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54"/>
  </p:notesMasterIdLst>
  <p:handoutMasterIdLst>
    <p:handoutMasterId r:id="rId55"/>
  </p:handoutMasterIdLst>
  <p:sldIdLst>
    <p:sldId id="298" r:id="rId2"/>
    <p:sldId id="346" r:id="rId3"/>
    <p:sldId id="347" r:id="rId4"/>
    <p:sldId id="348" r:id="rId5"/>
    <p:sldId id="349" r:id="rId6"/>
    <p:sldId id="350" r:id="rId7"/>
    <p:sldId id="351" r:id="rId8"/>
    <p:sldId id="354" r:id="rId9"/>
    <p:sldId id="299" r:id="rId10"/>
    <p:sldId id="352" r:id="rId11"/>
    <p:sldId id="310" r:id="rId12"/>
    <p:sldId id="353" r:id="rId13"/>
    <p:sldId id="311" r:id="rId14"/>
    <p:sldId id="339" r:id="rId15"/>
    <p:sldId id="313" r:id="rId16"/>
    <p:sldId id="314" r:id="rId17"/>
    <p:sldId id="334" r:id="rId18"/>
    <p:sldId id="335" r:id="rId19"/>
    <p:sldId id="317" r:id="rId20"/>
    <p:sldId id="319" r:id="rId21"/>
    <p:sldId id="336" r:id="rId22"/>
    <p:sldId id="323" r:id="rId23"/>
    <p:sldId id="321" r:id="rId24"/>
    <p:sldId id="338" r:id="rId25"/>
    <p:sldId id="327" r:id="rId26"/>
    <p:sldId id="285" r:id="rId27"/>
    <p:sldId id="282" r:id="rId28"/>
    <p:sldId id="287" r:id="rId29"/>
    <p:sldId id="288" r:id="rId30"/>
    <p:sldId id="296" r:id="rId31"/>
    <p:sldId id="286" r:id="rId32"/>
    <p:sldId id="292" r:id="rId33"/>
    <p:sldId id="293" r:id="rId34"/>
    <p:sldId id="279" r:id="rId35"/>
    <p:sldId id="290" r:id="rId36"/>
    <p:sldId id="284" r:id="rId37"/>
    <p:sldId id="289" r:id="rId38"/>
    <p:sldId id="355" r:id="rId39"/>
    <p:sldId id="356" r:id="rId40"/>
    <p:sldId id="357" r:id="rId41"/>
    <p:sldId id="358" r:id="rId42"/>
    <p:sldId id="359" r:id="rId43"/>
    <p:sldId id="361" r:id="rId44"/>
    <p:sldId id="360" r:id="rId45"/>
    <p:sldId id="332" r:id="rId46"/>
    <p:sldId id="340" r:id="rId47"/>
    <p:sldId id="333" r:id="rId48"/>
    <p:sldId id="341" r:id="rId49"/>
    <p:sldId id="342" r:id="rId50"/>
    <p:sldId id="343" r:id="rId51"/>
    <p:sldId id="344" r:id="rId52"/>
    <p:sldId id="345" r:id="rId53"/>
  </p:sldIdLst>
  <p:sldSz cx="12192000" cy="6858000"/>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486"/>
    <a:srgbClr val="FF9409"/>
    <a:srgbClr val="58B6C0"/>
    <a:srgbClr val="8CC066"/>
    <a:srgbClr val="3494BA"/>
    <a:srgbClr val="75B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637" autoAdjust="0"/>
    <p:restoredTop sz="94660"/>
  </p:normalViewPr>
  <p:slideViewPr>
    <p:cSldViewPr snapToGrid="0">
      <p:cViewPr>
        <p:scale>
          <a:sx n="41" d="100"/>
          <a:sy n="41" d="100"/>
        </p:scale>
        <p:origin x="1806" y="1188"/>
      </p:cViewPr>
      <p:guideLst/>
    </p:cSldViewPr>
  </p:slideViewPr>
  <p:notesTextViewPr>
    <p:cViewPr>
      <p:scale>
        <a:sx n="1" d="1"/>
        <a:sy n="1" d="1"/>
      </p:scale>
      <p:origin x="0" y="0"/>
    </p:cViewPr>
  </p:notesTextViewPr>
  <p:sorterViewPr>
    <p:cViewPr>
      <p:scale>
        <a:sx n="30" d="100"/>
        <a:sy n="3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58E373BA-85BC-4523-9443-C0B6070F6F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a:extLst>
              <a:ext uri="{FF2B5EF4-FFF2-40B4-BE49-F238E27FC236}">
                <a16:creationId xmlns:a16="http://schemas.microsoft.com/office/drawing/2014/main" xmlns="" id="{75011DCB-FDF0-4AE6-8EDF-98D55BB3BD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3F9BAD-4A98-4ABD-98D9-29F3CB1CFFC5}" type="datetimeFigureOut">
              <a:rPr lang="es-PE" smtClean="0"/>
              <a:t>19/01/2022</a:t>
            </a:fld>
            <a:endParaRPr lang="es-PE" dirty="0"/>
          </a:p>
        </p:txBody>
      </p:sp>
      <p:sp>
        <p:nvSpPr>
          <p:cNvPr id="4" name="Marcador de pie de página 3">
            <a:extLst>
              <a:ext uri="{FF2B5EF4-FFF2-40B4-BE49-F238E27FC236}">
                <a16:creationId xmlns:a16="http://schemas.microsoft.com/office/drawing/2014/main" xmlns="" id="{F0D9A2B3-BC7D-4179-B139-7C1D386E28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5" name="Marcador de número de diapositiva 4">
            <a:extLst>
              <a:ext uri="{FF2B5EF4-FFF2-40B4-BE49-F238E27FC236}">
                <a16:creationId xmlns:a16="http://schemas.microsoft.com/office/drawing/2014/main" xmlns="" id="{CA75F451-8FDC-4921-910D-6331E857B2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7CA06-7EC5-4CE8-80DC-44637603D6B6}" type="slidenum">
              <a:rPr lang="es-PE" smtClean="0"/>
              <a:t>‹Nº›</a:t>
            </a:fld>
            <a:endParaRPr lang="es-PE" dirty="0"/>
          </a:p>
        </p:txBody>
      </p:sp>
    </p:spTree>
    <p:extLst>
      <p:ext uri="{BB962C8B-B14F-4D97-AF65-F5344CB8AC3E}">
        <p14:creationId xmlns:p14="http://schemas.microsoft.com/office/powerpoint/2010/main" val="4230766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‹Nº›</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995110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extLst>
      <p:ext uri="{BB962C8B-B14F-4D97-AF65-F5344CB8AC3E}">
        <p14:creationId xmlns:p14="http://schemas.microsoft.com/office/powerpoint/2010/main" val="2391780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extLst>
      <p:ext uri="{BB962C8B-B14F-4D97-AF65-F5344CB8AC3E}">
        <p14:creationId xmlns:p14="http://schemas.microsoft.com/office/powerpoint/2010/main" val="54698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extLst>
      <p:ext uri="{BB962C8B-B14F-4D97-AF65-F5344CB8AC3E}">
        <p14:creationId xmlns:p14="http://schemas.microsoft.com/office/powerpoint/2010/main" val="3038186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27</a:t>
            </a:fld>
            <a:endParaRPr lang="zh-CN" altLang="en-US"/>
          </a:p>
        </p:txBody>
      </p:sp>
    </p:spTree>
    <p:extLst>
      <p:ext uri="{BB962C8B-B14F-4D97-AF65-F5344CB8AC3E}">
        <p14:creationId xmlns:p14="http://schemas.microsoft.com/office/powerpoint/2010/main" val="209270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28</a:t>
            </a:fld>
            <a:endParaRPr lang="zh-CN" altLang="en-US"/>
          </a:p>
        </p:txBody>
      </p:sp>
    </p:spTree>
    <p:extLst>
      <p:ext uri="{BB962C8B-B14F-4D97-AF65-F5344CB8AC3E}">
        <p14:creationId xmlns:p14="http://schemas.microsoft.com/office/powerpoint/2010/main" val="356201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29</a:t>
            </a:fld>
            <a:endParaRPr lang="zh-CN" altLang="en-US"/>
          </a:p>
        </p:txBody>
      </p:sp>
    </p:spTree>
    <p:extLst>
      <p:ext uri="{BB962C8B-B14F-4D97-AF65-F5344CB8AC3E}">
        <p14:creationId xmlns:p14="http://schemas.microsoft.com/office/powerpoint/2010/main" val="197752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30</a:t>
            </a:fld>
            <a:endParaRPr lang="zh-CN" altLang="en-US"/>
          </a:p>
        </p:txBody>
      </p:sp>
    </p:spTree>
    <p:extLst>
      <p:ext uri="{BB962C8B-B14F-4D97-AF65-F5344CB8AC3E}">
        <p14:creationId xmlns:p14="http://schemas.microsoft.com/office/powerpoint/2010/main" val="385805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31</a:t>
            </a:fld>
            <a:endParaRPr lang="zh-CN" altLang="en-US"/>
          </a:p>
        </p:txBody>
      </p:sp>
    </p:spTree>
    <p:extLst>
      <p:ext uri="{BB962C8B-B14F-4D97-AF65-F5344CB8AC3E}">
        <p14:creationId xmlns:p14="http://schemas.microsoft.com/office/powerpoint/2010/main" val="427089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32</a:t>
            </a:fld>
            <a:endParaRPr lang="zh-CN" altLang="en-US"/>
          </a:p>
        </p:txBody>
      </p:sp>
    </p:spTree>
    <p:extLst>
      <p:ext uri="{BB962C8B-B14F-4D97-AF65-F5344CB8AC3E}">
        <p14:creationId xmlns:p14="http://schemas.microsoft.com/office/powerpoint/2010/main" val="1320684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33</a:t>
            </a:fld>
            <a:endParaRPr lang="zh-CN" altLang="en-US"/>
          </a:p>
        </p:txBody>
      </p:sp>
    </p:spTree>
    <p:extLst>
      <p:ext uri="{BB962C8B-B14F-4D97-AF65-F5344CB8AC3E}">
        <p14:creationId xmlns:p14="http://schemas.microsoft.com/office/powerpoint/2010/main" val="232630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112508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34</a:t>
            </a:fld>
            <a:endParaRPr lang="zh-CN" altLang="en-US"/>
          </a:p>
        </p:txBody>
      </p:sp>
    </p:spTree>
    <p:extLst>
      <p:ext uri="{BB962C8B-B14F-4D97-AF65-F5344CB8AC3E}">
        <p14:creationId xmlns:p14="http://schemas.microsoft.com/office/powerpoint/2010/main" val="3190993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35</a:t>
            </a:fld>
            <a:endParaRPr lang="zh-CN" altLang="en-US"/>
          </a:p>
        </p:txBody>
      </p:sp>
    </p:spTree>
    <p:extLst>
      <p:ext uri="{BB962C8B-B14F-4D97-AF65-F5344CB8AC3E}">
        <p14:creationId xmlns:p14="http://schemas.microsoft.com/office/powerpoint/2010/main" val="2342552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36</a:t>
            </a:fld>
            <a:endParaRPr lang="zh-CN" altLang="en-US"/>
          </a:p>
        </p:txBody>
      </p:sp>
    </p:spTree>
    <p:extLst>
      <p:ext uri="{BB962C8B-B14F-4D97-AF65-F5344CB8AC3E}">
        <p14:creationId xmlns:p14="http://schemas.microsoft.com/office/powerpoint/2010/main" val="3727605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37</a:t>
            </a:fld>
            <a:endParaRPr lang="zh-CN" altLang="en-US"/>
          </a:p>
        </p:txBody>
      </p:sp>
    </p:spTree>
    <p:extLst>
      <p:ext uri="{BB962C8B-B14F-4D97-AF65-F5344CB8AC3E}">
        <p14:creationId xmlns:p14="http://schemas.microsoft.com/office/powerpoint/2010/main" val="4913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45</a:t>
            </a:fld>
            <a:endParaRPr lang="zh-CN" altLang="en-US"/>
          </a:p>
        </p:txBody>
      </p:sp>
    </p:spTree>
    <p:extLst>
      <p:ext uri="{BB962C8B-B14F-4D97-AF65-F5344CB8AC3E}">
        <p14:creationId xmlns:p14="http://schemas.microsoft.com/office/powerpoint/2010/main" val="372697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179301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302102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242772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326389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234400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298854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extLst>
      <p:ext uri="{BB962C8B-B14F-4D97-AF65-F5344CB8AC3E}">
        <p14:creationId xmlns:p14="http://schemas.microsoft.com/office/powerpoint/2010/main" val="14483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934723714"/>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7" name="Rectángulo 6"/>
          <p:cNvSpPr/>
          <p:nvPr userDrawn="1"/>
        </p:nvSpPr>
        <p:spPr>
          <a:xfrm>
            <a:off x="0" y="248084"/>
            <a:ext cx="9016314" cy="111211"/>
          </a:xfrm>
          <a:prstGeom prst="rect">
            <a:avLst/>
          </a:prstGeom>
          <a:solidFill>
            <a:srgbClr val="5334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userDrawn="1"/>
        </p:nvSpPr>
        <p:spPr>
          <a:xfrm>
            <a:off x="3175687" y="6512011"/>
            <a:ext cx="9016314" cy="111211"/>
          </a:xfrm>
          <a:prstGeom prst="rect">
            <a:avLst/>
          </a:prstGeom>
          <a:solidFill>
            <a:srgbClr val="5334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pic>
        <p:nvPicPr>
          <p:cNvPr id="4" name="Imagen 3"/>
          <p:cNvPicPr>
            <a:picLocks noChangeAspect="1"/>
          </p:cNvPicPr>
          <p:nvPr userDrawn="1"/>
        </p:nvPicPr>
        <p:blipFill>
          <a:blip r:embed="rId2"/>
          <a:stretch>
            <a:fillRect/>
          </a:stretch>
        </p:blipFill>
        <p:spPr>
          <a:xfrm>
            <a:off x="287165" y="4716862"/>
            <a:ext cx="3082500" cy="2025000"/>
          </a:xfrm>
          <a:prstGeom prst="rect">
            <a:avLst/>
          </a:prstGeom>
        </p:spPr>
      </p:pic>
      <p:pic>
        <p:nvPicPr>
          <p:cNvPr id="5" name="Imagen 4"/>
          <p:cNvPicPr>
            <a:picLocks noChangeAspect="1"/>
          </p:cNvPicPr>
          <p:nvPr userDrawn="1"/>
        </p:nvPicPr>
        <p:blipFill>
          <a:blip r:embed="rId2"/>
          <a:stretch>
            <a:fillRect/>
          </a:stretch>
        </p:blipFill>
        <p:spPr>
          <a:xfrm rot="10800000">
            <a:off x="8800099" y="161338"/>
            <a:ext cx="3082500" cy="2025000"/>
          </a:xfrm>
          <a:prstGeom prst="rect">
            <a:avLst/>
          </a:prstGeom>
        </p:spPr>
      </p:pic>
    </p:spTree>
    <p:extLst>
      <p:ext uri="{BB962C8B-B14F-4D97-AF65-F5344CB8AC3E}">
        <p14:creationId xmlns:p14="http://schemas.microsoft.com/office/powerpoint/2010/main" val="157630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877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Contents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9786724" y="5392721"/>
            <a:ext cx="2306250" cy="1361250"/>
          </a:xfrm>
          <a:prstGeom prst="rect">
            <a:avLst/>
          </a:prstGeom>
        </p:spPr>
      </p:pic>
      <p:pic>
        <p:nvPicPr>
          <p:cNvPr id="3" name="Imagen 2"/>
          <p:cNvPicPr>
            <a:picLocks noChangeAspect="1"/>
          </p:cNvPicPr>
          <p:nvPr userDrawn="1"/>
        </p:nvPicPr>
        <p:blipFill>
          <a:blip r:embed="rId2"/>
          <a:stretch>
            <a:fillRect/>
          </a:stretch>
        </p:blipFill>
        <p:spPr>
          <a:xfrm rot="10800000">
            <a:off x="152574" y="145218"/>
            <a:ext cx="2306250" cy="1361250"/>
          </a:xfrm>
          <a:prstGeom prst="rect">
            <a:avLst/>
          </a:prstGeom>
        </p:spPr>
      </p:pic>
      <p:sp>
        <p:nvSpPr>
          <p:cNvPr id="4" name="Rectángulo 3"/>
          <p:cNvSpPr/>
          <p:nvPr userDrawn="1"/>
        </p:nvSpPr>
        <p:spPr>
          <a:xfrm rot="16200000" flipV="1">
            <a:off x="-2311483" y="4150515"/>
            <a:ext cx="5067511" cy="139399"/>
          </a:xfrm>
          <a:prstGeom prst="rect">
            <a:avLst/>
          </a:prstGeom>
          <a:solidFill>
            <a:srgbClr val="5334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userDrawn="1"/>
        </p:nvSpPr>
        <p:spPr>
          <a:xfrm rot="16200000" flipV="1">
            <a:off x="9489519" y="2609274"/>
            <a:ext cx="5067511" cy="139399"/>
          </a:xfrm>
          <a:prstGeom prst="rect">
            <a:avLst/>
          </a:prstGeom>
          <a:solidFill>
            <a:srgbClr val="5334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9077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73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04626" y="349716"/>
            <a:ext cx="11573197" cy="724247"/>
          </a:xfrm>
          <a:prstGeom prst="rect">
            <a:avLst/>
          </a:prstGeom>
        </p:spPr>
        <p:txBody>
          <a:bodyPr anchor="ctr"/>
          <a:lstStyle>
            <a:lvl1pPr marL="0" indent="0" algn="ctr">
              <a:buNone/>
              <a:defRPr sz="5400" b="0" baseline="0">
                <a:solidFill>
                  <a:srgbClr val="9D9D9C"/>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79556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70211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xmlns="" id="{72B0F827-A81B-4060-A691-4C1BB2E1601F}"/>
              </a:ext>
            </a:extLst>
          </p:cNvPr>
          <p:cNvSpPr/>
          <p:nvPr userDrawn="1"/>
        </p:nvSpPr>
        <p:spPr>
          <a:xfrm>
            <a:off x="1" y="6571641"/>
            <a:ext cx="11309196" cy="177540"/>
          </a:xfrm>
          <a:prstGeom prst="rect">
            <a:avLst/>
          </a:prstGeom>
          <a:solidFill>
            <a:srgbClr val="75BDA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dirty="0"/>
          </a:p>
        </p:txBody>
      </p:sp>
      <p:sp>
        <p:nvSpPr>
          <p:cNvPr id="9" name="Freeform 5"/>
          <p:cNvSpPr>
            <a:spLocks/>
          </p:cNvSpPr>
          <p:nvPr userDrawn="1"/>
        </p:nvSpPr>
        <p:spPr bwMode="auto">
          <a:xfrm>
            <a:off x="373062" y="656492"/>
            <a:ext cx="11420353" cy="178533"/>
          </a:xfrm>
          <a:custGeom>
            <a:avLst/>
            <a:gdLst>
              <a:gd name="T0" fmla="*/ 196 w 388"/>
              <a:gd name="T1" fmla="*/ 4 h 18"/>
              <a:gd name="T2" fmla="*/ 374 w 388"/>
              <a:gd name="T3" fmla="*/ 4 h 18"/>
              <a:gd name="T4" fmla="*/ 388 w 388"/>
              <a:gd name="T5" fmla="*/ 9 h 18"/>
              <a:gd name="T6" fmla="*/ 374 w 388"/>
              <a:gd name="T7" fmla="*/ 15 h 18"/>
              <a:gd name="T8" fmla="*/ 15 w 388"/>
              <a:gd name="T9" fmla="*/ 15 h 18"/>
              <a:gd name="T10" fmla="*/ 1 w 388"/>
              <a:gd name="T11" fmla="*/ 8 h 18"/>
              <a:gd name="T12" fmla="*/ 14 w 388"/>
              <a:gd name="T13" fmla="*/ 4 h 18"/>
              <a:gd name="T14" fmla="*/ 196 w 388"/>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18">
                <a:moveTo>
                  <a:pt x="196" y="4"/>
                </a:moveTo>
                <a:cubicBezTo>
                  <a:pt x="255" y="4"/>
                  <a:pt x="314" y="4"/>
                  <a:pt x="374" y="4"/>
                </a:cubicBezTo>
                <a:cubicBezTo>
                  <a:pt x="379" y="4"/>
                  <a:pt x="388" y="0"/>
                  <a:pt x="388" y="9"/>
                </a:cubicBezTo>
                <a:cubicBezTo>
                  <a:pt x="388" y="18"/>
                  <a:pt x="379" y="15"/>
                  <a:pt x="374" y="15"/>
                </a:cubicBezTo>
                <a:cubicBezTo>
                  <a:pt x="254" y="15"/>
                  <a:pt x="134" y="15"/>
                  <a:pt x="15" y="15"/>
                </a:cubicBezTo>
                <a:cubicBezTo>
                  <a:pt x="9" y="15"/>
                  <a:pt x="0" y="17"/>
                  <a:pt x="1" y="8"/>
                </a:cubicBezTo>
                <a:cubicBezTo>
                  <a:pt x="1" y="1"/>
                  <a:pt x="10" y="4"/>
                  <a:pt x="14" y="4"/>
                </a:cubicBezTo>
                <a:cubicBezTo>
                  <a:pt x="75" y="4"/>
                  <a:pt x="135" y="4"/>
                  <a:pt x="196" y="4"/>
                </a:cubicBezTo>
                <a:close/>
              </a:path>
            </a:pathLst>
          </a:custGeom>
          <a:solidFill>
            <a:srgbClr val="422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8"/>
          <p:cNvSpPr>
            <a:spLocks/>
          </p:cNvSpPr>
          <p:nvPr userDrawn="1"/>
        </p:nvSpPr>
        <p:spPr bwMode="auto">
          <a:xfrm>
            <a:off x="2195513" y="225425"/>
            <a:ext cx="188912" cy="190500"/>
          </a:xfrm>
          <a:custGeom>
            <a:avLst/>
            <a:gdLst>
              <a:gd name="T0" fmla="*/ 9 w 19"/>
              <a:gd name="T1" fmla="*/ 0 h 19"/>
              <a:gd name="T2" fmla="*/ 18 w 19"/>
              <a:gd name="T3" fmla="*/ 10 h 19"/>
              <a:gd name="T4" fmla="*/ 9 w 19"/>
              <a:gd name="T5" fmla="*/ 19 h 19"/>
              <a:gd name="T6" fmla="*/ 0 w 19"/>
              <a:gd name="T7" fmla="*/ 9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15" y="1"/>
                  <a:pt x="19" y="4"/>
                  <a:pt x="18" y="10"/>
                </a:cubicBezTo>
                <a:cubicBezTo>
                  <a:pt x="18" y="16"/>
                  <a:pt x="14" y="19"/>
                  <a:pt x="9" y="19"/>
                </a:cubicBezTo>
                <a:cubicBezTo>
                  <a:pt x="3" y="19"/>
                  <a:pt x="0" y="15"/>
                  <a:pt x="0" y="9"/>
                </a:cubicBezTo>
                <a:cubicBezTo>
                  <a:pt x="0" y="3"/>
                  <a:pt x="4" y="1"/>
                  <a:pt x="9" y="0"/>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9"/>
          <p:cNvSpPr>
            <a:spLocks/>
          </p:cNvSpPr>
          <p:nvPr userDrawn="1"/>
        </p:nvSpPr>
        <p:spPr bwMode="auto">
          <a:xfrm>
            <a:off x="7783513" y="225425"/>
            <a:ext cx="188912" cy="190500"/>
          </a:xfrm>
          <a:custGeom>
            <a:avLst/>
            <a:gdLst>
              <a:gd name="T0" fmla="*/ 9 w 19"/>
              <a:gd name="T1" fmla="*/ 0 h 19"/>
              <a:gd name="T2" fmla="*/ 19 w 19"/>
              <a:gd name="T3" fmla="*/ 11 h 19"/>
              <a:gd name="T4" fmla="*/ 10 w 19"/>
              <a:gd name="T5" fmla="*/ 19 h 19"/>
              <a:gd name="T6" fmla="*/ 0 w 19"/>
              <a:gd name="T7" fmla="*/ 9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15" y="1"/>
                  <a:pt x="19" y="4"/>
                  <a:pt x="19" y="11"/>
                </a:cubicBezTo>
                <a:cubicBezTo>
                  <a:pt x="18" y="16"/>
                  <a:pt x="15" y="19"/>
                  <a:pt x="10" y="19"/>
                </a:cubicBezTo>
                <a:cubicBezTo>
                  <a:pt x="4" y="19"/>
                  <a:pt x="0" y="15"/>
                  <a:pt x="0" y="9"/>
                </a:cubicBezTo>
                <a:cubicBezTo>
                  <a:pt x="0" y="3"/>
                  <a:pt x="4" y="1"/>
                  <a:pt x="9" y="0"/>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 name="Freeform 10"/>
          <p:cNvSpPr>
            <a:spLocks/>
          </p:cNvSpPr>
          <p:nvPr userDrawn="1"/>
        </p:nvSpPr>
        <p:spPr bwMode="auto">
          <a:xfrm>
            <a:off x="3121025" y="225425"/>
            <a:ext cx="188912" cy="190500"/>
          </a:xfrm>
          <a:custGeom>
            <a:avLst/>
            <a:gdLst>
              <a:gd name="T0" fmla="*/ 10 w 19"/>
              <a:gd name="T1" fmla="*/ 19 h 19"/>
              <a:gd name="T2" fmla="*/ 1 w 19"/>
              <a:gd name="T3" fmla="*/ 10 h 19"/>
              <a:gd name="T4" fmla="*/ 10 w 19"/>
              <a:gd name="T5" fmla="*/ 1 h 19"/>
              <a:gd name="T6" fmla="*/ 19 w 19"/>
              <a:gd name="T7" fmla="*/ 9 h 19"/>
              <a:gd name="T8" fmla="*/ 10 w 19"/>
              <a:gd name="T9" fmla="*/ 19 h 19"/>
            </a:gdLst>
            <a:ahLst/>
            <a:cxnLst>
              <a:cxn ang="0">
                <a:pos x="T0" y="T1"/>
              </a:cxn>
              <a:cxn ang="0">
                <a:pos x="T2" y="T3"/>
              </a:cxn>
              <a:cxn ang="0">
                <a:pos x="T4" y="T5"/>
              </a:cxn>
              <a:cxn ang="0">
                <a:pos x="T6" y="T7"/>
              </a:cxn>
              <a:cxn ang="0">
                <a:pos x="T8" y="T9"/>
              </a:cxn>
            </a:cxnLst>
            <a:rect l="0" t="0" r="r" b="b"/>
            <a:pathLst>
              <a:path w="19" h="19">
                <a:moveTo>
                  <a:pt x="10" y="19"/>
                </a:moveTo>
                <a:cubicBezTo>
                  <a:pt x="4" y="18"/>
                  <a:pt x="1" y="15"/>
                  <a:pt x="1" y="10"/>
                </a:cubicBezTo>
                <a:cubicBezTo>
                  <a:pt x="0" y="4"/>
                  <a:pt x="4" y="1"/>
                  <a:pt x="10" y="1"/>
                </a:cubicBezTo>
                <a:cubicBezTo>
                  <a:pt x="15" y="0"/>
                  <a:pt x="19" y="3"/>
                  <a:pt x="19" y="9"/>
                </a:cubicBezTo>
                <a:cubicBezTo>
                  <a:pt x="19" y="15"/>
                  <a:pt x="15" y="18"/>
                  <a:pt x="10" y="19"/>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 name="Freeform 11"/>
          <p:cNvSpPr>
            <a:spLocks/>
          </p:cNvSpPr>
          <p:nvPr userDrawn="1"/>
        </p:nvSpPr>
        <p:spPr bwMode="auto">
          <a:xfrm>
            <a:off x="1727200" y="225425"/>
            <a:ext cx="188912" cy="190500"/>
          </a:xfrm>
          <a:custGeom>
            <a:avLst/>
            <a:gdLst>
              <a:gd name="T0" fmla="*/ 11 w 19"/>
              <a:gd name="T1" fmla="*/ 19 h 19"/>
              <a:gd name="T2" fmla="*/ 0 w 19"/>
              <a:gd name="T3" fmla="*/ 9 h 19"/>
              <a:gd name="T4" fmla="*/ 8 w 19"/>
              <a:gd name="T5" fmla="*/ 1 h 19"/>
              <a:gd name="T6" fmla="*/ 18 w 19"/>
              <a:gd name="T7" fmla="*/ 10 h 19"/>
              <a:gd name="T8" fmla="*/ 11 w 19"/>
              <a:gd name="T9" fmla="*/ 19 h 19"/>
            </a:gdLst>
            <a:ahLst/>
            <a:cxnLst>
              <a:cxn ang="0">
                <a:pos x="T0" y="T1"/>
              </a:cxn>
              <a:cxn ang="0">
                <a:pos x="T2" y="T3"/>
              </a:cxn>
              <a:cxn ang="0">
                <a:pos x="T4" y="T5"/>
              </a:cxn>
              <a:cxn ang="0">
                <a:pos x="T6" y="T7"/>
              </a:cxn>
              <a:cxn ang="0">
                <a:pos x="T8" y="T9"/>
              </a:cxn>
            </a:cxnLst>
            <a:rect l="0" t="0" r="r" b="b"/>
            <a:pathLst>
              <a:path w="19" h="19">
                <a:moveTo>
                  <a:pt x="11" y="19"/>
                </a:moveTo>
                <a:cubicBezTo>
                  <a:pt x="4" y="19"/>
                  <a:pt x="0" y="15"/>
                  <a:pt x="0" y="9"/>
                </a:cubicBezTo>
                <a:cubicBezTo>
                  <a:pt x="0" y="4"/>
                  <a:pt x="3" y="1"/>
                  <a:pt x="8" y="1"/>
                </a:cubicBezTo>
                <a:cubicBezTo>
                  <a:pt x="15" y="0"/>
                  <a:pt x="19" y="4"/>
                  <a:pt x="18" y="10"/>
                </a:cubicBezTo>
                <a:cubicBezTo>
                  <a:pt x="18" y="15"/>
                  <a:pt x="16" y="19"/>
                  <a:pt x="11" y="19"/>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 name="Freeform 12"/>
          <p:cNvSpPr>
            <a:spLocks/>
          </p:cNvSpPr>
          <p:nvPr userDrawn="1"/>
        </p:nvSpPr>
        <p:spPr bwMode="auto">
          <a:xfrm>
            <a:off x="6388100" y="225425"/>
            <a:ext cx="179387" cy="190500"/>
          </a:xfrm>
          <a:custGeom>
            <a:avLst/>
            <a:gdLst>
              <a:gd name="T0" fmla="*/ 18 w 18"/>
              <a:gd name="T1" fmla="*/ 7 h 19"/>
              <a:gd name="T2" fmla="*/ 10 w 18"/>
              <a:gd name="T3" fmla="*/ 18 h 19"/>
              <a:gd name="T4" fmla="*/ 0 w 18"/>
              <a:gd name="T5" fmla="*/ 9 h 19"/>
              <a:gd name="T6" fmla="*/ 9 w 18"/>
              <a:gd name="T7" fmla="*/ 1 h 19"/>
              <a:gd name="T8" fmla="*/ 18 w 18"/>
              <a:gd name="T9" fmla="*/ 7 h 19"/>
            </a:gdLst>
            <a:ahLst/>
            <a:cxnLst>
              <a:cxn ang="0">
                <a:pos x="T0" y="T1"/>
              </a:cxn>
              <a:cxn ang="0">
                <a:pos x="T2" y="T3"/>
              </a:cxn>
              <a:cxn ang="0">
                <a:pos x="T4" y="T5"/>
              </a:cxn>
              <a:cxn ang="0">
                <a:pos x="T6" y="T7"/>
              </a:cxn>
              <a:cxn ang="0">
                <a:pos x="T8" y="T9"/>
              </a:cxn>
            </a:cxnLst>
            <a:rect l="0" t="0" r="r" b="b"/>
            <a:pathLst>
              <a:path w="18" h="19">
                <a:moveTo>
                  <a:pt x="18" y="7"/>
                </a:moveTo>
                <a:cubicBezTo>
                  <a:pt x="18" y="15"/>
                  <a:pt x="15" y="18"/>
                  <a:pt x="10" y="18"/>
                </a:cubicBezTo>
                <a:cubicBezTo>
                  <a:pt x="4" y="19"/>
                  <a:pt x="0" y="15"/>
                  <a:pt x="0" y="9"/>
                </a:cubicBezTo>
                <a:cubicBezTo>
                  <a:pt x="0" y="3"/>
                  <a:pt x="4" y="0"/>
                  <a:pt x="9" y="1"/>
                </a:cubicBezTo>
                <a:cubicBezTo>
                  <a:pt x="14" y="1"/>
                  <a:pt x="17" y="4"/>
                  <a:pt x="18" y="7"/>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 name="Freeform 13"/>
          <p:cNvSpPr>
            <a:spLocks/>
          </p:cNvSpPr>
          <p:nvPr userDrawn="1"/>
        </p:nvSpPr>
        <p:spPr bwMode="auto">
          <a:xfrm>
            <a:off x="7315200" y="225425"/>
            <a:ext cx="188912" cy="190500"/>
          </a:xfrm>
          <a:custGeom>
            <a:avLst/>
            <a:gdLst>
              <a:gd name="T0" fmla="*/ 19 w 19"/>
              <a:gd name="T1" fmla="*/ 10 h 19"/>
              <a:gd name="T2" fmla="*/ 10 w 19"/>
              <a:gd name="T3" fmla="*/ 18 h 19"/>
              <a:gd name="T4" fmla="*/ 1 w 19"/>
              <a:gd name="T5" fmla="*/ 8 h 19"/>
              <a:gd name="T6" fmla="*/ 11 w 19"/>
              <a:gd name="T7" fmla="*/ 1 h 19"/>
              <a:gd name="T8" fmla="*/ 19 w 19"/>
              <a:gd name="T9" fmla="*/ 10 h 19"/>
            </a:gdLst>
            <a:ahLst/>
            <a:cxnLst>
              <a:cxn ang="0">
                <a:pos x="T0" y="T1"/>
              </a:cxn>
              <a:cxn ang="0">
                <a:pos x="T2" y="T3"/>
              </a:cxn>
              <a:cxn ang="0">
                <a:pos x="T4" y="T5"/>
              </a:cxn>
              <a:cxn ang="0">
                <a:pos x="T6" y="T7"/>
              </a:cxn>
              <a:cxn ang="0">
                <a:pos x="T8" y="T9"/>
              </a:cxn>
            </a:cxnLst>
            <a:rect l="0" t="0" r="r" b="b"/>
            <a:pathLst>
              <a:path w="19" h="19">
                <a:moveTo>
                  <a:pt x="19" y="10"/>
                </a:moveTo>
                <a:cubicBezTo>
                  <a:pt x="17" y="15"/>
                  <a:pt x="15" y="19"/>
                  <a:pt x="10" y="18"/>
                </a:cubicBezTo>
                <a:cubicBezTo>
                  <a:pt x="3" y="18"/>
                  <a:pt x="0" y="14"/>
                  <a:pt x="1" y="8"/>
                </a:cubicBezTo>
                <a:cubicBezTo>
                  <a:pt x="2" y="3"/>
                  <a:pt x="6" y="0"/>
                  <a:pt x="11" y="1"/>
                </a:cubicBezTo>
                <a:cubicBezTo>
                  <a:pt x="16" y="1"/>
                  <a:pt x="19" y="5"/>
                  <a:pt x="19" y="10"/>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 name="Freeform 14"/>
          <p:cNvSpPr>
            <a:spLocks/>
          </p:cNvSpPr>
          <p:nvPr userDrawn="1"/>
        </p:nvSpPr>
        <p:spPr bwMode="auto">
          <a:xfrm>
            <a:off x="1258888" y="225425"/>
            <a:ext cx="188912" cy="190500"/>
          </a:xfrm>
          <a:custGeom>
            <a:avLst/>
            <a:gdLst>
              <a:gd name="T0" fmla="*/ 19 w 19"/>
              <a:gd name="T1" fmla="*/ 7 h 19"/>
              <a:gd name="T2" fmla="*/ 11 w 19"/>
              <a:gd name="T3" fmla="*/ 18 h 19"/>
              <a:gd name="T4" fmla="*/ 1 w 19"/>
              <a:gd name="T5" fmla="*/ 11 h 19"/>
              <a:gd name="T6" fmla="*/ 8 w 19"/>
              <a:gd name="T7" fmla="*/ 1 h 19"/>
              <a:gd name="T8" fmla="*/ 19 w 19"/>
              <a:gd name="T9" fmla="*/ 7 h 19"/>
            </a:gdLst>
            <a:ahLst/>
            <a:cxnLst>
              <a:cxn ang="0">
                <a:pos x="T0" y="T1"/>
              </a:cxn>
              <a:cxn ang="0">
                <a:pos x="T2" y="T3"/>
              </a:cxn>
              <a:cxn ang="0">
                <a:pos x="T4" y="T5"/>
              </a:cxn>
              <a:cxn ang="0">
                <a:pos x="T6" y="T7"/>
              </a:cxn>
              <a:cxn ang="0">
                <a:pos x="T8" y="T9"/>
              </a:cxn>
            </a:cxnLst>
            <a:rect l="0" t="0" r="r" b="b"/>
            <a:pathLst>
              <a:path w="19" h="19">
                <a:moveTo>
                  <a:pt x="19" y="7"/>
                </a:moveTo>
                <a:cubicBezTo>
                  <a:pt x="18" y="13"/>
                  <a:pt x="16" y="17"/>
                  <a:pt x="11" y="18"/>
                </a:cubicBezTo>
                <a:cubicBezTo>
                  <a:pt x="5" y="19"/>
                  <a:pt x="2" y="16"/>
                  <a:pt x="1" y="11"/>
                </a:cubicBezTo>
                <a:cubicBezTo>
                  <a:pt x="0" y="5"/>
                  <a:pt x="3" y="2"/>
                  <a:pt x="8" y="1"/>
                </a:cubicBezTo>
                <a:cubicBezTo>
                  <a:pt x="14" y="0"/>
                  <a:pt x="17" y="3"/>
                  <a:pt x="19" y="7"/>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Freeform 15"/>
          <p:cNvSpPr>
            <a:spLocks/>
          </p:cNvSpPr>
          <p:nvPr userDrawn="1"/>
        </p:nvSpPr>
        <p:spPr bwMode="auto">
          <a:xfrm>
            <a:off x="4983163" y="225425"/>
            <a:ext cx="190500" cy="190500"/>
          </a:xfrm>
          <a:custGeom>
            <a:avLst/>
            <a:gdLst>
              <a:gd name="T0" fmla="*/ 11 w 19"/>
              <a:gd name="T1" fmla="*/ 19 h 19"/>
              <a:gd name="T2" fmla="*/ 0 w 19"/>
              <a:gd name="T3" fmla="*/ 11 h 19"/>
              <a:gd name="T4" fmla="*/ 10 w 19"/>
              <a:gd name="T5" fmla="*/ 1 h 19"/>
              <a:gd name="T6" fmla="*/ 19 w 19"/>
              <a:gd name="T7" fmla="*/ 9 h 19"/>
              <a:gd name="T8" fmla="*/ 11 w 19"/>
              <a:gd name="T9" fmla="*/ 19 h 19"/>
            </a:gdLst>
            <a:ahLst/>
            <a:cxnLst>
              <a:cxn ang="0">
                <a:pos x="T0" y="T1"/>
              </a:cxn>
              <a:cxn ang="0">
                <a:pos x="T2" y="T3"/>
              </a:cxn>
              <a:cxn ang="0">
                <a:pos x="T4" y="T5"/>
              </a:cxn>
              <a:cxn ang="0">
                <a:pos x="T6" y="T7"/>
              </a:cxn>
              <a:cxn ang="0">
                <a:pos x="T8" y="T9"/>
              </a:cxn>
            </a:cxnLst>
            <a:rect l="0" t="0" r="r" b="b"/>
            <a:pathLst>
              <a:path w="19" h="19">
                <a:moveTo>
                  <a:pt x="11" y="19"/>
                </a:moveTo>
                <a:cubicBezTo>
                  <a:pt x="5" y="18"/>
                  <a:pt x="1" y="17"/>
                  <a:pt x="0" y="11"/>
                </a:cubicBezTo>
                <a:cubicBezTo>
                  <a:pt x="0" y="4"/>
                  <a:pt x="4" y="1"/>
                  <a:pt x="10" y="1"/>
                </a:cubicBezTo>
                <a:cubicBezTo>
                  <a:pt x="15" y="0"/>
                  <a:pt x="19" y="4"/>
                  <a:pt x="19" y="9"/>
                </a:cubicBezTo>
                <a:cubicBezTo>
                  <a:pt x="19" y="14"/>
                  <a:pt x="15" y="17"/>
                  <a:pt x="11" y="19"/>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 name="Freeform 16"/>
          <p:cNvSpPr>
            <a:spLocks/>
          </p:cNvSpPr>
          <p:nvPr userDrawn="1"/>
        </p:nvSpPr>
        <p:spPr bwMode="auto">
          <a:xfrm>
            <a:off x="4057650" y="234950"/>
            <a:ext cx="179387" cy="180975"/>
          </a:xfrm>
          <a:custGeom>
            <a:avLst/>
            <a:gdLst>
              <a:gd name="T0" fmla="*/ 18 w 18"/>
              <a:gd name="T1" fmla="*/ 7 h 18"/>
              <a:gd name="T2" fmla="*/ 10 w 18"/>
              <a:gd name="T3" fmla="*/ 17 h 18"/>
              <a:gd name="T4" fmla="*/ 0 w 18"/>
              <a:gd name="T5" fmla="*/ 9 h 18"/>
              <a:gd name="T6" fmla="*/ 8 w 18"/>
              <a:gd name="T7" fmla="*/ 0 h 18"/>
              <a:gd name="T8" fmla="*/ 18 w 18"/>
              <a:gd name="T9" fmla="*/ 7 h 18"/>
            </a:gdLst>
            <a:ahLst/>
            <a:cxnLst>
              <a:cxn ang="0">
                <a:pos x="T0" y="T1"/>
              </a:cxn>
              <a:cxn ang="0">
                <a:pos x="T2" y="T3"/>
              </a:cxn>
              <a:cxn ang="0">
                <a:pos x="T4" y="T5"/>
              </a:cxn>
              <a:cxn ang="0">
                <a:pos x="T6" y="T7"/>
              </a:cxn>
              <a:cxn ang="0">
                <a:pos x="T8" y="T9"/>
              </a:cxn>
            </a:cxnLst>
            <a:rect l="0" t="0" r="r" b="b"/>
            <a:pathLst>
              <a:path w="18" h="18">
                <a:moveTo>
                  <a:pt x="18" y="7"/>
                </a:moveTo>
                <a:cubicBezTo>
                  <a:pt x="18" y="13"/>
                  <a:pt x="15" y="17"/>
                  <a:pt x="10" y="17"/>
                </a:cubicBezTo>
                <a:cubicBezTo>
                  <a:pt x="4" y="18"/>
                  <a:pt x="1" y="14"/>
                  <a:pt x="0" y="9"/>
                </a:cubicBezTo>
                <a:cubicBezTo>
                  <a:pt x="0" y="4"/>
                  <a:pt x="3" y="0"/>
                  <a:pt x="8" y="0"/>
                </a:cubicBezTo>
                <a:cubicBezTo>
                  <a:pt x="14" y="0"/>
                  <a:pt x="17" y="2"/>
                  <a:pt x="18" y="7"/>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 name="Freeform 17"/>
          <p:cNvSpPr>
            <a:spLocks/>
          </p:cNvSpPr>
          <p:nvPr userDrawn="1"/>
        </p:nvSpPr>
        <p:spPr bwMode="auto">
          <a:xfrm>
            <a:off x="331788" y="225425"/>
            <a:ext cx="179387" cy="190500"/>
          </a:xfrm>
          <a:custGeom>
            <a:avLst/>
            <a:gdLst>
              <a:gd name="T0" fmla="*/ 9 w 18"/>
              <a:gd name="T1" fmla="*/ 0 h 19"/>
              <a:gd name="T2" fmla="*/ 18 w 18"/>
              <a:gd name="T3" fmla="*/ 10 h 19"/>
              <a:gd name="T4" fmla="*/ 7 w 18"/>
              <a:gd name="T5" fmla="*/ 18 h 19"/>
              <a:gd name="T6" fmla="*/ 0 w 18"/>
              <a:gd name="T7" fmla="*/ 8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cubicBezTo>
                  <a:pt x="14" y="2"/>
                  <a:pt x="18" y="4"/>
                  <a:pt x="18" y="10"/>
                </a:cubicBezTo>
                <a:cubicBezTo>
                  <a:pt x="18" y="16"/>
                  <a:pt x="13" y="19"/>
                  <a:pt x="7" y="18"/>
                </a:cubicBezTo>
                <a:cubicBezTo>
                  <a:pt x="2" y="18"/>
                  <a:pt x="0" y="13"/>
                  <a:pt x="0" y="8"/>
                </a:cubicBezTo>
                <a:cubicBezTo>
                  <a:pt x="1" y="3"/>
                  <a:pt x="5" y="1"/>
                  <a:pt x="9" y="0"/>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 name="Freeform 18"/>
          <p:cNvSpPr>
            <a:spLocks/>
          </p:cNvSpPr>
          <p:nvPr userDrawn="1"/>
        </p:nvSpPr>
        <p:spPr bwMode="auto">
          <a:xfrm>
            <a:off x="5462588" y="234950"/>
            <a:ext cx="168275" cy="171450"/>
          </a:xfrm>
          <a:custGeom>
            <a:avLst/>
            <a:gdLst>
              <a:gd name="T0" fmla="*/ 17 w 17"/>
              <a:gd name="T1" fmla="*/ 9 h 17"/>
              <a:gd name="T2" fmla="*/ 9 w 17"/>
              <a:gd name="T3" fmla="*/ 17 h 17"/>
              <a:gd name="T4" fmla="*/ 0 w 17"/>
              <a:gd name="T5" fmla="*/ 9 h 17"/>
              <a:gd name="T6" fmla="*/ 8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4"/>
                  <a:pt x="14" y="17"/>
                  <a:pt x="9" y="17"/>
                </a:cubicBezTo>
                <a:cubicBezTo>
                  <a:pt x="3" y="17"/>
                  <a:pt x="0" y="14"/>
                  <a:pt x="0" y="9"/>
                </a:cubicBezTo>
                <a:cubicBezTo>
                  <a:pt x="0" y="3"/>
                  <a:pt x="2" y="0"/>
                  <a:pt x="8" y="0"/>
                </a:cubicBezTo>
                <a:cubicBezTo>
                  <a:pt x="14" y="0"/>
                  <a:pt x="16" y="3"/>
                  <a:pt x="17" y="9"/>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 name="Freeform 19"/>
          <p:cNvSpPr>
            <a:spLocks/>
          </p:cNvSpPr>
          <p:nvPr userDrawn="1"/>
        </p:nvSpPr>
        <p:spPr bwMode="auto">
          <a:xfrm>
            <a:off x="5919788" y="234950"/>
            <a:ext cx="179387" cy="171450"/>
          </a:xfrm>
          <a:custGeom>
            <a:avLst/>
            <a:gdLst>
              <a:gd name="T0" fmla="*/ 9 w 18"/>
              <a:gd name="T1" fmla="*/ 17 h 17"/>
              <a:gd name="T2" fmla="*/ 1 w 18"/>
              <a:gd name="T3" fmla="*/ 8 h 17"/>
              <a:gd name="T4" fmla="*/ 10 w 18"/>
              <a:gd name="T5" fmla="*/ 0 h 17"/>
              <a:gd name="T6" fmla="*/ 18 w 18"/>
              <a:gd name="T7" fmla="*/ 9 h 17"/>
              <a:gd name="T8" fmla="*/ 9 w 18"/>
              <a:gd name="T9" fmla="*/ 17 h 17"/>
            </a:gdLst>
            <a:ahLst/>
            <a:cxnLst>
              <a:cxn ang="0">
                <a:pos x="T0" y="T1"/>
              </a:cxn>
              <a:cxn ang="0">
                <a:pos x="T2" y="T3"/>
              </a:cxn>
              <a:cxn ang="0">
                <a:pos x="T4" y="T5"/>
              </a:cxn>
              <a:cxn ang="0">
                <a:pos x="T6" y="T7"/>
              </a:cxn>
              <a:cxn ang="0">
                <a:pos x="T8" y="T9"/>
              </a:cxn>
            </a:cxnLst>
            <a:rect l="0" t="0" r="r" b="b"/>
            <a:pathLst>
              <a:path w="18" h="17">
                <a:moveTo>
                  <a:pt x="9" y="17"/>
                </a:moveTo>
                <a:cubicBezTo>
                  <a:pt x="3" y="17"/>
                  <a:pt x="0" y="14"/>
                  <a:pt x="1" y="8"/>
                </a:cubicBezTo>
                <a:cubicBezTo>
                  <a:pt x="1" y="3"/>
                  <a:pt x="5" y="0"/>
                  <a:pt x="10" y="0"/>
                </a:cubicBezTo>
                <a:cubicBezTo>
                  <a:pt x="16" y="0"/>
                  <a:pt x="18" y="4"/>
                  <a:pt x="18" y="9"/>
                </a:cubicBezTo>
                <a:cubicBezTo>
                  <a:pt x="18" y="14"/>
                  <a:pt x="14" y="17"/>
                  <a:pt x="9" y="17"/>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4" name="Freeform 20"/>
          <p:cNvSpPr>
            <a:spLocks/>
          </p:cNvSpPr>
          <p:nvPr userDrawn="1"/>
        </p:nvSpPr>
        <p:spPr bwMode="auto">
          <a:xfrm>
            <a:off x="3589338" y="225425"/>
            <a:ext cx="179387" cy="180975"/>
          </a:xfrm>
          <a:custGeom>
            <a:avLst/>
            <a:gdLst>
              <a:gd name="T0" fmla="*/ 18 w 18"/>
              <a:gd name="T1" fmla="*/ 10 h 18"/>
              <a:gd name="T2" fmla="*/ 9 w 18"/>
              <a:gd name="T3" fmla="*/ 18 h 18"/>
              <a:gd name="T4" fmla="*/ 0 w 18"/>
              <a:gd name="T5" fmla="*/ 10 h 18"/>
              <a:gd name="T6" fmla="*/ 10 w 18"/>
              <a:gd name="T7" fmla="*/ 1 h 18"/>
              <a:gd name="T8" fmla="*/ 18 w 18"/>
              <a:gd name="T9" fmla="*/ 10 h 18"/>
            </a:gdLst>
            <a:ahLst/>
            <a:cxnLst>
              <a:cxn ang="0">
                <a:pos x="T0" y="T1"/>
              </a:cxn>
              <a:cxn ang="0">
                <a:pos x="T2" y="T3"/>
              </a:cxn>
              <a:cxn ang="0">
                <a:pos x="T4" y="T5"/>
              </a:cxn>
              <a:cxn ang="0">
                <a:pos x="T6" y="T7"/>
              </a:cxn>
              <a:cxn ang="0">
                <a:pos x="T8" y="T9"/>
              </a:cxn>
            </a:cxnLst>
            <a:rect l="0" t="0" r="r" b="b"/>
            <a:pathLst>
              <a:path w="18" h="18">
                <a:moveTo>
                  <a:pt x="18" y="10"/>
                </a:moveTo>
                <a:cubicBezTo>
                  <a:pt x="17" y="15"/>
                  <a:pt x="14" y="18"/>
                  <a:pt x="9" y="18"/>
                </a:cubicBezTo>
                <a:cubicBezTo>
                  <a:pt x="4" y="18"/>
                  <a:pt x="0" y="15"/>
                  <a:pt x="0" y="10"/>
                </a:cubicBezTo>
                <a:cubicBezTo>
                  <a:pt x="1" y="4"/>
                  <a:pt x="4" y="0"/>
                  <a:pt x="10" y="1"/>
                </a:cubicBezTo>
                <a:cubicBezTo>
                  <a:pt x="16" y="1"/>
                  <a:pt x="18" y="5"/>
                  <a:pt x="18" y="10"/>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 name="Freeform 21"/>
          <p:cNvSpPr>
            <a:spLocks/>
          </p:cNvSpPr>
          <p:nvPr userDrawn="1"/>
        </p:nvSpPr>
        <p:spPr bwMode="auto">
          <a:xfrm>
            <a:off x="6846888" y="225425"/>
            <a:ext cx="188912" cy="190500"/>
          </a:xfrm>
          <a:custGeom>
            <a:avLst/>
            <a:gdLst>
              <a:gd name="T0" fmla="*/ 8 w 19"/>
              <a:gd name="T1" fmla="*/ 0 h 19"/>
              <a:gd name="T2" fmla="*/ 19 w 19"/>
              <a:gd name="T3" fmla="*/ 10 h 19"/>
              <a:gd name="T4" fmla="*/ 8 w 19"/>
              <a:gd name="T5" fmla="*/ 18 h 19"/>
              <a:gd name="T6" fmla="*/ 1 w 19"/>
              <a:gd name="T7" fmla="*/ 8 h 19"/>
              <a:gd name="T8" fmla="*/ 8 w 19"/>
              <a:gd name="T9" fmla="*/ 0 h 19"/>
            </a:gdLst>
            <a:ahLst/>
            <a:cxnLst>
              <a:cxn ang="0">
                <a:pos x="T0" y="T1"/>
              </a:cxn>
              <a:cxn ang="0">
                <a:pos x="T2" y="T3"/>
              </a:cxn>
              <a:cxn ang="0">
                <a:pos x="T4" y="T5"/>
              </a:cxn>
              <a:cxn ang="0">
                <a:pos x="T6" y="T7"/>
              </a:cxn>
              <a:cxn ang="0">
                <a:pos x="T8" y="T9"/>
              </a:cxn>
            </a:cxnLst>
            <a:rect l="0" t="0" r="r" b="b"/>
            <a:pathLst>
              <a:path w="19" h="19">
                <a:moveTo>
                  <a:pt x="8" y="0"/>
                </a:moveTo>
                <a:cubicBezTo>
                  <a:pt x="16" y="1"/>
                  <a:pt x="19" y="5"/>
                  <a:pt x="19" y="10"/>
                </a:cubicBezTo>
                <a:cubicBezTo>
                  <a:pt x="18" y="16"/>
                  <a:pt x="14" y="19"/>
                  <a:pt x="8" y="18"/>
                </a:cubicBezTo>
                <a:cubicBezTo>
                  <a:pt x="3" y="17"/>
                  <a:pt x="0" y="13"/>
                  <a:pt x="1" y="8"/>
                </a:cubicBezTo>
                <a:cubicBezTo>
                  <a:pt x="2" y="3"/>
                  <a:pt x="5" y="0"/>
                  <a:pt x="8" y="0"/>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6" name="Freeform 22"/>
          <p:cNvSpPr>
            <a:spLocks/>
          </p:cNvSpPr>
          <p:nvPr userDrawn="1"/>
        </p:nvSpPr>
        <p:spPr bwMode="auto">
          <a:xfrm>
            <a:off x="800100" y="234950"/>
            <a:ext cx="179387" cy="171450"/>
          </a:xfrm>
          <a:custGeom>
            <a:avLst/>
            <a:gdLst>
              <a:gd name="T0" fmla="*/ 17 w 18"/>
              <a:gd name="T1" fmla="*/ 9 h 17"/>
              <a:gd name="T2" fmla="*/ 9 w 18"/>
              <a:gd name="T3" fmla="*/ 17 h 17"/>
              <a:gd name="T4" fmla="*/ 0 w 18"/>
              <a:gd name="T5" fmla="*/ 9 h 17"/>
              <a:gd name="T6" fmla="*/ 8 w 18"/>
              <a:gd name="T7" fmla="*/ 0 h 17"/>
              <a:gd name="T8" fmla="*/ 17 w 18"/>
              <a:gd name="T9" fmla="*/ 9 h 17"/>
            </a:gdLst>
            <a:ahLst/>
            <a:cxnLst>
              <a:cxn ang="0">
                <a:pos x="T0" y="T1"/>
              </a:cxn>
              <a:cxn ang="0">
                <a:pos x="T2" y="T3"/>
              </a:cxn>
              <a:cxn ang="0">
                <a:pos x="T4" y="T5"/>
              </a:cxn>
              <a:cxn ang="0">
                <a:pos x="T6" y="T7"/>
              </a:cxn>
              <a:cxn ang="0">
                <a:pos x="T8" y="T9"/>
              </a:cxn>
            </a:cxnLst>
            <a:rect l="0" t="0" r="r" b="b"/>
            <a:pathLst>
              <a:path w="18" h="17">
                <a:moveTo>
                  <a:pt x="17" y="9"/>
                </a:moveTo>
                <a:cubicBezTo>
                  <a:pt x="18" y="14"/>
                  <a:pt x="14" y="17"/>
                  <a:pt x="9" y="17"/>
                </a:cubicBezTo>
                <a:cubicBezTo>
                  <a:pt x="4" y="17"/>
                  <a:pt x="0" y="14"/>
                  <a:pt x="0" y="9"/>
                </a:cubicBezTo>
                <a:cubicBezTo>
                  <a:pt x="0" y="3"/>
                  <a:pt x="3" y="0"/>
                  <a:pt x="8" y="0"/>
                </a:cubicBezTo>
                <a:cubicBezTo>
                  <a:pt x="14" y="0"/>
                  <a:pt x="17" y="3"/>
                  <a:pt x="17" y="9"/>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7" name="Freeform 23"/>
          <p:cNvSpPr>
            <a:spLocks/>
          </p:cNvSpPr>
          <p:nvPr userDrawn="1"/>
        </p:nvSpPr>
        <p:spPr bwMode="auto">
          <a:xfrm>
            <a:off x="2662238" y="234950"/>
            <a:ext cx="179387" cy="171450"/>
          </a:xfrm>
          <a:custGeom>
            <a:avLst/>
            <a:gdLst>
              <a:gd name="T0" fmla="*/ 18 w 18"/>
              <a:gd name="T1" fmla="*/ 9 h 17"/>
              <a:gd name="T2" fmla="*/ 9 w 18"/>
              <a:gd name="T3" fmla="*/ 17 h 17"/>
              <a:gd name="T4" fmla="*/ 0 w 18"/>
              <a:gd name="T5" fmla="*/ 8 h 17"/>
              <a:gd name="T6" fmla="*/ 9 w 18"/>
              <a:gd name="T7" fmla="*/ 0 h 17"/>
              <a:gd name="T8" fmla="*/ 18 w 18"/>
              <a:gd name="T9" fmla="*/ 9 h 17"/>
            </a:gdLst>
            <a:ahLst/>
            <a:cxnLst>
              <a:cxn ang="0">
                <a:pos x="T0" y="T1"/>
              </a:cxn>
              <a:cxn ang="0">
                <a:pos x="T2" y="T3"/>
              </a:cxn>
              <a:cxn ang="0">
                <a:pos x="T4" y="T5"/>
              </a:cxn>
              <a:cxn ang="0">
                <a:pos x="T6" y="T7"/>
              </a:cxn>
              <a:cxn ang="0">
                <a:pos x="T8" y="T9"/>
              </a:cxn>
            </a:cxnLst>
            <a:rect l="0" t="0" r="r" b="b"/>
            <a:pathLst>
              <a:path w="18" h="17">
                <a:moveTo>
                  <a:pt x="18" y="9"/>
                </a:moveTo>
                <a:cubicBezTo>
                  <a:pt x="17" y="14"/>
                  <a:pt x="14" y="17"/>
                  <a:pt x="9" y="17"/>
                </a:cubicBezTo>
                <a:cubicBezTo>
                  <a:pt x="3" y="17"/>
                  <a:pt x="0" y="14"/>
                  <a:pt x="0" y="8"/>
                </a:cubicBezTo>
                <a:cubicBezTo>
                  <a:pt x="0" y="3"/>
                  <a:pt x="4" y="0"/>
                  <a:pt x="9" y="0"/>
                </a:cubicBezTo>
                <a:cubicBezTo>
                  <a:pt x="14" y="0"/>
                  <a:pt x="17" y="3"/>
                  <a:pt x="18" y="9"/>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8" name="Freeform 24"/>
          <p:cNvSpPr>
            <a:spLocks/>
          </p:cNvSpPr>
          <p:nvPr userDrawn="1"/>
        </p:nvSpPr>
        <p:spPr bwMode="auto">
          <a:xfrm>
            <a:off x="4525963" y="225425"/>
            <a:ext cx="179387" cy="180975"/>
          </a:xfrm>
          <a:custGeom>
            <a:avLst/>
            <a:gdLst>
              <a:gd name="T0" fmla="*/ 18 w 18"/>
              <a:gd name="T1" fmla="*/ 9 h 18"/>
              <a:gd name="T2" fmla="*/ 9 w 18"/>
              <a:gd name="T3" fmla="*/ 18 h 18"/>
              <a:gd name="T4" fmla="*/ 0 w 18"/>
              <a:gd name="T5" fmla="*/ 10 h 18"/>
              <a:gd name="T6" fmla="*/ 9 w 18"/>
              <a:gd name="T7" fmla="*/ 1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8" y="14"/>
                  <a:pt x="15" y="18"/>
                  <a:pt x="9" y="18"/>
                </a:cubicBezTo>
                <a:cubicBezTo>
                  <a:pt x="4" y="18"/>
                  <a:pt x="0" y="16"/>
                  <a:pt x="0" y="10"/>
                </a:cubicBezTo>
                <a:cubicBezTo>
                  <a:pt x="0" y="5"/>
                  <a:pt x="3" y="1"/>
                  <a:pt x="9" y="1"/>
                </a:cubicBezTo>
                <a:cubicBezTo>
                  <a:pt x="14" y="0"/>
                  <a:pt x="17" y="4"/>
                  <a:pt x="18" y="9"/>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9" name="Freeform 17"/>
          <p:cNvSpPr>
            <a:spLocks/>
          </p:cNvSpPr>
          <p:nvPr userDrawn="1"/>
        </p:nvSpPr>
        <p:spPr bwMode="auto">
          <a:xfrm>
            <a:off x="11590032" y="6317216"/>
            <a:ext cx="406766" cy="431965"/>
          </a:xfrm>
          <a:custGeom>
            <a:avLst/>
            <a:gdLst>
              <a:gd name="T0" fmla="*/ 9 w 18"/>
              <a:gd name="T1" fmla="*/ 0 h 19"/>
              <a:gd name="T2" fmla="*/ 18 w 18"/>
              <a:gd name="T3" fmla="*/ 10 h 19"/>
              <a:gd name="T4" fmla="*/ 7 w 18"/>
              <a:gd name="T5" fmla="*/ 18 h 19"/>
              <a:gd name="T6" fmla="*/ 0 w 18"/>
              <a:gd name="T7" fmla="*/ 8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cubicBezTo>
                  <a:pt x="14" y="2"/>
                  <a:pt x="18" y="4"/>
                  <a:pt x="18" y="10"/>
                </a:cubicBezTo>
                <a:cubicBezTo>
                  <a:pt x="18" y="16"/>
                  <a:pt x="13" y="19"/>
                  <a:pt x="7" y="18"/>
                </a:cubicBezTo>
                <a:cubicBezTo>
                  <a:pt x="2" y="18"/>
                  <a:pt x="0" y="13"/>
                  <a:pt x="0" y="8"/>
                </a:cubicBezTo>
                <a:cubicBezTo>
                  <a:pt x="1" y="3"/>
                  <a:pt x="5" y="1"/>
                  <a:pt x="9" y="0"/>
                </a:cubicBezTo>
                <a:close/>
              </a:path>
            </a:pathLst>
          </a:custGeom>
          <a:solidFill>
            <a:srgbClr val="472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0" name="等腰三角形 2">
            <a:extLst>
              <a:ext uri="{FF2B5EF4-FFF2-40B4-BE49-F238E27FC236}">
                <a16:creationId xmlns:a16="http://schemas.microsoft.com/office/drawing/2014/main" xmlns="" id="{1B1957EB-E895-45FE-9BDC-F9A1E08A2131}"/>
              </a:ext>
            </a:extLst>
          </p:cNvPr>
          <p:cNvSpPr/>
          <p:nvPr userDrawn="1"/>
        </p:nvSpPr>
        <p:spPr>
          <a:xfrm rot="5400000">
            <a:off x="994227" y="381908"/>
            <a:ext cx="381645" cy="329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8">
            <a:extLst>
              <a:ext uri="{FF2B5EF4-FFF2-40B4-BE49-F238E27FC236}">
                <a16:creationId xmlns:a16="http://schemas.microsoft.com/office/drawing/2014/main" xmlns="" id="{C2EE5C8E-7D56-4092-94AC-8BB2C97EAFA0}"/>
              </a:ext>
            </a:extLst>
          </p:cNvPr>
          <p:cNvGrpSpPr/>
          <p:nvPr userDrawn="1"/>
        </p:nvGrpSpPr>
        <p:grpSpPr>
          <a:xfrm>
            <a:off x="4536" y="0"/>
            <a:ext cx="721182" cy="931248"/>
            <a:chOff x="0" y="532828"/>
            <a:chExt cx="498355" cy="568897"/>
          </a:xfrm>
        </p:grpSpPr>
        <p:sp>
          <p:nvSpPr>
            <p:cNvPr id="5" name="矩形 9">
              <a:extLst>
                <a:ext uri="{FF2B5EF4-FFF2-40B4-BE49-F238E27FC236}">
                  <a16:creationId xmlns:a16="http://schemas.microsoft.com/office/drawing/2014/main" xmlns="" id="{F64A5F79-9727-425F-8E67-274E617427C5}"/>
                </a:ext>
              </a:extLst>
            </p:cNvPr>
            <p:cNvSpPr/>
            <p:nvPr/>
          </p:nvSpPr>
          <p:spPr>
            <a:xfrm>
              <a:off x="0" y="532828"/>
              <a:ext cx="128433" cy="568897"/>
            </a:xfrm>
            <a:prstGeom prst="rect">
              <a:avLst/>
            </a:prstGeom>
            <a:solidFill>
              <a:srgbClr val="533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0">
              <a:extLst>
                <a:ext uri="{FF2B5EF4-FFF2-40B4-BE49-F238E27FC236}">
                  <a16:creationId xmlns:a16="http://schemas.microsoft.com/office/drawing/2014/main" xmlns="" id="{BE989FAD-1A28-4CF7-9D6B-50FE116E749E}"/>
                </a:ext>
              </a:extLst>
            </p:cNvPr>
            <p:cNvSpPr/>
            <p:nvPr/>
          </p:nvSpPr>
          <p:spPr>
            <a:xfrm>
              <a:off x="130533" y="532828"/>
              <a:ext cx="130259"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1">
              <a:extLst>
                <a:ext uri="{FF2B5EF4-FFF2-40B4-BE49-F238E27FC236}">
                  <a16:creationId xmlns:a16="http://schemas.microsoft.com/office/drawing/2014/main" xmlns="" id="{2E573C0A-7E9A-4B79-A2E7-7E23A7B2CBC1}"/>
                </a:ext>
              </a:extLst>
            </p:cNvPr>
            <p:cNvSpPr/>
            <p:nvPr/>
          </p:nvSpPr>
          <p:spPr>
            <a:xfrm>
              <a:off x="374250" y="532828"/>
              <a:ext cx="124105" cy="5688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12">
              <a:extLst>
                <a:ext uri="{FF2B5EF4-FFF2-40B4-BE49-F238E27FC236}">
                  <a16:creationId xmlns:a16="http://schemas.microsoft.com/office/drawing/2014/main" xmlns="" id="{62E42EC7-5CC3-45D0-882D-008E29EBAFC4}"/>
                </a:ext>
              </a:extLst>
            </p:cNvPr>
            <p:cNvSpPr/>
            <p:nvPr/>
          </p:nvSpPr>
          <p:spPr>
            <a:xfrm>
              <a:off x="253744" y="532828"/>
              <a:ext cx="128433" cy="568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Rectángulo 29">
            <a:extLst>
              <a:ext uri="{FF2B5EF4-FFF2-40B4-BE49-F238E27FC236}">
                <a16:creationId xmlns:a16="http://schemas.microsoft.com/office/drawing/2014/main" xmlns="" id="{72B0F827-A81B-4060-A691-4C1BB2E1601F}"/>
              </a:ext>
            </a:extLst>
          </p:cNvPr>
          <p:cNvSpPr/>
          <p:nvPr userDrawn="1"/>
        </p:nvSpPr>
        <p:spPr>
          <a:xfrm>
            <a:off x="1" y="6564923"/>
            <a:ext cx="7810517" cy="184258"/>
          </a:xfrm>
          <a:prstGeom prst="rect">
            <a:avLst/>
          </a:prstGeom>
          <a:solidFill>
            <a:srgbClr val="75BDA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dirty="0"/>
          </a:p>
        </p:txBody>
      </p:sp>
      <p:pic>
        <p:nvPicPr>
          <p:cNvPr id="2" name="Imagen 1"/>
          <p:cNvPicPr>
            <a:picLocks noChangeAspect="1"/>
          </p:cNvPicPr>
          <p:nvPr userDrawn="1"/>
        </p:nvPicPr>
        <p:blipFill>
          <a:blip r:embed="rId2"/>
          <a:stretch>
            <a:fillRect/>
          </a:stretch>
        </p:blipFill>
        <p:spPr>
          <a:xfrm>
            <a:off x="0" y="931247"/>
            <a:ext cx="11863754" cy="794126"/>
          </a:xfrm>
          <a:prstGeom prst="rect">
            <a:avLst/>
          </a:prstGeom>
        </p:spPr>
      </p:pic>
      <p:sp>
        <p:nvSpPr>
          <p:cNvPr id="12" name="Rectángulo 11">
            <a:extLst>
              <a:ext uri="{FF2B5EF4-FFF2-40B4-BE49-F238E27FC236}">
                <a16:creationId xmlns:a16="http://schemas.microsoft.com/office/drawing/2014/main" xmlns="" id="{72B0F827-A81B-4060-A691-4C1BB2E1601F}"/>
              </a:ext>
            </a:extLst>
          </p:cNvPr>
          <p:cNvSpPr/>
          <p:nvPr userDrawn="1"/>
        </p:nvSpPr>
        <p:spPr>
          <a:xfrm>
            <a:off x="7958495" y="6564923"/>
            <a:ext cx="3553567" cy="184258"/>
          </a:xfrm>
          <a:prstGeom prst="rect">
            <a:avLst/>
          </a:prstGeom>
          <a:solidFill>
            <a:srgbClr val="53348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20825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xmlns="" id="{B22F1847-CFC5-45DB-997A-5EFDECA57DB9}"/>
              </a:ext>
            </a:extLst>
          </p:cNvPr>
          <p:cNvGrpSpPr/>
          <p:nvPr userDrawn="1"/>
        </p:nvGrpSpPr>
        <p:grpSpPr>
          <a:xfrm>
            <a:off x="0" y="6572402"/>
            <a:ext cx="12154152" cy="176780"/>
            <a:chOff x="0" y="6640497"/>
            <a:chExt cx="12154152" cy="226331"/>
          </a:xfrm>
        </p:grpSpPr>
        <p:sp>
          <p:nvSpPr>
            <p:cNvPr id="26" name="Rectangle 36">
              <a:extLst>
                <a:ext uri="{FF2B5EF4-FFF2-40B4-BE49-F238E27FC236}">
                  <a16:creationId xmlns:a16="http://schemas.microsoft.com/office/drawing/2014/main" xmlns="" id="{DB929CA7-53E6-43F0-8FF8-CDF3DF758CDA}"/>
                </a:ext>
              </a:extLst>
            </p:cNvPr>
            <p:cNvSpPr>
              <a:spLocks noChangeArrowheads="1"/>
            </p:cNvSpPr>
            <p:nvPr userDrawn="1"/>
          </p:nvSpPr>
          <p:spPr bwMode="auto">
            <a:xfrm>
              <a:off x="0" y="6640497"/>
              <a:ext cx="5104067" cy="226331"/>
            </a:xfrm>
            <a:prstGeom prst="rect">
              <a:avLst/>
            </a:prstGeom>
            <a:solidFill>
              <a:srgbClr val="58B6C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7" name="Rectangle 37">
              <a:extLst>
                <a:ext uri="{FF2B5EF4-FFF2-40B4-BE49-F238E27FC236}">
                  <a16:creationId xmlns:a16="http://schemas.microsoft.com/office/drawing/2014/main" xmlns="" id="{BD0A70F8-B4B1-408C-9791-B9B2284FFE65}"/>
                </a:ext>
              </a:extLst>
            </p:cNvPr>
            <p:cNvSpPr>
              <a:spLocks noChangeArrowheads="1"/>
            </p:cNvSpPr>
            <p:nvPr userDrawn="1"/>
          </p:nvSpPr>
          <p:spPr bwMode="auto">
            <a:xfrm>
              <a:off x="5082915" y="6640497"/>
              <a:ext cx="3633977" cy="226331"/>
            </a:xfrm>
            <a:prstGeom prst="rect">
              <a:avLst/>
            </a:prstGeom>
            <a:solidFill>
              <a:srgbClr val="8CC066"/>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8" name="Rectangle 38">
              <a:extLst>
                <a:ext uri="{FF2B5EF4-FFF2-40B4-BE49-F238E27FC236}">
                  <a16:creationId xmlns:a16="http://schemas.microsoft.com/office/drawing/2014/main" xmlns="" id="{5A9B10AD-0719-40EA-9819-397122A37018}"/>
                </a:ext>
              </a:extLst>
            </p:cNvPr>
            <p:cNvSpPr>
              <a:spLocks noChangeArrowheads="1"/>
            </p:cNvSpPr>
            <p:nvPr userDrawn="1"/>
          </p:nvSpPr>
          <p:spPr bwMode="auto">
            <a:xfrm>
              <a:off x="8716892" y="6640497"/>
              <a:ext cx="2149081" cy="226331"/>
            </a:xfrm>
            <a:prstGeom prst="rect">
              <a:avLst/>
            </a:prstGeom>
            <a:solidFill>
              <a:srgbClr val="3494B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9" name="Rectangle 39">
              <a:extLst>
                <a:ext uri="{FF2B5EF4-FFF2-40B4-BE49-F238E27FC236}">
                  <a16:creationId xmlns:a16="http://schemas.microsoft.com/office/drawing/2014/main" xmlns="" id="{27D11D7E-5B0A-439D-9D57-0546D771CF8C}"/>
                </a:ext>
              </a:extLst>
            </p:cNvPr>
            <p:cNvSpPr>
              <a:spLocks noChangeArrowheads="1"/>
            </p:cNvSpPr>
            <p:nvPr userDrawn="1"/>
          </p:nvSpPr>
          <p:spPr bwMode="auto">
            <a:xfrm>
              <a:off x="10865972" y="6640497"/>
              <a:ext cx="1288180" cy="226331"/>
            </a:xfrm>
            <a:prstGeom prst="rect">
              <a:avLst/>
            </a:prstGeom>
            <a:solidFill>
              <a:srgbClr val="75BDA7"/>
            </a:solidFill>
            <a:ln>
              <a:noFill/>
            </a:ln>
          </p:spPr>
          <p:txBody>
            <a:bodyPr vert="horz" wrap="square" lIns="91440" tIns="45720" rIns="91440" bIns="45720" numCol="1" anchor="t" anchorCtr="0" compatLnSpc="1">
              <a:prstTxWarp prst="textNoShape">
                <a:avLst/>
              </a:prstTxWarp>
            </a:bodyPr>
            <a:lstStyle/>
            <a:p>
              <a:endParaRPr lang="es-PE" dirty="0"/>
            </a:p>
          </p:txBody>
        </p:sp>
      </p:grpSp>
      <p:pic>
        <p:nvPicPr>
          <p:cNvPr id="2" name="Imagen 1"/>
          <p:cNvPicPr>
            <a:picLocks noChangeAspect="1"/>
          </p:cNvPicPr>
          <p:nvPr userDrawn="1"/>
        </p:nvPicPr>
        <p:blipFill>
          <a:blip r:embed="rId2"/>
          <a:stretch>
            <a:fillRect/>
          </a:stretch>
        </p:blipFill>
        <p:spPr>
          <a:xfrm>
            <a:off x="9357375" y="191954"/>
            <a:ext cx="2621250" cy="2160000"/>
          </a:xfrm>
          <a:prstGeom prst="rect">
            <a:avLst/>
          </a:prstGeom>
        </p:spPr>
      </p:pic>
      <p:pic>
        <p:nvPicPr>
          <p:cNvPr id="8" name="Imagen 7"/>
          <p:cNvPicPr>
            <a:picLocks noChangeAspect="1"/>
          </p:cNvPicPr>
          <p:nvPr userDrawn="1"/>
        </p:nvPicPr>
        <p:blipFill>
          <a:blip r:embed="rId2"/>
          <a:stretch>
            <a:fillRect/>
          </a:stretch>
        </p:blipFill>
        <p:spPr>
          <a:xfrm flipH="1">
            <a:off x="281353" y="257908"/>
            <a:ext cx="2942335" cy="2424585"/>
          </a:xfrm>
          <a:prstGeom prst="rect">
            <a:avLst/>
          </a:prstGeom>
        </p:spPr>
      </p:pic>
    </p:spTree>
    <p:extLst>
      <p:ext uri="{BB962C8B-B14F-4D97-AF65-F5344CB8AC3E}">
        <p14:creationId xmlns:p14="http://schemas.microsoft.com/office/powerpoint/2010/main" val="39004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ED2DBC6C-DD6D-48BF-98C2-B6D09B71BCA2}"/>
              </a:ext>
            </a:extLst>
          </p:cNvPr>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a:extLst>
              <a:ext uri="{FF2B5EF4-FFF2-40B4-BE49-F238E27FC236}">
                <a16:creationId xmlns:a16="http://schemas.microsoft.com/office/drawing/2014/main" xmlns="" id="{28E335B3-E6C8-4C68-B320-5A11CD77B769}"/>
              </a:ext>
            </a:extLst>
          </p:cNvPr>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a:extLst>
              <a:ext uri="{FF2B5EF4-FFF2-40B4-BE49-F238E27FC236}">
                <a16:creationId xmlns:a16="http://schemas.microsoft.com/office/drawing/2014/main" xmlns="" id="{00D8302F-3B95-4D6C-8612-300A5D3E29C1}"/>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a:extLst>
              <a:ext uri="{FF2B5EF4-FFF2-40B4-BE49-F238E27FC236}">
                <a16:creationId xmlns:a16="http://schemas.microsoft.com/office/drawing/2014/main" xmlns="" id="{1FC8F613-E070-4AE7-9313-0DDC9F553451}"/>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6" name="TextBox 57">
            <a:extLst>
              <a:ext uri="{FF2B5EF4-FFF2-40B4-BE49-F238E27FC236}">
                <a16:creationId xmlns:a16="http://schemas.microsoft.com/office/drawing/2014/main" xmlns="" id="{B82A7FE8-1FB6-45BD-BF01-27DCAE0D0FAD}"/>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7" name="TextBox 58">
            <a:extLst>
              <a:ext uri="{FF2B5EF4-FFF2-40B4-BE49-F238E27FC236}">
                <a16:creationId xmlns:a16="http://schemas.microsoft.com/office/drawing/2014/main" xmlns="" id="{7840F394-0820-4BF8-A5C8-E994209710B0}"/>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9" name="TextBox 60">
            <a:extLst>
              <a:ext uri="{FF2B5EF4-FFF2-40B4-BE49-F238E27FC236}">
                <a16:creationId xmlns:a16="http://schemas.microsoft.com/office/drawing/2014/main" xmlns="" id="{539B8B64-1121-4AE7-A6EF-FD1E7CAF1200}"/>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90118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04626" y="349716"/>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sp>
        <p:nvSpPr>
          <p:cNvPr id="3" name="Rectángulo 2"/>
          <p:cNvSpPr/>
          <p:nvPr userDrawn="1"/>
        </p:nvSpPr>
        <p:spPr>
          <a:xfrm>
            <a:off x="0" y="6047165"/>
            <a:ext cx="12214208" cy="81083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5093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22F1847-CFC5-45DB-997A-5EFDECA57DB9}"/>
              </a:ext>
            </a:extLst>
          </p:cNvPr>
          <p:cNvGrpSpPr/>
          <p:nvPr userDrawn="1"/>
        </p:nvGrpSpPr>
        <p:grpSpPr>
          <a:xfrm>
            <a:off x="0" y="6572402"/>
            <a:ext cx="12154152" cy="176780"/>
            <a:chOff x="0" y="6640497"/>
            <a:chExt cx="12154152" cy="226331"/>
          </a:xfrm>
        </p:grpSpPr>
        <p:sp>
          <p:nvSpPr>
            <p:cNvPr id="3" name="Rectangle 36">
              <a:extLst>
                <a:ext uri="{FF2B5EF4-FFF2-40B4-BE49-F238E27FC236}">
                  <a16:creationId xmlns:a16="http://schemas.microsoft.com/office/drawing/2014/main" xmlns="" id="{DB929CA7-53E6-43F0-8FF8-CDF3DF758CDA}"/>
                </a:ext>
              </a:extLst>
            </p:cNvPr>
            <p:cNvSpPr>
              <a:spLocks noChangeArrowheads="1"/>
            </p:cNvSpPr>
            <p:nvPr userDrawn="1"/>
          </p:nvSpPr>
          <p:spPr bwMode="auto">
            <a:xfrm>
              <a:off x="0" y="6640497"/>
              <a:ext cx="5104067" cy="226331"/>
            </a:xfrm>
            <a:prstGeom prst="rect">
              <a:avLst/>
            </a:prstGeom>
            <a:solidFill>
              <a:srgbClr val="58B6C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 name="Rectangle 37">
              <a:extLst>
                <a:ext uri="{FF2B5EF4-FFF2-40B4-BE49-F238E27FC236}">
                  <a16:creationId xmlns:a16="http://schemas.microsoft.com/office/drawing/2014/main" xmlns="" id="{BD0A70F8-B4B1-408C-9791-B9B2284FFE65}"/>
                </a:ext>
              </a:extLst>
            </p:cNvPr>
            <p:cNvSpPr>
              <a:spLocks noChangeArrowheads="1"/>
            </p:cNvSpPr>
            <p:nvPr userDrawn="1"/>
          </p:nvSpPr>
          <p:spPr bwMode="auto">
            <a:xfrm>
              <a:off x="5082915" y="6640497"/>
              <a:ext cx="3633977" cy="226331"/>
            </a:xfrm>
            <a:prstGeom prst="rect">
              <a:avLst/>
            </a:prstGeom>
            <a:solidFill>
              <a:srgbClr val="8CC066"/>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5" name="Rectangle 38">
              <a:extLst>
                <a:ext uri="{FF2B5EF4-FFF2-40B4-BE49-F238E27FC236}">
                  <a16:creationId xmlns:a16="http://schemas.microsoft.com/office/drawing/2014/main" xmlns="" id="{5A9B10AD-0719-40EA-9819-397122A37018}"/>
                </a:ext>
              </a:extLst>
            </p:cNvPr>
            <p:cNvSpPr>
              <a:spLocks noChangeArrowheads="1"/>
            </p:cNvSpPr>
            <p:nvPr userDrawn="1"/>
          </p:nvSpPr>
          <p:spPr bwMode="auto">
            <a:xfrm>
              <a:off x="8716892" y="6640497"/>
              <a:ext cx="2149081" cy="226331"/>
            </a:xfrm>
            <a:prstGeom prst="rect">
              <a:avLst/>
            </a:prstGeom>
            <a:solidFill>
              <a:srgbClr val="3494B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 name="Rectangle 39">
              <a:extLst>
                <a:ext uri="{FF2B5EF4-FFF2-40B4-BE49-F238E27FC236}">
                  <a16:creationId xmlns:a16="http://schemas.microsoft.com/office/drawing/2014/main" xmlns="" id="{27D11D7E-5B0A-439D-9D57-0546D771CF8C}"/>
                </a:ext>
              </a:extLst>
            </p:cNvPr>
            <p:cNvSpPr>
              <a:spLocks noChangeArrowheads="1"/>
            </p:cNvSpPr>
            <p:nvPr userDrawn="1"/>
          </p:nvSpPr>
          <p:spPr bwMode="auto">
            <a:xfrm>
              <a:off x="10865972" y="6640497"/>
              <a:ext cx="1288180" cy="226331"/>
            </a:xfrm>
            <a:prstGeom prst="rect">
              <a:avLst/>
            </a:prstGeom>
            <a:solidFill>
              <a:srgbClr val="533486"/>
            </a:solidFill>
            <a:ln>
              <a:noFill/>
            </a:ln>
          </p:spPr>
          <p:txBody>
            <a:bodyPr vert="horz" wrap="square" lIns="91440" tIns="45720" rIns="91440" bIns="45720" numCol="1" anchor="t" anchorCtr="0" compatLnSpc="1">
              <a:prstTxWarp prst="textNoShape">
                <a:avLst/>
              </a:prstTxWarp>
            </a:bodyPr>
            <a:lstStyle/>
            <a:p>
              <a:endParaRPr lang="es-PE" dirty="0"/>
            </a:p>
          </p:txBody>
        </p:sp>
      </p:grpSp>
      <p:pic>
        <p:nvPicPr>
          <p:cNvPr id="8" name="Imagen 7"/>
          <p:cNvPicPr>
            <a:picLocks noChangeAspect="1"/>
          </p:cNvPicPr>
          <p:nvPr userDrawn="1"/>
        </p:nvPicPr>
        <p:blipFill>
          <a:blip r:embed="rId2"/>
          <a:stretch>
            <a:fillRect/>
          </a:stretch>
        </p:blipFill>
        <p:spPr>
          <a:xfrm rot="10800000">
            <a:off x="8990040" y="140676"/>
            <a:ext cx="3082500" cy="2025000"/>
          </a:xfrm>
          <a:prstGeom prst="rect">
            <a:avLst/>
          </a:prstGeom>
        </p:spPr>
      </p:pic>
      <p:pic>
        <p:nvPicPr>
          <p:cNvPr id="9" name="Imagen 8"/>
          <p:cNvPicPr>
            <a:picLocks noChangeAspect="1"/>
          </p:cNvPicPr>
          <p:nvPr userDrawn="1"/>
        </p:nvPicPr>
        <p:blipFill>
          <a:blip r:embed="rId2"/>
          <a:stretch>
            <a:fillRect/>
          </a:stretch>
        </p:blipFill>
        <p:spPr>
          <a:xfrm rot="10800000" flipH="1">
            <a:off x="140676" y="187567"/>
            <a:ext cx="3243105" cy="2130507"/>
          </a:xfrm>
          <a:prstGeom prst="rect">
            <a:avLst/>
          </a:prstGeom>
        </p:spPr>
      </p:pic>
    </p:spTree>
    <p:extLst>
      <p:ext uri="{BB962C8B-B14F-4D97-AF65-F5344CB8AC3E}">
        <p14:creationId xmlns:p14="http://schemas.microsoft.com/office/powerpoint/2010/main" val="41893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Break Slide layout">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22F1847-CFC5-45DB-997A-5EFDECA57DB9}"/>
              </a:ext>
            </a:extLst>
          </p:cNvPr>
          <p:cNvGrpSpPr/>
          <p:nvPr userDrawn="1"/>
        </p:nvGrpSpPr>
        <p:grpSpPr>
          <a:xfrm>
            <a:off x="0" y="6572402"/>
            <a:ext cx="12154152" cy="176780"/>
            <a:chOff x="0" y="6640497"/>
            <a:chExt cx="12154152" cy="226331"/>
          </a:xfrm>
        </p:grpSpPr>
        <p:sp>
          <p:nvSpPr>
            <p:cNvPr id="3" name="Rectangle 36">
              <a:extLst>
                <a:ext uri="{FF2B5EF4-FFF2-40B4-BE49-F238E27FC236}">
                  <a16:creationId xmlns:a16="http://schemas.microsoft.com/office/drawing/2014/main" xmlns="" id="{DB929CA7-53E6-43F0-8FF8-CDF3DF758CDA}"/>
                </a:ext>
              </a:extLst>
            </p:cNvPr>
            <p:cNvSpPr>
              <a:spLocks noChangeArrowheads="1"/>
            </p:cNvSpPr>
            <p:nvPr userDrawn="1"/>
          </p:nvSpPr>
          <p:spPr bwMode="auto">
            <a:xfrm>
              <a:off x="0" y="6640497"/>
              <a:ext cx="5104067" cy="226331"/>
            </a:xfrm>
            <a:prstGeom prst="rect">
              <a:avLst/>
            </a:prstGeom>
            <a:solidFill>
              <a:srgbClr val="58B6C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 name="Rectangle 37">
              <a:extLst>
                <a:ext uri="{FF2B5EF4-FFF2-40B4-BE49-F238E27FC236}">
                  <a16:creationId xmlns:a16="http://schemas.microsoft.com/office/drawing/2014/main" xmlns="" id="{BD0A70F8-B4B1-408C-9791-B9B2284FFE65}"/>
                </a:ext>
              </a:extLst>
            </p:cNvPr>
            <p:cNvSpPr>
              <a:spLocks noChangeArrowheads="1"/>
            </p:cNvSpPr>
            <p:nvPr userDrawn="1"/>
          </p:nvSpPr>
          <p:spPr bwMode="auto">
            <a:xfrm>
              <a:off x="5082915" y="6640497"/>
              <a:ext cx="3633977" cy="226331"/>
            </a:xfrm>
            <a:prstGeom prst="rect">
              <a:avLst/>
            </a:prstGeom>
            <a:solidFill>
              <a:srgbClr val="8CC066"/>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5" name="Rectangle 38">
              <a:extLst>
                <a:ext uri="{FF2B5EF4-FFF2-40B4-BE49-F238E27FC236}">
                  <a16:creationId xmlns:a16="http://schemas.microsoft.com/office/drawing/2014/main" xmlns="" id="{5A9B10AD-0719-40EA-9819-397122A37018}"/>
                </a:ext>
              </a:extLst>
            </p:cNvPr>
            <p:cNvSpPr>
              <a:spLocks noChangeArrowheads="1"/>
            </p:cNvSpPr>
            <p:nvPr userDrawn="1"/>
          </p:nvSpPr>
          <p:spPr bwMode="auto">
            <a:xfrm>
              <a:off x="8716892" y="6640497"/>
              <a:ext cx="2149081" cy="226331"/>
            </a:xfrm>
            <a:prstGeom prst="rect">
              <a:avLst/>
            </a:prstGeom>
            <a:solidFill>
              <a:srgbClr val="3494B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 name="Rectangle 39">
              <a:extLst>
                <a:ext uri="{FF2B5EF4-FFF2-40B4-BE49-F238E27FC236}">
                  <a16:creationId xmlns:a16="http://schemas.microsoft.com/office/drawing/2014/main" xmlns="" id="{27D11D7E-5B0A-439D-9D57-0546D771CF8C}"/>
                </a:ext>
              </a:extLst>
            </p:cNvPr>
            <p:cNvSpPr>
              <a:spLocks noChangeArrowheads="1"/>
            </p:cNvSpPr>
            <p:nvPr userDrawn="1"/>
          </p:nvSpPr>
          <p:spPr bwMode="auto">
            <a:xfrm>
              <a:off x="10865972" y="6640497"/>
              <a:ext cx="1288180" cy="226331"/>
            </a:xfrm>
            <a:prstGeom prst="rect">
              <a:avLst/>
            </a:prstGeom>
            <a:solidFill>
              <a:srgbClr val="533486"/>
            </a:solidFill>
            <a:ln>
              <a:noFill/>
            </a:ln>
          </p:spPr>
          <p:txBody>
            <a:bodyPr vert="horz" wrap="square" lIns="91440" tIns="45720" rIns="91440" bIns="45720" numCol="1" anchor="t" anchorCtr="0" compatLnSpc="1">
              <a:prstTxWarp prst="textNoShape">
                <a:avLst/>
              </a:prstTxWarp>
            </a:bodyPr>
            <a:lstStyle/>
            <a:p>
              <a:endParaRPr lang="es-PE" dirty="0"/>
            </a:p>
          </p:txBody>
        </p:sp>
      </p:grpSp>
      <p:pic>
        <p:nvPicPr>
          <p:cNvPr id="9" name="Imagen 8"/>
          <p:cNvPicPr>
            <a:picLocks noChangeAspect="1"/>
          </p:cNvPicPr>
          <p:nvPr userDrawn="1"/>
        </p:nvPicPr>
        <p:blipFill>
          <a:blip r:embed="rId2"/>
          <a:stretch>
            <a:fillRect/>
          </a:stretch>
        </p:blipFill>
        <p:spPr>
          <a:xfrm rot="10800000" flipH="1">
            <a:off x="140676" y="187567"/>
            <a:ext cx="3243105" cy="2130507"/>
          </a:xfrm>
          <a:prstGeom prst="rect">
            <a:avLst/>
          </a:prstGeom>
        </p:spPr>
      </p:pic>
    </p:spTree>
    <p:extLst>
      <p:ext uri="{BB962C8B-B14F-4D97-AF65-F5344CB8AC3E}">
        <p14:creationId xmlns:p14="http://schemas.microsoft.com/office/powerpoint/2010/main" val="357060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67" r:id="rId3"/>
    <p:sldLayoutId id="2147483656" r:id="rId4"/>
    <p:sldLayoutId id="2147483654" r:id="rId5"/>
    <p:sldLayoutId id="2147483657" r:id="rId6"/>
    <p:sldLayoutId id="2147483658" r:id="rId7"/>
    <p:sldLayoutId id="2147483659" r:id="rId8"/>
    <p:sldLayoutId id="2147483668" r:id="rId9"/>
    <p:sldLayoutId id="2147483660" r:id="rId10"/>
    <p:sldLayoutId id="2147483661"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8.em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4.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4.xml"/><Relationship Id="rId5" Type="http://schemas.openxmlformats.org/officeDocument/2006/relationships/image" Target="../media/image42.emf"/><Relationship Id="rId4" Type="http://schemas.openxmlformats.org/officeDocument/2006/relationships/image" Target="../media/image45.emf"/></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62.emf"/><Relationship Id="rId1" Type="http://schemas.openxmlformats.org/officeDocument/2006/relationships/slideLayout" Target="../slideLayouts/slideLayout4.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66.emf"/><Relationship Id="rId2" Type="http://schemas.openxmlformats.org/officeDocument/2006/relationships/image" Target="../media/image42.emf"/><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image" Target="../media/image41.emf"/><Relationship Id="rId4" Type="http://schemas.openxmlformats.org/officeDocument/2006/relationships/image" Target="../media/image48.emf"/></Relationships>
</file>

<file path=ppt/slides/_rels/slide4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4.xml"/><Relationship Id="rId6" Type="http://schemas.openxmlformats.org/officeDocument/2006/relationships/image" Target="../media/image43.emf"/><Relationship Id="rId5" Type="http://schemas.openxmlformats.org/officeDocument/2006/relationships/image" Target="../media/image44.emf"/><Relationship Id="rId4" Type="http://schemas.openxmlformats.org/officeDocument/2006/relationships/image" Target="../media/image45.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xmlns="" id="{1B4D21F5-DD21-4926-9418-6702EA44468B}"/>
              </a:ext>
            </a:extLst>
          </p:cNvPr>
          <p:cNvSpPr/>
          <p:nvPr/>
        </p:nvSpPr>
        <p:spPr>
          <a:xfrm flipH="1">
            <a:off x="6518294" y="5372743"/>
            <a:ext cx="1302443" cy="1491343"/>
          </a:xfrm>
          <a:custGeom>
            <a:avLst/>
            <a:gdLst>
              <a:gd name="connsiteX0" fmla="*/ 1302443 w 1302443"/>
              <a:gd name="connsiteY0" fmla="*/ 0 h 1491343"/>
              <a:gd name="connsiteX1" fmla="*/ 591643 w 1302443"/>
              <a:gd name="connsiteY1" fmla="*/ 0 h 1491343"/>
              <a:gd name="connsiteX2" fmla="*/ 0 w 1302443"/>
              <a:gd name="connsiteY2" fmla="*/ 1491343 h 1491343"/>
              <a:gd name="connsiteX3" fmla="*/ 710800 w 1302443"/>
              <a:gd name="connsiteY3" fmla="*/ 1491343 h 1491343"/>
            </a:gdLst>
            <a:ahLst/>
            <a:cxnLst>
              <a:cxn ang="0">
                <a:pos x="connsiteX0" y="connsiteY0"/>
              </a:cxn>
              <a:cxn ang="0">
                <a:pos x="connsiteX1" y="connsiteY1"/>
              </a:cxn>
              <a:cxn ang="0">
                <a:pos x="connsiteX2" y="connsiteY2"/>
              </a:cxn>
              <a:cxn ang="0">
                <a:pos x="connsiteX3" y="connsiteY3"/>
              </a:cxn>
            </a:cxnLst>
            <a:rect l="l" t="t" r="r" b="b"/>
            <a:pathLst>
              <a:path w="1302443" h="1491343">
                <a:moveTo>
                  <a:pt x="1302443" y="0"/>
                </a:moveTo>
                <a:lnTo>
                  <a:pt x="591643" y="0"/>
                </a:lnTo>
                <a:lnTo>
                  <a:pt x="0" y="1491343"/>
                </a:lnTo>
                <a:lnTo>
                  <a:pt x="710800" y="1491343"/>
                </a:lnTo>
                <a:close/>
              </a:path>
            </a:pathLst>
          </a:cu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16" name="任意多边形: 形状 15">
            <a:extLst>
              <a:ext uri="{FF2B5EF4-FFF2-40B4-BE49-F238E27FC236}">
                <a16:creationId xmlns:a16="http://schemas.microsoft.com/office/drawing/2014/main" xmlns="" id="{3D979C5D-6245-4597-AF73-005B56B26466}"/>
              </a:ext>
            </a:extLst>
          </p:cNvPr>
          <p:cNvSpPr/>
          <p:nvPr/>
        </p:nvSpPr>
        <p:spPr>
          <a:xfrm flipH="1">
            <a:off x="3837349" y="724542"/>
            <a:ext cx="2775903" cy="6129830"/>
          </a:xfrm>
          <a:custGeom>
            <a:avLst/>
            <a:gdLst>
              <a:gd name="connsiteX0" fmla="*/ 2775903 w 2775903"/>
              <a:gd name="connsiteY0" fmla="*/ 0 h 6129830"/>
              <a:gd name="connsiteX1" fmla="*/ 2431816 w 2775903"/>
              <a:gd name="connsiteY1" fmla="*/ 0 h 6129830"/>
              <a:gd name="connsiteX2" fmla="*/ 0 w 2775903"/>
              <a:gd name="connsiteY2" fmla="*/ 6129830 h 6129830"/>
              <a:gd name="connsiteX3" fmla="*/ 710800 w 2775903"/>
              <a:gd name="connsiteY3" fmla="*/ 6129830 h 6129830"/>
              <a:gd name="connsiteX4" fmla="*/ 2775903 w 2775903"/>
              <a:gd name="connsiteY4" fmla="*/ 924366 h 612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903" h="6129830">
                <a:moveTo>
                  <a:pt x="2775903" y="0"/>
                </a:moveTo>
                <a:lnTo>
                  <a:pt x="2431816" y="0"/>
                </a:lnTo>
                <a:lnTo>
                  <a:pt x="0" y="6129830"/>
                </a:lnTo>
                <a:lnTo>
                  <a:pt x="710800" y="6129830"/>
                </a:lnTo>
                <a:lnTo>
                  <a:pt x="2775903" y="924366"/>
                </a:lnTo>
                <a:close/>
              </a:path>
            </a:pathLst>
          </a:cu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3" name="等腰三角形 2">
            <a:extLst>
              <a:ext uri="{FF2B5EF4-FFF2-40B4-BE49-F238E27FC236}">
                <a16:creationId xmlns:a16="http://schemas.microsoft.com/office/drawing/2014/main" xmlns="" id="{470E4646-0874-4CDC-8638-A78E1FD639D4}"/>
              </a:ext>
            </a:extLst>
          </p:cNvPr>
          <p:cNvSpPr/>
          <p:nvPr/>
        </p:nvSpPr>
        <p:spPr>
          <a:xfrm flipV="1">
            <a:off x="3837348" y="3629"/>
            <a:ext cx="1105354" cy="1659537"/>
          </a:xfrm>
          <a:prstGeom prst="triangle">
            <a:avLst>
              <a:gd name="adj" fmla="val 0"/>
            </a:avLst>
          </a:prstGeom>
          <a:solidFill>
            <a:schemeClr val="accent2">
              <a:lumMod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13" name="任意多边形: 形状 12">
            <a:extLst>
              <a:ext uri="{FF2B5EF4-FFF2-40B4-BE49-F238E27FC236}">
                <a16:creationId xmlns:a16="http://schemas.microsoft.com/office/drawing/2014/main" xmlns="" id="{23D40C57-23D3-4E1D-8F40-949CDDB159F6}"/>
              </a:ext>
            </a:extLst>
          </p:cNvPr>
          <p:cNvSpPr/>
          <p:nvPr/>
        </p:nvSpPr>
        <p:spPr>
          <a:xfrm>
            <a:off x="5916861" y="5372743"/>
            <a:ext cx="1302443" cy="1491343"/>
          </a:xfrm>
          <a:custGeom>
            <a:avLst/>
            <a:gdLst>
              <a:gd name="connsiteX0" fmla="*/ 591643 w 1302443"/>
              <a:gd name="connsiteY0" fmla="*/ 0 h 1491343"/>
              <a:gd name="connsiteX1" fmla="*/ 1302443 w 1302443"/>
              <a:gd name="connsiteY1" fmla="*/ 0 h 1491343"/>
              <a:gd name="connsiteX2" fmla="*/ 710800 w 1302443"/>
              <a:gd name="connsiteY2" fmla="*/ 1491343 h 1491343"/>
              <a:gd name="connsiteX3" fmla="*/ 0 w 1302443"/>
              <a:gd name="connsiteY3" fmla="*/ 1491343 h 1491343"/>
            </a:gdLst>
            <a:ahLst/>
            <a:cxnLst>
              <a:cxn ang="0">
                <a:pos x="connsiteX0" y="connsiteY0"/>
              </a:cxn>
              <a:cxn ang="0">
                <a:pos x="connsiteX1" y="connsiteY1"/>
              </a:cxn>
              <a:cxn ang="0">
                <a:pos x="connsiteX2" y="connsiteY2"/>
              </a:cxn>
              <a:cxn ang="0">
                <a:pos x="connsiteX3" y="connsiteY3"/>
              </a:cxn>
            </a:cxnLst>
            <a:rect l="l" t="t" r="r" b="b"/>
            <a:pathLst>
              <a:path w="1302443" h="1491343">
                <a:moveTo>
                  <a:pt x="591643" y="0"/>
                </a:moveTo>
                <a:lnTo>
                  <a:pt x="1302443" y="0"/>
                </a:lnTo>
                <a:lnTo>
                  <a:pt x="710800" y="1491343"/>
                </a:lnTo>
                <a:lnTo>
                  <a:pt x="0" y="1491343"/>
                </a:lnTo>
                <a:close/>
              </a:path>
            </a:pathLst>
          </a:custGeom>
          <a:solidFill>
            <a:schemeClr val="accent2">
              <a:lumMod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xmlns="" id="{F0A5630F-E651-40A9-8C97-7B9BDB2CE2C0}"/>
              </a:ext>
            </a:extLst>
          </p:cNvPr>
          <p:cNvSpPr/>
          <p:nvPr/>
        </p:nvSpPr>
        <p:spPr>
          <a:xfrm>
            <a:off x="5705500" y="2480784"/>
            <a:ext cx="5865388" cy="1107996"/>
          </a:xfrm>
          <a:prstGeom prst="rect">
            <a:avLst/>
          </a:prstGeom>
        </p:spPr>
        <p:txBody>
          <a:bodyPr wrap="none">
            <a:spAutoFit/>
            <a:scene3d>
              <a:camera prst="orthographicFront"/>
              <a:lightRig rig="threePt" dir="t"/>
            </a:scene3d>
            <a:sp3d contourW="12700"/>
          </a:bodyPr>
          <a:lstStyle/>
          <a:p>
            <a:pPr algn="r"/>
            <a:r>
              <a:rPr lang="en-US" altLang="zh-CN" sz="6600" b="1" dirty="0" smtClean="0">
                <a:solidFill>
                  <a:srgbClr val="58B6C0"/>
                </a:solidFill>
              </a:rPr>
              <a:t>Free Template</a:t>
            </a:r>
            <a:endParaRPr lang="zh-CN" altLang="en-US" sz="6600" b="1" dirty="0">
              <a:solidFill>
                <a:srgbClr val="58B6C0"/>
              </a:solidFill>
            </a:endParaRPr>
          </a:p>
        </p:txBody>
      </p:sp>
      <p:sp>
        <p:nvSpPr>
          <p:cNvPr id="38" name="矩形 37">
            <a:extLst>
              <a:ext uri="{FF2B5EF4-FFF2-40B4-BE49-F238E27FC236}">
                <a16:creationId xmlns:a16="http://schemas.microsoft.com/office/drawing/2014/main" xmlns="" id="{BB747D60-8C0E-4EBA-8083-9474CC005C3D}"/>
              </a:ext>
            </a:extLst>
          </p:cNvPr>
          <p:cNvSpPr/>
          <p:nvPr/>
        </p:nvSpPr>
        <p:spPr>
          <a:xfrm>
            <a:off x="11237173" y="5329276"/>
            <a:ext cx="184731" cy="400110"/>
          </a:xfrm>
          <a:prstGeom prst="rect">
            <a:avLst/>
          </a:prstGeom>
        </p:spPr>
        <p:txBody>
          <a:bodyPr wrap="none">
            <a:spAutoFit/>
            <a:scene3d>
              <a:camera prst="orthographicFront"/>
              <a:lightRig rig="threePt" dir="t"/>
            </a:scene3d>
            <a:sp3d contourW="12700"/>
          </a:bodyPr>
          <a:lstStyle/>
          <a:p>
            <a:pPr algn="r"/>
            <a:endParaRPr lang="zh-CN" altLang="en-US" sz="2000" dirty="0">
              <a:gradFill>
                <a:gsLst>
                  <a:gs pos="0">
                    <a:schemeClr val="tx1">
                      <a:lumMod val="50000"/>
                      <a:lumOff val="50000"/>
                    </a:schemeClr>
                  </a:gs>
                  <a:gs pos="100000">
                    <a:schemeClr val="tx1">
                      <a:lumMod val="85000"/>
                      <a:lumOff val="15000"/>
                    </a:schemeClr>
                  </a:gs>
                </a:gsLst>
                <a:lin ang="5400000" scaled="1"/>
              </a:gradFill>
            </a:endParaRPr>
          </a:p>
        </p:txBody>
      </p:sp>
      <p:sp>
        <p:nvSpPr>
          <p:cNvPr id="39" name="矩形 38">
            <a:extLst>
              <a:ext uri="{FF2B5EF4-FFF2-40B4-BE49-F238E27FC236}">
                <a16:creationId xmlns:a16="http://schemas.microsoft.com/office/drawing/2014/main" xmlns="" id="{3EEDD476-4295-42D8-ADEA-052615A04BC9}"/>
              </a:ext>
            </a:extLst>
          </p:cNvPr>
          <p:cNvSpPr/>
          <p:nvPr/>
        </p:nvSpPr>
        <p:spPr>
          <a:xfrm>
            <a:off x="11329538" y="6416676"/>
            <a:ext cx="755335" cy="400110"/>
          </a:xfrm>
          <a:prstGeom prst="rect">
            <a:avLst/>
          </a:prstGeom>
        </p:spPr>
        <p:txBody>
          <a:bodyPr wrap="none">
            <a:spAutoFit/>
            <a:scene3d>
              <a:camera prst="orthographicFront"/>
              <a:lightRig rig="threePt" dir="t"/>
            </a:scene3d>
            <a:sp3d contourW="12700"/>
          </a:bodyPr>
          <a:lstStyle/>
          <a:p>
            <a:pPr algn="r"/>
            <a:r>
              <a:rPr lang="en-US" altLang="zh-CN" sz="2000" b="1" dirty="0" smtClean="0">
                <a:gradFill>
                  <a:gsLst>
                    <a:gs pos="0">
                      <a:schemeClr val="tx1">
                        <a:lumMod val="50000"/>
                        <a:lumOff val="50000"/>
                      </a:schemeClr>
                    </a:gs>
                    <a:gs pos="100000">
                      <a:schemeClr val="tx1">
                        <a:lumMod val="85000"/>
                        <a:lumOff val="15000"/>
                      </a:schemeClr>
                    </a:gs>
                  </a:gsLst>
                  <a:lin ang="5400000" scaled="1"/>
                </a:gradFill>
              </a:rPr>
              <a:t>2022</a:t>
            </a:r>
            <a:endParaRPr lang="zh-CN" altLang="en-US" sz="2000" b="1" dirty="0">
              <a:gradFill>
                <a:gsLst>
                  <a:gs pos="0">
                    <a:schemeClr val="tx1">
                      <a:lumMod val="50000"/>
                      <a:lumOff val="50000"/>
                    </a:schemeClr>
                  </a:gs>
                  <a:gs pos="100000">
                    <a:schemeClr val="tx1">
                      <a:lumMod val="85000"/>
                      <a:lumOff val="15000"/>
                    </a:schemeClr>
                  </a:gs>
                </a:gsLst>
                <a:lin ang="5400000" scaled="1"/>
              </a:gradFill>
            </a:endParaRPr>
          </a:p>
        </p:txBody>
      </p:sp>
      <p:sp>
        <p:nvSpPr>
          <p:cNvPr id="40" name="矩形 39">
            <a:extLst>
              <a:ext uri="{FF2B5EF4-FFF2-40B4-BE49-F238E27FC236}">
                <a16:creationId xmlns:a16="http://schemas.microsoft.com/office/drawing/2014/main" xmlns="" id="{2EE728AF-0A98-436C-9065-02B18774E32B}"/>
              </a:ext>
            </a:extLst>
          </p:cNvPr>
          <p:cNvSpPr/>
          <p:nvPr/>
        </p:nvSpPr>
        <p:spPr>
          <a:xfrm>
            <a:off x="6081486" y="3665833"/>
            <a:ext cx="5340418" cy="105766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i="1" dirty="0">
                <a:solidFill>
                  <a:srgbClr val="3494BA"/>
                </a:solidFill>
                <a:latin typeface="Century Gothic" panose="020B0502020202020204" pitchFamily="34" charset="0"/>
              </a:rPr>
              <a:t>Far far away, behind the word mountains, far from the countries Vokalia and Consonantia, there live the blind texts.</a:t>
            </a:r>
          </a:p>
        </p:txBody>
      </p:sp>
      <p:pic>
        <p:nvPicPr>
          <p:cNvPr id="2" name="Imagen 1"/>
          <p:cNvPicPr>
            <a:picLocks noChangeAspect="1"/>
          </p:cNvPicPr>
          <p:nvPr/>
        </p:nvPicPr>
        <p:blipFill>
          <a:blip r:embed="rId3"/>
          <a:stretch>
            <a:fillRect/>
          </a:stretch>
        </p:blipFill>
        <p:spPr>
          <a:xfrm>
            <a:off x="693632" y="1136952"/>
            <a:ext cx="11073676" cy="1217561"/>
          </a:xfrm>
          <a:prstGeom prst="rect">
            <a:avLst/>
          </a:prstGeom>
        </p:spPr>
      </p:pic>
      <p:pic>
        <p:nvPicPr>
          <p:cNvPr id="4" name="Imagen 3"/>
          <p:cNvPicPr>
            <a:picLocks noChangeAspect="1"/>
          </p:cNvPicPr>
          <p:nvPr/>
        </p:nvPicPr>
        <p:blipFill>
          <a:blip r:embed="rId4"/>
          <a:stretch>
            <a:fillRect/>
          </a:stretch>
        </p:blipFill>
        <p:spPr>
          <a:xfrm>
            <a:off x="287165" y="4716862"/>
            <a:ext cx="3082500" cy="2025000"/>
          </a:xfrm>
          <a:prstGeom prst="rect">
            <a:avLst/>
          </a:prstGeom>
        </p:spPr>
      </p:pic>
      <p:pic>
        <p:nvPicPr>
          <p:cNvPr id="5" name="Imagen 4"/>
          <p:cNvPicPr>
            <a:picLocks noChangeAspect="1"/>
          </p:cNvPicPr>
          <p:nvPr/>
        </p:nvPicPr>
        <p:blipFill>
          <a:blip r:embed="rId5"/>
          <a:stretch>
            <a:fillRect/>
          </a:stretch>
        </p:blipFill>
        <p:spPr>
          <a:xfrm>
            <a:off x="1045050" y="3075426"/>
            <a:ext cx="3240000" cy="3341250"/>
          </a:xfrm>
          <a:prstGeom prst="rect">
            <a:avLst/>
          </a:prstGeom>
        </p:spPr>
      </p:pic>
    </p:spTree>
    <p:extLst>
      <p:ext uri="{BB962C8B-B14F-4D97-AF65-F5344CB8AC3E}">
        <p14:creationId xmlns:p14="http://schemas.microsoft.com/office/powerpoint/2010/main" val="127273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sz="4400" dirty="0">
                <a:solidFill>
                  <a:srgbClr val="056768"/>
                </a:solidFill>
              </a:rPr>
              <a:t>Infographic Style</a:t>
            </a:r>
          </a:p>
        </p:txBody>
      </p:sp>
      <p:sp>
        <p:nvSpPr>
          <p:cNvPr id="10" name="Freeform: Shape 9">
            <a:extLst>
              <a:ext uri="{FF2B5EF4-FFF2-40B4-BE49-F238E27FC236}">
                <a16:creationId xmlns:a16="http://schemas.microsoft.com/office/drawing/2014/main" xmlns="" id="{0AE75B81-DF1A-4E81-AEFE-3CBB5772F76A}"/>
              </a:ext>
            </a:extLst>
          </p:cNvPr>
          <p:cNvSpPr/>
          <p:nvPr/>
        </p:nvSpPr>
        <p:spPr>
          <a:xfrm>
            <a:off x="6653628" y="4560986"/>
            <a:ext cx="68481" cy="166310"/>
          </a:xfrm>
          <a:custGeom>
            <a:avLst/>
            <a:gdLst>
              <a:gd name="connsiteX0" fmla="*/ 8572 w 66675"/>
              <a:gd name="connsiteY0" fmla="*/ 0 h 161925"/>
              <a:gd name="connsiteX1" fmla="*/ 66675 w 66675"/>
              <a:gd name="connsiteY1" fmla="*/ 165735 h 161925"/>
              <a:gd name="connsiteX2" fmla="*/ 0 w 66675"/>
              <a:gd name="connsiteY2" fmla="*/ 8572 h 161925"/>
              <a:gd name="connsiteX3" fmla="*/ 8572 w 66675"/>
              <a:gd name="connsiteY3" fmla="*/ 0 h 161925"/>
            </a:gdLst>
            <a:ahLst/>
            <a:cxnLst>
              <a:cxn ang="0">
                <a:pos x="connsiteX0" y="connsiteY0"/>
              </a:cxn>
              <a:cxn ang="0">
                <a:pos x="connsiteX1" y="connsiteY1"/>
              </a:cxn>
              <a:cxn ang="0">
                <a:pos x="connsiteX2" y="connsiteY2"/>
              </a:cxn>
              <a:cxn ang="0">
                <a:pos x="connsiteX3" y="connsiteY3"/>
              </a:cxn>
            </a:cxnLst>
            <a:rect l="l" t="t" r="r" b="b"/>
            <a:pathLst>
              <a:path w="66675" h="161925">
                <a:moveTo>
                  <a:pt x="8572" y="0"/>
                </a:moveTo>
                <a:cubicBezTo>
                  <a:pt x="38100" y="51435"/>
                  <a:pt x="56197" y="107632"/>
                  <a:pt x="66675" y="165735"/>
                </a:cubicBezTo>
                <a:cubicBezTo>
                  <a:pt x="44768" y="113347"/>
                  <a:pt x="21907" y="60960"/>
                  <a:pt x="0" y="8572"/>
                </a:cubicBezTo>
                <a:cubicBezTo>
                  <a:pt x="1905" y="5715"/>
                  <a:pt x="4763" y="2857"/>
                  <a:pt x="8572" y="0"/>
                </a:cubicBezTo>
                <a:close/>
              </a:path>
            </a:pathLst>
          </a:custGeom>
          <a:solidFill>
            <a:srgbClr val="C6C6C6"/>
          </a:solidFill>
          <a:ln w="9525" cap="flat">
            <a:noFill/>
            <a:prstDash val="solid"/>
            <a:miter/>
          </a:ln>
        </p:spPr>
        <p:txBody>
          <a:bodyPr rtlCol="0" anchor="ctr"/>
          <a:lstStyle/>
          <a:p>
            <a:endParaRPr lang="en-US"/>
          </a:p>
        </p:txBody>
      </p:sp>
      <p:grpSp>
        <p:nvGrpSpPr>
          <p:cNvPr id="12" name="Grupo 11"/>
          <p:cNvGrpSpPr/>
          <p:nvPr/>
        </p:nvGrpSpPr>
        <p:grpSpPr>
          <a:xfrm>
            <a:off x="632945" y="1668646"/>
            <a:ext cx="11249654" cy="4234197"/>
            <a:chOff x="817892" y="1760260"/>
            <a:chExt cx="10530707" cy="4362830"/>
          </a:xfrm>
        </p:grpSpPr>
        <p:grpSp>
          <p:nvGrpSpPr>
            <p:cNvPr id="17" name="Group 16">
              <a:extLst>
                <a:ext uri="{FF2B5EF4-FFF2-40B4-BE49-F238E27FC236}">
                  <a16:creationId xmlns:a16="http://schemas.microsoft.com/office/drawing/2014/main" xmlns="" id="{DA092AB6-4A69-458D-91B0-68C4B1305185}"/>
                </a:ext>
              </a:extLst>
            </p:cNvPr>
            <p:cNvGrpSpPr/>
            <p:nvPr/>
          </p:nvGrpSpPr>
          <p:grpSpPr>
            <a:xfrm>
              <a:off x="8252599" y="1760260"/>
              <a:ext cx="3096000" cy="1037971"/>
              <a:chOff x="910640" y="3014284"/>
              <a:chExt cx="1527408" cy="2596135"/>
            </a:xfrm>
          </p:grpSpPr>
          <p:sp>
            <p:nvSpPr>
              <p:cNvPr id="18" name="TextBox 17">
                <a:extLst>
                  <a:ext uri="{FF2B5EF4-FFF2-40B4-BE49-F238E27FC236}">
                    <a16:creationId xmlns:a16="http://schemas.microsoft.com/office/drawing/2014/main" xmlns="" id="{8A013F14-ED46-4F39-8DE8-805EE9A52EEE}"/>
                  </a:ext>
                </a:extLst>
              </p:cNvPr>
              <p:cNvSpPr txBox="1"/>
              <p:nvPr/>
            </p:nvSpPr>
            <p:spPr>
              <a:xfrm>
                <a:off x="910640" y="3014284"/>
                <a:ext cx="1527408" cy="692820"/>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E10C4AC6-A974-42E8-9B9E-814EF57042D8}"/>
                  </a:ext>
                </a:extLst>
              </p:cNvPr>
              <p:cNvSpPr txBox="1"/>
              <p:nvPr/>
            </p:nvSpPr>
            <p:spPr>
              <a:xfrm>
                <a:off x="910640" y="3531960"/>
                <a:ext cx="1527408" cy="207845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0" name="Group 19">
              <a:extLst>
                <a:ext uri="{FF2B5EF4-FFF2-40B4-BE49-F238E27FC236}">
                  <a16:creationId xmlns:a16="http://schemas.microsoft.com/office/drawing/2014/main" xmlns="" id="{6036E707-0E22-4AC5-875F-BE6D28BC9907}"/>
                </a:ext>
              </a:extLst>
            </p:cNvPr>
            <p:cNvGrpSpPr/>
            <p:nvPr/>
          </p:nvGrpSpPr>
          <p:grpSpPr>
            <a:xfrm>
              <a:off x="8252599" y="3414994"/>
              <a:ext cx="3096000" cy="1037971"/>
              <a:chOff x="910640" y="3014284"/>
              <a:chExt cx="1527408" cy="2596135"/>
            </a:xfrm>
          </p:grpSpPr>
          <p:sp>
            <p:nvSpPr>
              <p:cNvPr id="21" name="TextBox 20">
                <a:extLst>
                  <a:ext uri="{FF2B5EF4-FFF2-40B4-BE49-F238E27FC236}">
                    <a16:creationId xmlns:a16="http://schemas.microsoft.com/office/drawing/2014/main" xmlns="" id="{AA9C9922-9B18-44D1-B74F-298A63EE25A2}"/>
                  </a:ext>
                </a:extLst>
              </p:cNvPr>
              <p:cNvSpPr txBox="1"/>
              <p:nvPr/>
            </p:nvSpPr>
            <p:spPr>
              <a:xfrm>
                <a:off x="910640" y="3014284"/>
                <a:ext cx="1527408" cy="692820"/>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xmlns="" id="{529831CF-D7A5-41B1-B8D2-CF2596CF5389}"/>
                  </a:ext>
                </a:extLst>
              </p:cNvPr>
              <p:cNvSpPr txBox="1"/>
              <p:nvPr/>
            </p:nvSpPr>
            <p:spPr>
              <a:xfrm>
                <a:off x="910640" y="3531960"/>
                <a:ext cx="1527408" cy="207845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3" name="Group 22">
              <a:extLst>
                <a:ext uri="{FF2B5EF4-FFF2-40B4-BE49-F238E27FC236}">
                  <a16:creationId xmlns:a16="http://schemas.microsoft.com/office/drawing/2014/main" xmlns="" id="{1A85F9A9-FEC6-450F-B17F-68662441B412}"/>
                </a:ext>
              </a:extLst>
            </p:cNvPr>
            <p:cNvGrpSpPr/>
            <p:nvPr/>
          </p:nvGrpSpPr>
          <p:grpSpPr>
            <a:xfrm>
              <a:off x="8252599" y="5085119"/>
              <a:ext cx="3096000" cy="1037971"/>
              <a:chOff x="910640" y="3014284"/>
              <a:chExt cx="1527408" cy="2596137"/>
            </a:xfrm>
          </p:grpSpPr>
          <p:sp>
            <p:nvSpPr>
              <p:cNvPr id="24" name="TextBox 23">
                <a:extLst>
                  <a:ext uri="{FF2B5EF4-FFF2-40B4-BE49-F238E27FC236}">
                    <a16:creationId xmlns:a16="http://schemas.microsoft.com/office/drawing/2014/main" xmlns="" id="{DA5A1CF4-C6E7-4323-9854-F4676FCF2B9B}"/>
                  </a:ext>
                </a:extLst>
              </p:cNvPr>
              <p:cNvSpPr txBox="1"/>
              <p:nvPr/>
            </p:nvSpPr>
            <p:spPr>
              <a:xfrm>
                <a:off x="910640" y="3014284"/>
                <a:ext cx="1527408" cy="692820"/>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xmlns="" id="{30C0271D-7293-4213-BB59-F04CEC6BE8B1}"/>
                  </a:ext>
                </a:extLst>
              </p:cNvPr>
              <p:cNvSpPr txBox="1"/>
              <p:nvPr/>
            </p:nvSpPr>
            <p:spPr>
              <a:xfrm>
                <a:off x="910640" y="3531960"/>
                <a:ext cx="1527408" cy="207846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6" name="Group 25">
              <a:extLst>
                <a:ext uri="{FF2B5EF4-FFF2-40B4-BE49-F238E27FC236}">
                  <a16:creationId xmlns:a16="http://schemas.microsoft.com/office/drawing/2014/main" xmlns="" id="{1AB436A7-6E23-4F47-8B9F-1AFF98C7F78A}"/>
                </a:ext>
              </a:extLst>
            </p:cNvPr>
            <p:cNvGrpSpPr/>
            <p:nvPr/>
          </p:nvGrpSpPr>
          <p:grpSpPr>
            <a:xfrm>
              <a:off x="817892" y="1760260"/>
              <a:ext cx="3096000" cy="1037971"/>
              <a:chOff x="910640" y="3014284"/>
              <a:chExt cx="1527408" cy="2596135"/>
            </a:xfrm>
          </p:grpSpPr>
          <p:sp>
            <p:nvSpPr>
              <p:cNvPr id="27" name="TextBox 26">
                <a:extLst>
                  <a:ext uri="{FF2B5EF4-FFF2-40B4-BE49-F238E27FC236}">
                    <a16:creationId xmlns:a16="http://schemas.microsoft.com/office/drawing/2014/main" xmlns="" id="{5D0142DD-CC7A-4CDE-84F7-66A387F4EB1F}"/>
                  </a:ext>
                </a:extLst>
              </p:cNvPr>
              <p:cNvSpPr txBox="1"/>
              <p:nvPr/>
            </p:nvSpPr>
            <p:spPr>
              <a:xfrm>
                <a:off x="910640" y="3014284"/>
                <a:ext cx="1527408" cy="692820"/>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xmlns="" id="{A7D1A9D7-FFCF-43C2-82A0-0F6C395093FF}"/>
                  </a:ext>
                </a:extLst>
              </p:cNvPr>
              <p:cNvSpPr txBox="1"/>
              <p:nvPr/>
            </p:nvSpPr>
            <p:spPr>
              <a:xfrm>
                <a:off x="910640" y="3531960"/>
                <a:ext cx="1527408" cy="207845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9" name="Group 28">
              <a:extLst>
                <a:ext uri="{FF2B5EF4-FFF2-40B4-BE49-F238E27FC236}">
                  <a16:creationId xmlns:a16="http://schemas.microsoft.com/office/drawing/2014/main" xmlns="" id="{C562C9EA-22D1-4115-B74C-0F3EFFFEA05C}"/>
                </a:ext>
              </a:extLst>
            </p:cNvPr>
            <p:cNvGrpSpPr/>
            <p:nvPr/>
          </p:nvGrpSpPr>
          <p:grpSpPr>
            <a:xfrm>
              <a:off x="817892" y="3422690"/>
              <a:ext cx="3096000" cy="1037971"/>
              <a:chOff x="910640" y="3014284"/>
              <a:chExt cx="1527408" cy="2596135"/>
            </a:xfrm>
          </p:grpSpPr>
          <p:sp>
            <p:nvSpPr>
              <p:cNvPr id="30" name="TextBox 29">
                <a:extLst>
                  <a:ext uri="{FF2B5EF4-FFF2-40B4-BE49-F238E27FC236}">
                    <a16:creationId xmlns:a16="http://schemas.microsoft.com/office/drawing/2014/main" xmlns="" id="{1CA503B6-74C7-4B07-8296-BDB67DA2078C}"/>
                  </a:ext>
                </a:extLst>
              </p:cNvPr>
              <p:cNvSpPr txBox="1"/>
              <p:nvPr/>
            </p:nvSpPr>
            <p:spPr>
              <a:xfrm>
                <a:off x="910640" y="3014284"/>
                <a:ext cx="1527408" cy="692820"/>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xmlns="" id="{8E0E15DC-4A7F-43AB-9312-4CC99E221E45}"/>
                  </a:ext>
                </a:extLst>
              </p:cNvPr>
              <p:cNvSpPr txBox="1"/>
              <p:nvPr/>
            </p:nvSpPr>
            <p:spPr>
              <a:xfrm>
                <a:off x="910640" y="3531960"/>
                <a:ext cx="1527408" cy="207845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32" name="Group 31">
              <a:extLst>
                <a:ext uri="{FF2B5EF4-FFF2-40B4-BE49-F238E27FC236}">
                  <a16:creationId xmlns:a16="http://schemas.microsoft.com/office/drawing/2014/main" xmlns="" id="{AEEB6C4B-D9D1-49D4-8E79-8D92140891F9}"/>
                </a:ext>
              </a:extLst>
            </p:cNvPr>
            <p:cNvGrpSpPr/>
            <p:nvPr/>
          </p:nvGrpSpPr>
          <p:grpSpPr>
            <a:xfrm>
              <a:off x="817892" y="5085118"/>
              <a:ext cx="3096000" cy="1037971"/>
              <a:chOff x="910640" y="3014284"/>
              <a:chExt cx="1527408" cy="2596135"/>
            </a:xfrm>
          </p:grpSpPr>
          <p:sp>
            <p:nvSpPr>
              <p:cNvPr id="33" name="TextBox 32">
                <a:extLst>
                  <a:ext uri="{FF2B5EF4-FFF2-40B4-BE49-F238E27FC236}">
                    <a16:creationId xmlns:a16="http://schemas.microsoft.com/office/drawing/2014/main" xmlns="" id="{531645B0-F41C-4610-B392-CAEB44AB7E91}"/>
                  </a:ext>
                </a:extLst>
              </p:cNvPr>
              <p:cNvSpPr txBox="1"/>
              <p:nvPr/>
            </p:nvSpPr>
            <p:spPr>
              <a:xfrm>
                <a:off x="910640" y="3014284"/>
                <a:ext cx="1527408" cy="692820"/>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xmlns="" id="{83018FF0-44AB-47CC-8F5B-6D713A85ABB2}"/>
                  </a:ext>
                </a:extLst>
              </p:cNvPr>
              <p:cNvSpPr txBox="1"/>
              <p:nvPr/>
            </p:nvSpPr>
            <p:spPr>
              <a:xfrm>
                <a:off x="910640" y="3531960"/>
                <a:ext cx="1527408" cy="207845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sp>
        <p:nvSpPr>
          <p:cNvPr id="40" name="Right Triangle 17">
            <a:extLst>
              <a:ext uri="{FF2B5EF4-FFF2-40B4-BE49-F238E27FC236}">
                <a16:creationId xmlns:a16="http://schemas.microsoft.com/office/drawing/2014/main" xmlns="" id="{6ADCC979-BA1C-4251-B6F5-CE5AA2B72FD0}"/>
              </a:ext>
            </a:extLst>
          </p:cNvPr>
          <p:cNvSpPr/>
          <p:nvPr/>
        </p:nvSpPr>
        <p:spPr>
          <a:xfrm>
            <a:off x="3287338" y="4428904"/>
            <a:ext cx="336698" cy="476863"/>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5334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ight Triangle 17">
            <a:extLst>
              <a:ext uri="{FF2B5EF4-FFF2-40B4-BE49-F238E27FC236}">
                <a16:creationId xmlns:a16="http://schemas.microsoft.com/office/drawing/2014/main" xmlns="" id="{6ADCC979-BA1C-4251-B6F5-CE5AA2B72FD0}"/>
              </a:ext>
            </a:extLst>
          </p:cNvPr>
          <p:cNvSpPr/>
          <p:nvPr/>
        </p:nvSpPr>
        <p:spPr>
          <a:xfrm>
            <a:off x="3287338" y="2754025"/>
            <a:ext cx="336698" cy="476863"/>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5334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Right Triangle 17">
            <a:extLst>
              <a:ext uri="{FF2B5EF4-FFF2-40B4-BE49-F238E27FC236}">
                <a16:creationId xmlns:a16="http://schemas.microsoft.com/office/drawing/2014/main" xmlns="" id="{6ADCC979-BA1C-4251-B6F5-CE5AA2B72FD0}"/>
              </a:ext>
            </a:extLst>
          </p:cNvPr>
          <p:cNvSpPr/>
          <p:nvPr/>
        </p:nvSpPr>
        <p:spPr>
          <a:xfrm>
            <a:off x="3319088" y="1144598"/>
            <a:ext cx="336698" cy="476863"/>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5334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Right Triangle 17">
            <a:extLst>
              <a:ext uri="{FF2B5EF4-FFF2-40B4-BE49-F238E27FC236}">
                <a16:creationId xmlns:a16="http://schemas.microsoft.com/office/drawing/2014/main" xmlns="" id="{6ADCC979-BA1C-4251-B6F5-CE5AA2B72FD0}"/>
              </a:ext>
            </a:extLst>
          </p:cNvPr>
          <p:cNvSpPr/>
          <p:nvPr/>
        </p:nvSpPr>
        <p:spPr>
          <a:xfrm>
            <a:off x="8912170" y="4428904"/>
            <a:ext cx="336698" cy="476863"/>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5334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Right Triangle 17">
            <a:extLst>
              <a:ext uri="{FF2B5EF4-FFF2-40B4-BE49-F238E27FC236}">
                <a16:creationId xmlns:a16="http://schemas.microsoft.com/office/drawing/2014/main" xmlns="" id="{6ADCC979-BA1C-4251-B6F5-CE5AA2B72FD0}"/>
              </a:ext>
            </a:extLst>
          </p:cNvPr>
          <p:cNvSpPr/>
          <p:nvPr/>
        </p:nvSpPr>
        <p:spPr>
          <a:xfrm>
            <a:off x="8912170" y="2795893"/>
            <a:ext cx="336698" cy="476863"/>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5334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Right Triangle 17">
            <a:extLst>
              <a:ext uri="{FF2B5EF4-FFF2-40B4-BE49-F238E27FC236}">
                <a16:creationId xmlns:a16="http://schemas.microsoft.com/office/drawing/2014/main" xmlns="" id="{6ADCC979-BA1C-4251-B6F5-CE5AA2B72FD0}"/>
              </a:ext>
            </a:extLst>
          </p:cNvPr>
          <p:cNvSpPr/>
          <p:nvPr/>
        </p:nvSpPr>
        <p:spPr>
          <a:xfrm>
            <a:off x="8912170" y="1053788"/>
            <a:ext cx="336698" cy="476863"/>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5334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 name="Imagen 2"/>
          <p:cNvPicPr>
            <a:picLocks noChangeAspect="1"/>
          </p:cNvPicPr>
          <p:nvPr/>
        </p:nvPicPr>
        <p:blipFill>
          <a:blip r:embed="rId2"/>
          <a:stretch>
            <a:fillRect/>
          </a:stretch>
        </p:blipFill>
        <p:spPr>
          <a:xfrm>
            <a:off x="4191173" y="1144598"/>
            <a:ext cx="4459977" cy="5279648"/>
          </a:xfrm>
          <a:prstGeom prst="rect">
            <a:avLst/>
          </a:prstGeom>
        </p:spPr>
      </p:pic>
    </p:spTree>
    <p:extLst>
      <p:ext uri="{BB962C8B-B14F-4D97-AF65-F5344CB8AC3E}">
        <p14:creationId xmlns:p14="http://schemas.microsoft.com/office/powerpoint/2010/main" val="2276239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a:extLst>
              <a:ext uri="{FF2B5EF4-FFF2-40B4-BE49-F238E27FC236}">
                <a16:creationId xmlns:a16="http://schemas.microsoft.com/office/drawing/2014/main" xmlns="" id="{C0869B34-A531-4470-B1E3-A8D10E4B73E8}"/>
              </a:ext>
            </a:extLst>
          </p:cNvPr>
          <p:cNvGrpSpPr/>
          <p:nvPr/>
        </p:nvGrpSpPr>
        <p:grpSpPr>
          <a:xfrm>
            <a:off x="417259" y="1360542"/>
            <a:ext cx="11304110" cy="4199791"/>
            <a:chOff x="417259" y="1360542"/>
            <a:chExt cx="8171554" cy="3035959"/>
          </a:xfrm>
        </p:grpSpPr>
        <p:sp>
          <p:nvSpPr>
            <p:cNvPr id="2" name="椭圆 12">
              <a:extLst>
                <a:ext uri="{FF2B5EF4-FFF2-40B4-BE49-F238E27FC236}">
                  <a16:creationId xmlns:a16="http://schemas.microsoft.com/office/drawing/2014/main" xmlns="" id="{860D56BC-CDD9-49F0-8E98-AFA7646E8AF3}"/>
                </a:ext>
              </a:extLst>
            </p:cNvPr>
            <p:cNvSpPr/>
            <p:nvPr/>
          </p:nvSpPr>
          <p:spPr>
            <a:xfrm>
              <a:off x="1103178" y="2251335"/>
              <a:ext cx="573305" cy="573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mj-lt"/>
                <a:ea typeface="印品黑体" panose="00000500000000000000" pitchFamily="2" charset="-122"/>
              </a:endParaRPr>
            </a:p>
          </p:txBody>
        </p:sp>
        <p:sp>
          <p:nvSpPr>
            <p:cNvPr id="3" name="椭圆 13">
              <a:extLst>
                <a:ext uri="{FF2B5EF4-FFF2-40B4-BE49-F238E27FC236}">
                  <a16:creationId xmlns:a16="http://schemas.microsoft.com/office/drawing/2014/main" xmlns="" id="{4D2B106C-1431-4970-8866-E4DD2E926EAE}"/>
                </a:ext>
              </a:extLst>
            </p:cNvPr>
            <p:cNvSpPr/>
            <p:nvPr/>
          </p:nvSpPr>
          <p:spPr>
            <a:xfrm>
              <a:off x="3178648" y="2251335"/>
              <a:ext cx="573305" cy="573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mj-lt"/>
                <a:ea typeface="印品黑体" panose="00000500000000000000" pitchFamily="2" charset="-122"/>
              </a:endParaRPr>
            </a:p>
          </p:txBody>
        </p:sp>
        <p:sp>
          <p:nvSpPr>
            <p:cNvPr id="4" name="椭圆 14">
              <a:extLst>
                <a:ext uri="{FF2B5EF4-FFF2-40B4-BE49-F238E27FC236}">
                  <a16:creationId xmlns:a16="http://schemas.microsoft.com/office/drawing/2014/main" xmlns="" id="{2C34FB3D-D569-46E4-8B65-E81865AFE4A3}"/>
                </a:ext>
              </a:extLst>
            </p:cNvPr>
            <p:cNvSpPr/>
            <p:nvPr/>
          </p:nvSpPr>
          <p:spPr>
            <a:xfrm>
              <a:off x="5254119" y="2251335"/>
              <a:ext cx="573305" cy="573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mj-lt"/>
                <a:ea typeface="印品黑体" panose="00000500000000000000" pitchFamily="2" charset="-122"/>
              </a:endParaRPr>
            </a:p>
          </p:txBody>
        </p:sp>
        <p:sp>
          <p:nvSpPr>
            <p:cNvPr id="5" name="椭圆 15">
              <a:extLst>
                <a:ext uri="{FF2B5EF4-FFF2-40B4-BE49-F238E27FC236}">
                  <a16:creationId xmlns:a16="http://schemas.microsoft.com/office/drawing/2014/main" xmlns="" id="{0AE4C052-4129-4E3B-8663-3A6973B66B91}"/>
                </a:ext>
              </a:extLst>
            </p:cNvPr>
            <p:cNvSpPr/>
            <p:nvPr/>
          </p:nvSpPr>
          <p:spPr>
            <a:xfrm>
              <a:off x="7329589" y="2251335"/>
              <a:ext cx="573305" cy="573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mj-lt"/>
                <a:ea typeface="印品黑体" panose="00000500000000000000" pitchFamily="2" charset="-122"/>
              </a:endParaRPr>
            </a:p>
          </p:txBody>
        </p:sp>
        <p:cxnSp>
          <p:nvCxnSpPr>
            <p:cNvPr id="6" name="直接连接符 16">
              <a:extLst>
                <a:ext uri="{FF2B5EF4-FFF2-40B4-BE49-F238E27FC236}">
                  <a16:creationId xmlns:a16="http://schemas.microsoft.com/office/drawing/2014/main" xmlns="" id="{F77E3845-FAA5-46F0-8320-71BDD9CDE48A}"/>
                </a:ext>
              </a:extLst>
            </p:cNvPr>
            <p:cNvCxnSpPr>
              <a:endCxn id="2" idx="2"/>
            </p:cNvCxnSpPr>
            <p:nvPr/>
          </p:nvCxnSpPr>
          <p:spPr>
            <a:xfrm>
              <a:off x="417259" y="2538026"/>
              <a:ext cx="685920" cy="0"/>
            </a:xfrm>
            <a:prstGeom prst="line">
              <a:avLst/>
            </a:prstGeom>
            <a:ln>
              <a:solidFill>
                <a:schemeClr val="bg1">
                  <a:lumMod val="7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7" name="直接连接符 17">
              <a:extLst>
                <a:ext uri="{FF2B5EF4-FFF2-40B4-BE49-F238E27FC236}">
                  <a16:creationId xmlns:a16="http://schemas.microsoft.com/office/drawing/2014/main" xmlns="" id="{E32B3DE9-FD29-4EC6-9BA9-9D90894B64D3}"/>
                </a:ext>
              </a:extLst>
            </p:cNvPr>
            <p:cNvCxnSpPr>
              <a:stCxn id="5" idx="6"/>
            </p:cNvCxnSpPr>
            <p:nvPr/>
          </p:nvCxnSpPr>
          <p:spPr>
            <a:xfrm>
              <a:off x="7902894" y="2538026"/>
              <a:ext cx="685919" cy="0"/>
            </a:xfrm>
            <a:prstGeom prst="line">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8" name="直接连接符 18">
              <a:extLst>
                <a:ext uri="{FF2B5EF4-FFF2-40B4-BE49-F238E27FC236}">
                  <a16:creationId xmlns:a16="http://schemas.microsoft.com/office/drawing/2014/main" xmlns="" id="{3D07CE40-1B92-4D7F-88E1-D6C6C8FBC8A3}"/>
                </a:ext>
              </a:extLst>
            </p:cNvPr>
            <p:cNvCxnSpPr>
              <a:stCxn id="2" idx="6"/>
              <a:endCxn id="3" idx="2"/>
            </p:cNvCxnSpPr>
            <p:nvPr/>
          </p:nvCxnSpPr>
          <p:spPr>
            <a:xfrm>
              <a:off x="1676484" y="2538026"/>
              <a:ext cx="15021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19">
              <a:extLst>
                <a:ext uri="{FF2B5EF4-FFF2-40B4-BE49-F238E27FC236}">
                  <a16:creationId xmlns:a16="http://schemas.microsoft.com/office/drawing/2014/main" xmlns="" id="{1693B680-FAD5-4469-B4AD-318B39765CD7}"/>
                </a:ext>
              </a:extLst>
            </p:cNvPr>
            <p:cNvCxnSpPr>
              <a:stCxn id="3" idx="6"/>
              <a:endCxn id="4" idx="2"/>
            </p:cNvCxnSpPr>
            <p:nvPr/>
          </p:nvCxnSpPr>
          <p:spPr>
            <a:xfrm>
              <a:off x="3751954" y="2538026"/>
              <a:ext cx="15021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20">
              <a:extLst>
                <a:ext uri="{FF2B5EF4-FFF2-40B4-BE49-F238E27FC236}">
                  <a16:creationId xmlns:a16="http://schemas.microsoft.com/office/drawing/2014/main" xmlns="" id="{1F5FA8EB-7D14-488F-A4EF-D21430ADEA08}"/>
                </a:ext>
              </a:extLst>
            </p:cNvPr>
            <p:cNvCxnSpPr>
              <a:stCxn id="4" idx="6"/>
              <a:endCxn id="5" idx="2"/>
            </p:cNvCxnSpPr>
            <p:nvPr/>
          </p:nvCxnSpPr>
          <p:spPr>
            <a:xfrm>
              <a:off x="5827424" y="2538026"/>
              <a:ext cx="15021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21">
              <a:extLst>
                <a:ext uri="{FF2B5EF4-FFF2-40B4-BE49-F238E27FC236}">
                  <a16:creationId xmlns:a16="http://schemas.microsoft.com/office/drawing/2014/main" xmlns="" id="{EE5F8969-43E6-45D5-8507-6116E45F7E4A}"/>
                </a:ext>
              </a:extLst>
            </p:cNvPr>
            <p:cNvCxnSpPr>
              <a:stCxn id="2" idx="0"/>
            </p:cNvCxnSpPr>
            <p:nvPr/>
          </p:nvCxnSpPr>
          <p:spPr>
            <a:xfrm flipV="1">
              <a:off x="1389831" y="1688191"/>
              <a:ext cx="0" cy="563144"/>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22">
              <a:extLst>
                <a:ext uri="{FF2B5EF4-FFF2-40B4-BE49-F238E27FC236}">
                  <a16:creationId xmlns:a16="http://schemas.microsoft.com/office/drawing/2014/main" xmlns="" id="{A8BCB3C0-5320-4F90-A888-F601AD97E8D6}"/>
                </a:ext>
              </a:extLst>
            </p:cNvPr>
            <p:cNvCxnSpPr/>
            <p:nvPr/>
          </p:nvCxnSpPr>
          <p:spPr>
            <a:xfrm>
              <a:off x="1389831" y="1677951"/>
              <a:ext cx="286653"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23">
              <a:extLst>
                <a:ext uri="{FF2B5EF4-FFF2-40B4-BE49-F238E27FC236}">
                  <a16:creationId xmlns:a16="http://schemas.microsoft.com/office/drawing/2014/main" xmlns="" id="{784B511E-EC87-4E94-B6FE-2AC4F964028A}"/>
                </a:ext>
              </a:extLst>
            </p:cNvPr>
            <p:cNvCxnSpPr>
              <a:stCxn id="4" idx="0"/>
            </p:cNvCxnSpPr>
            <p:nvPr/>
          </p:nvCxnSpPr>
          <p:spPr>
            <a:xfrm flipV="1">
              <a:off x="5540771" y="1688191"/>
              <a:ext cx="0" cy="563144"/>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24">
              <a:extLst>
                <a:ext uri="{FF2B5EF4-FFF2-40B4-BE49-F238E27FC236}">
                  <a16:creationId xmlns:a16="http://schemas.microsoft.com/office/drawing/2014/main" xmlns="" id="{7B67C387-CE37-4C26-86DC-788ED71AE199}"/>
                </a:ext>
              </a:extLst>
            </p:cNvPr>
            <p:cNvCxnSpPr/>
            <p:nvPr/>
          </p:nvCxnSpPr>
          <p:spPr>
            <a:xfrm>
              <a:off x="5540771" y="1677951"/>
              <a:ext cx="286653"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25">
              <a:extLst>
                <a:ext uri="{FF2B5EF4-FFF2-40B4-BE49-F238E27FC236}">
                  <a16:creationId xmlns:a16="http://schemas.microsoft.com/office/drawing/2014/main" xmlns="" id="{A6CBB3C6-DC61-488B-8EBF-0754BEE0633E}"/>
                </a:ext>
              </a:extLst>
            </p:cNvPr>
            <p:cNvCxnSpPr>
              <a:stCxn id="3" idx="4"/>
            </p:cNvCxnSpPr>
            <p:nvPr/>
          </p:nvCxnSpPr>
          <p:spPr>
            <a:xfrm>
              <a:off x="3465301" y="2824717"/>
              <a:ext cx="0" cy="563144"/>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直接连接符 26">
              <a:extLst>
                <a:ext uri="{FF2B5EF4-FFF2-40B4-BE49-F238E27FC236}">
                  <a16:creationId xmlns:a16="http://schemas.microsoft.com/office/drawing/2014/main" xmlns="" id="{D95A5164-9150-45E2-B9BD-59F5E3EA99C3}"/>
                </a:ext>
              </a:extLst>
            </p:cNvPr>
            <p:cNvCxnSpPr/>
            <p:nvPr/>
          </p:nvCxnSpPr>
          <p:spPr>
            <a:xfrm rot="10800000">
              <a:off x="3178649" y="3398100"/>
              <a:ext cx="286653"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27">
              <a:extLst>
                <a:ext uri="{FF2B5EF4-FFF2-40B4-BE49-F238E27FC236}">
                  <a16:creationId xmlns:a16="http://schemas.microsoft.com/office/drawing/2014/main" xmlns="" id="{03263ACD-DCA6-4E1F-B5F4-CDF9551D81BC}"/>
                </a:ext>
              </a:extLst>
            </p:cNvPr>
            <p:cNvCxnSpPr>
              <a:stCxn id="5" idx="4"/>
            </p:cNvCxnSpPr>
            <p:nvPr/>
          </p:nvCxnSpPr>
          <p:spPr>
            <a:xfrm>
              <a:off x="7616241" y="2824717"/>
              <a:ext cx="0" cy="563144"/>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8" name="直接连接符 28">
              <a:extLst>
                <a:ext uri="{FF2B5EF4-FFF2-40B4-BE49-F238E27FC236}">
                  <a16:creationId xmlns:a16="http://schemas.microsoft.com/office/drawing/2014/main" xmlns="" id="{93E6C7BC-F175-4126-8D55-5ADE23F63AD3}"/>
                </a:ext>
              </a:extLst>
            </p:cNvPr>
            <p:cNvCxnSpPr/>
            <p:nvPr/>
          </p:nvCxnSpPr>
          <p:spPr>
            <a:xfrm rot="10800000">
              <a:off x="7329589" y="3398100"/>
              <a:ext cx="286653"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任意多边形 29">
              <a:extLst>
                <a:ext uri="{FF2B5EF4-FFF2-40B4-BE49-F238E27FC236}">
                  <a16:creationId xmlns:a16="http://schemas.microsoft.com/office/drawing/2014/main" xmlns="" id="{2699A4CB-3093-4136-B0EF-646390C11ACE}"/>
                </a:ext>
              </a:extLst>
            </p:cNvPr>
            <p:cNvSpPr>
              <a:spLocks noChangeAspect="1"/>
            </p:cNvSpPr>
            <p:nvPr/>
          </p:nvSpPr>
          <p:spPr>
            <a:xfrm>
              <a:off x="5441879" y="2375976"/>
              <a:ext cx="197785" cy="324100"/>
            </a:xfrm>
            <a:custGeom>
              <a:avLst/>
              <a:gdLst>
                <a:gd name="connsiteX0" fmla="*/ 3411 w 2415654"/>
                <a:gd name="connsiteY0" fmla="*/ 1160060 h 3957849"/>
                <a:gd name="connsiteX1" fmla="*/ 392373 w 2415654"/>
                <a:gd name="connsiteY1" fmla="*/ 1160060 h 3957849"/>
                <a:gd name="connsiteX2" fmla="*/ 392373 w 2415654"/>
                <a:gd name="connsiteY2" fmla="*/ 2123285 h 3957849"/>
                <a:gd name="connsiteX3" fmla="*/ 396449 w 2415654"/>
                <a:gd name="connsiteY3" fmla="*/ 2204161 h 3957849"/>
                <a:gd name="connsiteX4" fmla="*/ 791679 w 2415654"/>
                <a:gd name="connsiteY4" fmla="*/ 2811618 h 3957849"/>
                <a:gd name="connsiteX5" fmla="*/ 1612465 w 2415654"/>
                <a:gd name="connsiteY5" fmla="*/ 2818304 h 3957849"/>
                <a:gd name="connsiteX6" fmla="*/ 2024800 w 2415654"/>
                <a:gd name="connsiteY6" fmla="*/ 2108576 h 3957849"/>
                <a:gd name="connsiteX7" fmla="*/ 2026692 w 2415654"/>
                <a:gd name="connsiteY7" fmla="*/ 2108576 h 3957849"/>
                <a:gd name="connsiteX8" fmla="*/ 2026692 w 2415654"/>
                <a:gd name="connsiteY8" fmla="*/ 1160060 h 3957849"/>
                <a:gd name="connsiteX9" fmla="*/ 2415654 w 2415654"/>
                <a:gd name="connsiteY9" fmla="*/ 1160060 h 3957849"/>
                <a:gd name="connsiteX10" fmla="*/ 2415654 w 2415654"/>
                <a:gd name="connsiteY10" fmla="*/ 2108577 h 3957849"/>
                <a:gd name="connsiteX11" fmla="*/ 2415654 w 2415654"/>
                <a:gd name="connsiteY11" fmla="*/ 2135873 h 3957849"/>
                <a:gd name="connsiteX12" fmla="*/ 2413832 w 2415654"/>
                <a:gd name="connsiteY12" fmla="*/ 2135873 h 3957849"/>
                <a:gd name="connsiteX13" fmla="*/ 2404919 w 2415654"/>
                <a:gd name="connsiteY13" fmla="*/ 2269414 h 3957849"/>
                <a:gd name="connsiteX14" fmla="*/ 1806051 w 2415654"/>
                <a:gd name="connsiteY14" fmla="*/ 3157850 h 3957849"/>
                <a:gd name="connsiteX15" fmla="*/ 1509944 w 2415654"/>
                <a:gd name="connsiteY15" fmla="*/ 3278039 h 3957849"/>
                <a:gd name="connsiteX16" fmla="*/ 1433014 w 2415654"/>
                <a:gd name="connsiteY16" fmla="*/ 3292621 h 3957849"/>
                <a:gd name="connsiteX17" fmla="*/ 1433014 w 2415654"/>
                <a:gd name="connsiteY17" fmla="*/ 3718944 h 3957849"/>
                <a:gd name="connsiteX18" fmla="*/ 1194109 w 2415654"/>
                <a:gd name="connsiteY18" fmla="*/ 3957849 h 3957849"/>
                <a:gd name="connsiteX19" fmla="*/ 955204 w 2415654"/>
                <a:gd name="connsiteY19" fmla="*/ 3718944 h 3957849"/>
                <a:gd name="connsiteX20" fmla="*/ 955204 w 2415654"/>
                <a:gd name="connsiteY20" fmla="*/ 3287107 h 3957849"/>
                <a:gd name="connsiteX21" fmla="*/ 886698 w 2415654"/>
                <a:gd name="connsiteY21" fmla="*/ 3272962 h 3957849"/>
                <a:gd name="connsiteX22" fmla="*/ 592588 w 2415654"/>
                <a:gd name="connsiteY22" fmla="*/ 3147965 h 3957849"/>
                <a:gd name="connsiteX23" fmla="*/ 160 w 2415654"/>
                <a:gd name="connsiteY23" fmla="*/ 2088900 h 3957849"/>
                <a:gd name="connsiteX24" fmla="*/ 3411 w 2415654"/>
                <a:gd name="connsiteY24" fmla="*/ 2088953 h 3957849"/>
                <a:gd name="connsiteX25" fmla="*/ 1207827 w 2415654"/>
                <a:gd name="connsiteY25" fmla="*/ 0 h 3957849"/>
                <a:gd name="connsiteX26" fmla="*/ 1849272 w 2415654"/>
                <a:gd name="connsiteY26" fmla="*/ 641445 h 3957849"/>
                <a:gd name="connsiteX27" fmla="*/ 1849272 w 2415654"/>
                <a:gd name="connsiteY27" fmla="*/ 2033516 h 3957849"/>
                <a:gd name="connsiteX28" fmla="*/ 1207827 w 2415654"/>
                <a:gd name="connsiteY28" fmla="*/ 2674961 h 3957849"/>
                <a:gd name="connsiteX29" fmla="*/ 566382 w 2415654"/>
                <a:gd name="connsiteY29" fmla="*/ 2033516 h 3957849"/>
                <a:gd name="connsiteX30" fmla="*/ 566382 w 2415654"/>
                <a:gd name="connsiteY30" fmla="*/ 641445 h 3957849"/>
                <a:gd name="connsiteX31" fmla="*/ 1207827 w 2415654"/>
                <a:gd name="connsiteY31" fmla="*/ 0 h 395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5654" h="3957849">
                  <a:moveTo>
                    <a:pt x="3411" y="1160060"/>
                  </a:moveTo>
                  <a:lnTo>
                    <a:pt x="392373" y="1160060"/>
                  </a:lnTo>
                  <a:lnTo>
                    <a:pt x="392373" y="2123285"/>
                  </a:lnTo>
                  <a:lnTo>
                    <a:pt x="396449" y="2204161"/>
                  </a:lnTo>
                  <a:cubicBezTo>
                    <a:pt x="425976" y="2455114"/>
                    <a:pt x="570709" y="2680821"/>
                    <a:pt x="791679" y="2811618"/>
                  </a:cubicBezTo>
                  <a:cubicBezTo>
                    <a:pt x="1044216" y="2961101"/>
                    <a:pt x="1357526" y="2963653"/>
                    <a:pt x="1612465" y="2818304"/>
                  </a:cubicBezTo>
                  <a:cubicBezTo>
                    <a:pt x="1867404" y="2672955"/>
                    <a:pt x="2024800" y="2402038"/>
                    <a:pt x="2024800" y="2108576"/>
                  </a:cubicBezTo>
                  <a:lnTo>
                    <a:pt x="2026692" y="2108576"/>
                  </a:lnTo>
                  <a:lnTo>
                    <a:pt x="2026692" y="1160060"/>
                  </a:lnTo>
                  <a:lnTo>
                    <a:pt x="2415654" y="1160060"/>
                  </a:lnTo>
                  <a:lnTo>
                    <a:pt x="2415654" y="2108577"/>
                  </a:lnTo>
                  <a:lnTo>
                    <a:pt x="2415654" y="2135873"/>
                  </a:lnTo>
                  <a:lnTo>
                    <a:pt x="2413832" y="2135873"/>
                  </a:lnTo>
                  <a:lnTo>
                    <a:pt x="2404919" y="2269414"/>
                  </a:lnTo>
                  <a:cubicBezTo>
                    <a:pt x="2355227" y="2639667"/>
                    <a:pt x="2135844" y="2969825"/>
                    <a:pt x="1806051" y="3157850"/>
                  </a:cubicBezTo>
                  <a:cubicBezTo>
                    <a:pt x="1711825" y="3211572"/>
                    <a:pt x="1612205" y="3251627"/>
                    <a:pt x="1509944" y="3278039"/>
                  </a:cubicBezTo>
                  <a:lnTo>
                    <a:pt x="1433014" y="3292621"/>
                  </a:lnTo>
                  <a:lnTo>
                    <a:pt x="1433014" y="3718944"/>
                  </a:lnTo>
                  <a:cubicBezTo>
                    <a:pt x="1433014" y="3850888"/>
                    <a:pt x="1326053" y="3957849"/>
                    <a:pt x="1194109" y="3957849"/>
                  </a:cubicBezTo>
                  <a:cubicBezTo>
                    <a:pt x="1062165" y="3957849"/>
                    <a:pt x="955204" y="3850888"/>
                    <a:pt x="955204" y="3718944"/>
                  </a:cubicBezTo>
                  <a:lnTo>
                    <a:pt x="955204" y="3287107"/>
                  </a:lnTo>
                  <a:lnTo>
                    <a:pt x="886698" y="3272962"/>
                  </a:lnTo>
                  <a:cubicBezTo>
                    <a:pt x="784881" y="3244888"/>
                    <a:pt x="685927" y="3203215"/>
                    <a:pt x="592588" y="3147965"/>
                  </a:cubicBezTo>
                  <a:cubicBezTo>
                    <a:pt x="219233" y="2926967"/>
                    <a:pt x="-6908" y="2522702"/>
                    <a:pt x="160" y="2088900"/>
                  </a:cubicBezTo>
                  <a:lnTo>
                    <a:pt x="3411" y="2088953"/>
                  </a:lnTo>
                  <a:close/>
                  <a:moveTo>
                    <a:pt x="1207827" y="0"/>
                  </a:moveTo>
                  <a:cubicBezTo>
                    <a:pt x="1562087" y="0"/>
                    <a:pt x="1849272" y="287185"/>
                    <a:pt x="1849272" y="641445"/>
                  </a:cubicBezTo>
                  <a:lnTo>
                    <a:pt x="1849272" y="2033516"/>
                  </a:lnTo>
                  <a:cubicBezTo>
                    <a:pt x="1849272" y="2387776"/>
                    <a:pt x="1562087" y="2674961"/>
                    <a:pt x="1207827" y="2674961"/>
                  </a:cubicBezTo>
                  <a:cubicBezTo>
                    <a:pt x="853567" y="2674961"/>
                    <a:pt x="566382" y="2387776"/>
                    <a:pt x="566382" y="2033516"/>
                  </a:cubicBezTo>
                  <a:lnTo>
                    <a:pt x="566382" y="641445"/>
                  </a:lnTo>
                  <a:cubicBezTo>
                    <a:pt x="566382" y="287185"/>
                    <a:pt x="853567" y="0"/>
                    <a:pt x="1207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mj-lt"/>
                <a:ea typeface="印品黑体" panose="00000500000000000000" pitchFamily="2" charset="-122"/>
              </a:endParaRPr>
            </a:p>
          </p:txBody>
        </p:sp>
        <p:sp>
          <p:nvSpPr>
            <p:cNvPr id="20" name="任意多边形 30">
              <a:extLst>
                <a:ext uri="{FF2B5EF4-FFF2-40B4-BE49-F238E27FC236}">
                  <a16:creationId xmlns:a16="http://schemas.microsoft.com/office/drawing/2014/main" xmlns="" id="{E333CFE1-47E1-4684-819A-EC2DC4FD54DA}"/>
                </a:ext>
              </a:extLst>
            </p:cNvPr>
            <p:cNvSpPr>
              <a:spLocks noChangeAspect="1"/>
            </p:cNvSpPr>
            <p:nvPr/>
          </p:nvSpPr>
          <p:spPr>
            <a:xfrm>
              <a:off x="7481457" y="2375976"/>
              <a:ext cx="269569" cy="324100"/>
            </a:xfrm>
            <a:custGeom>
              <a:avLst/>
              <a:gdLst>
                <a:gd name="connsiteX0" fmla="*/ 2088797 w 4696209"/>
                <a:gd name="connsiteY0" fmla="*/ 2028780 h 5645436"/>
                <a:gd name="connsiteX1" fmla="*/ 2539173 w 4696209"/>
                <a:gd name="connsiteY1" fmla="*/ 2028780 h 5645436"/>
                <a:gd name="connsiteX2" fmla="*/ 2539173 w 4696209"/>
                <a:gd name="connsiteY2" fmla="*/ 3205719 h 5645436"/>
                <a:gd name="connsiteX3" fmla="*/ 3543193 w 4696209"/>
                <a:gd name="connsiteY3" fmla="*/ 3785390 h 5645436"/>
                <a:gd name="connsiteX4" fmla="*/ 3318005 w 4696209"/>
                <a:gd name="connsiteY4" fmla="*/ 4175427 h 5645436"/>
                <a:gd name="connsiteX5" fmla="*/ 2088797 w 4696209"/>
                <a:gd name="connsiteY5" fmla="*/ 3465743 h 5645436"/>
                <a:gd name="connsiteX6" fmla="*/ 2098957 w 4696209"/>
                <a:gd name="connsiteY6" fmla="*/ 3448147 h 5645436"/>
                <a:gd name="connsiteX7" fmla="*/ 2088797 w 4696209"/>
                <a:gd name="connsiteY7" fmla="*/ 3448147 h 5645436"/>
                <a:gd name="connsiteX8" fmla="*/ 2348105 w 4696209"/>
                <a:gd name="connsiteY8" fmla="*/ 1488857 h 5645436"/>
                <a:gd name="connsiteX9" fmla="*/ 525293 w 4696209"/>
                <a:gd name="connsiteY9" fmla="*/ 3311669 h 5645436"/>
                <a:gd name="connsiteX10" fmla="*/ 2348105 w 4696209"/>
                <a:gd name="connsiteY10" fmla="*/ 5134481 h 5645436"/>
                <a:gd name="connsiteX11" fmla="*/ 4170917 w 4696209"/>
                <a:gd name="connsiteY11" fmla="*/ 3311669 h 5645436"/>
                <a:gd name="connsiteX12" fmla="*/ 2348105 w 4696209"/>
                <a:gd name="connsiteY12" fmla="*/ 1488857 h 5645436"/>
                <a:gd name="connsiteX13" fmla="*/ 2348105 w 4696209"/>
                <a:gd name="connsiteY13" fmla="*/ 977902 h 5645436"/>
                <a:gd name="connsiteX14" fmla="*/ 4681872 w 4696209"/>
                <a:gd name="connsiteY14" fmla="*/ 3311669 h 5645436"/>
                <a:gd name="connsiteX15" fmla="*/ 2348105 w 4696209"/>
                <a:gd name="connsiteY15" fmla="*/ 5645436 h 5645436"/>
                <a:gd name="connsiteX16" fmla="*/ 14338 w 4696209"/>
                <a:gd name="connsiteY16" fmla="*/ 3311669 h 5645436"/>
                <a:gd name="connsiteX17" fmla="*/ 2348105 w 4696209"/>
                <a:gd name="connsiteY17" fmla="*/ 977902 h 5645436"/>
                <a:gd name="connsiteX18" fmla="*/ 3210794 w 4696209"/>
                <a:gd name="connsiteY18" fmla="*/ 1525 h 5645436"/>
                <a:gd name="connsiteX19" fmla="*/ 3559690 w 4696209"/>
                <a:gd name="connsiteY19" fmla="*/ 82166 h 5645436"/>
                <a:gd name="connsiteX20" fmla="*/ 4389841 w 4696209"/>
                <a:gd name="connsiteY20" fmla="*/ 561454 h 5645436"/>
                <a:gd name="connsiteX21" fmla="*/ 4664989 w 4696209"/>
                <a:gd name="connsiteY21" fmla="*/ 1285059 h 5645436"/>
                <a:gd name="connsiteX22" fmla="*/ 4652365 w 4696209"/>
                <a:gd name="connsiteY22" fmla="*/ 1313093 h 5645436"/>
                <a:gd name="connsiteX23" fmla="*/ 4548130 w 4696209"/>
                <a:gd name="connsiteY23" fmla="*/ 1493633 h 5645436"/>
                <a:gd name="connsiteX24" fmla="*/ 4361174 w 4696209"/>
                <a:gd name="connsiteY24" fmla="*/ 1610458 h 5645436"/>
                <a:gd name="connsiteX25" fmla="*/ 4227467 w 4696209"/>
                <a:gd name="connsiteY25" fmla="*/ 1579554 h 5645436"/>
                <a:gd name="connsiteX26" fmla="*/ 2742962 w 4696209"/>
                <a:gd name="connsiteY26" fmla="*/ 722476 h 5645436"/>
                <a:gd name="connsiteX27" fmla="*/ 2627331 w 4696209"/>
                <a:gd name="connsiteY27" fmla="*/ 490166 h 5645436"/>
                <a:gd name="connsiteX28" fmla="*/ 2634097 w 4696209"/>
                <a:gd name="connsiteY28" fmla="*/ 460273 h 5645436"/>
                <a:gd name="connsiteX29" fmla="*/ 2722954 w 4696209"/>
                <a:gd name="connsiteY29" fmla="*/ 306368 h 5645436"/>
                <a:gd name="connsiteX30" fmla="*/ 3210794 w 4696209"/>
                <a:gd name="connsiteY30" fmla="*/ 1525 h 5645436"/>
                <a:gd name="connsiteX31" fmla="*/ 1485416 w 4696209"/>
                <a:gd name="connsiteY31" fmla="*/ 1525 h 5645436"/>
                <a:gd name="connsiteX32" fmla="*/ 1973255 w 4696209"/>
                <a:gd name="connsiteY32" fmla="*/ 306368 h 5645436"/>
                <a:gd name="connsiteX33" fmla="*/ 2062112 w 4696209"/>
                <a:gd name="connsiteY33" fmla="*/ 460273 h 5645436"/>
                <a:gd name="connsiteX34" fmla="*/ 2068878 w 4696209"/>
                <a:gd name="connsiteY34" fmla="*/ 490166 h 5645436"/>
                <a:gd name="connsiteX35" fmla="*/ 1953247 w 4696209"/>
                <a:gd name="connsiteY35" fmla="*/ 722476 h 5645436"/>
                <a:gd name="connsiteX36" fmla="*/ 468743 w 4696209"/>
                <a:gd name="connsiteY36" fmla="*/ 1579554 h 5645436"/>
                <a:gd name="connsiteX37" fmla="*/ 335035 w 4696209"/>
                <a:gd name="connsiteY37" fmla="*/ 1610458 h 5645436"/>
                <a:gd name="connsiteX38" fmla="*/ 148079 w 4696209"/>
                <a:gd name="connsiteY38" fmla="*/ 1493633 h 5645436"/>
                <a:gd name="connsiteX39" fmla="*/ 43845 w 4696209"/>
                <a:gd name="connsiteY39" fmla="*/ 1313093 h 5645436"/>
                <a:gd name="connsiteX40" fmla="*/ 31220 w 4696209"/>
                <a:gd name="connsiteY40" fmla="*/ 1285059 h 5645436"/>
                <a:gd name="connsiteX41" fmla="*/ 306368 w 4696209"/>
                <a:gd name="connsiteY41" fmla="*/ 561454 h 5645436"/>
                <a:gd name="connsiteX42" fmla="*/ 1136520 w 4696209"/>
                <a:gd name="connsiteY42" fmla="*/ 82166 h 5645436"/>
                <a:gd name="connsiteX43" fmla="*/ 1485416 w 4696209"/>
                <a:gd name="connsiteY43" fmla="*/ 1525 h 56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96209" h="5645436">
                  <a:moveTo>
                    <a:pt x="2088797" y="2028780"/>
                  </a:moveTo>
                  <a:lnTo>
                    <a:pt x="2539173" y="2028780"/>
                  </a:lnTo>
                  <a:lnTo>
                    <a:pt x="2539173" y="3205719"/>
                  </a:lnTo>
                  <a:lnTo>
                    <a:pt x="3543193" y="3785390"/>
                  </a:lnTo>
                  <a:lnTo>
                    <a:pt x="3318005" y="4175427"/>
                  </a:lnTo>
                  <a:lnTo>
                    <a:pt x="2088797" y="3465743"/>
                  </a:lnTo>
                  <a:lnTo>
                    <a:pt x="2098957" y="3448147"/>
                  </a:lnTo>
                  <a:lnTo>
                    <a:pt x="2088797" y="3448147"/>
                  </a:lnTo>
                  <a:close/>
                  <a:moveTo>
                    <a:pt x="2348105" y="1488857"/>
                  </a:moveTo>
                  <a:cubicBezTo>
                    <a:pt x="1341394" y="1488857"/>
                    <a:pt x="525293" y="2304958"/>
                    <a:pt x="525293" y="3311669"/>
                  </a:cubicBezTo>
                  <a:cubicBezTo>
                    <a:pt x="525293" y="4318380"/>
                    <a:pt x="1341394" y="5134481"/>
                    <a:pt x="2348105" y="5134481"/>
                  </a:cubicBezTo>
                  <a:cubicBezTo>
                    <a:pt x="3354816" y="5134481"/>
                    <a:pt x="4170917" y="4318380"/>
                    <a:pt x="4170917" y="3311669"/>
                  </a:cubicBezTo>
                  <a:cubicBezTo>
                    <a:pt x="4170917" y="2304958"/>
                    <a:pt x="3354816" y="1488857"/>
                    <a:pt x="2348105" y="1488857"/>
                  </a:cubicBezTo>
                  <a:close/>
                  <a:moveTo>
                    <a:pt x="2348105" y="977902"/>
                  </a:moveTo>
                  <a:cubicBezTo>
                    <a:pt x="3637009" y="977902"/>
                    <a:pt x="4681872" y="2022765"/>
                    <a:pt x="4681872" y="3311669"/>
                  </a:cubicBezTo>
                  <a:cubicBezTo>
                    <a:pt x="4681872" y="4600573"/>
                    <a:pt x="3637009" y="5645436"/>
                    <a:pt x="2348105" y="5645436"/>
                  </a:cubicBezTo>
                  <a:cubicBezTo>
                    <a:pt x="1059201" y="5645436"/>
                    <a:pt x="14338" y="4600573"/>
                    <a:pt x="14338" y="3311669"/>
                  </a:cubicBezTo>
                  <a:cubicBezTo>
                    <a:pt x="14338" y="2022765"/>
                    <a:pt x="1059201" y="977902"/>
                    <a:pt x="2348105" y="977902"/>
                  </a:cubicBezTo>
                  <a:close/>
                  <a:moveTo>
                    <a:pt x="3210794" y="1525"/>
                  </a:moveTo>
                  <a:cubicBezTo>
                    <a:pt x="3328480" y="-6792"/>
                    <a:pt x="3449826" y="18736"/>
                    <a:pt x="3559690" y="82166"/>
                  </a:cubicBezTo>
                  <a:lnTo>
                    <a:pt x="4389841" y="561454"/>
                  </a:lnTo>
                  <a:cubicBezTo>
                    <a:pt x="4646190" y="709457"/>
                    <a:pt x="4755086" y="1014775"/>
                    <a:pt x="4664989" y="1285059"/>
                  </a:cubicBezTo>
                  <a:lnTo>
                    <a:pt x="4652365" y="1313093"/>
                  </a:lnTo>
                  <a:lnTo>
                    <a:pt x="4548130" y="1493633"/>
                  </a:lnTo>
                  <a:cubicBezTo>
                    <a:pt x="4507616" y="1563805"/>
                    <a:pt x="4436343" y="1605146"/>
                    <a:pt x="4361174" y="1610458"/>
                  </a:cubicBezTo>
                  <a:cubicBezTo>
                    <a:pt x="4316074" y="1613646"/>
                    <a:pt x="4269570" y="1603863"/>
                    <a:pt x="4227467" y="1579554"/>
                  </a:cubicBezTo>
                  <a:lnTo>
                    <a:pt x="2742962" y="722476"/>
                  </a:lnTo>
                  <a:cubicBezTo>
                    <a:pt x="2658756" y="673860"/>
                    <a:pt x="2616066" y="580949"/>
                    <a:pt x="2627331" y="490166"/>
                  </a:cubicBezTo>
                  <a:lnTo>
                    <a:pt x="2634097" y="460273"/>
                  </a:lnTo>
                  <a:lnTo>
                    <a:pt x="2722954" y="306368"/>
                  </a:lnTo>
                  <a:cubicBezTo>
                    <a:pt x="2828671" y="123262"/>
                    <a:pt x="3014650" y="15387"/>
                    <a:pt x="3210794" y="1525"/>
                  </a:cubicBezTo>
                  <a:close/>
                  <a:moveTo>
                    <a:pt x="1485416" y="1525"/>
                  </a:moveTo>
                  <a:cubicBezTo>
                    <a:pt x="1681559" y="15386"/>
                    <a:pt x="1867539" y="123262"/>
                    <a:pt x="1973255" y="306368"/>
                  </a:cubicBezTo>
                  <a:lnTo>
                    <a:pt x="2062112" y="460273"/>
                  </a:lnTo>
                  <a:lnTo>
                    <a:pt x="2068878" y="490166"/>
                  </a:lnTo>
                  <a:cubicBezTo>
                    <a:pt x="2080144" y="580949"/>
                    <a:pt x="2037454" y="673859"/>
                    <a:pt x="1953247" y="722476"/>
                  </a:cubicBezTo>
                  <a:lnTo>
                    <a:pt x="468743" y="1579554"/>
                  </a:lnTo>
                  <a:cubicBezTo>
                    <a:pt x="426639" y="1603863"/>
                    <a:pt x="380136" y="1613646"/>
                    <a:pt x="335035" y="1610458"/>
                  </a:cubicBezTo>
                  <a:cubicBezTo>
                    <a:pt x="259866" y="1605146"/>
                    <a:pt x="188593" y="1563805"/>
                    <a:pt x="148079" y="1493633"/>
                  </a:cubicBezTo>
                  <a:lnTo>
                    <a:pt x="43845" y="1313093"/>
                  </a:lnTo>
                  <a:lnTo>
                    <a:pt x="31220" y="1285059"/>
                  </a:lnTo>
                  <a:cubicBezTo>
                    <a:pt x="-58877" y="1014775"/>
                    <a:pt x="50020" y="709457"/>
                    <a:pt x="306368" y="561454"/>
                  </a:cubicBezTo>
                  <a:lnTo>
                    <a:pt x="1136520" y="82166"/>
                  </a:lnTo>
                  <a:cubicBezTo>
                    <a:pt x="1246384" y="18736"/>
                    <a:pt x="1367729" y="-6792"/>
                    <a:pt x="1485416" y="15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tx1"/>
                </a:solidFill>
                <a:latin typeface="+mj-lt"/>
                <a:ea typeface="印品黑体" panose="00000500000000000000" pitchFamily="2" charset="-122"/>
              </a:endParaRPr>
            </a:p>
          </p:txBody>
        </p:sp>
        <p:sp>
          <p:nvSpPr>
            <p:cNvPr id="21" name="任意多边形 31">
              <a:extLst>
                <a:ext uri="{FF2B5EF4-FFF2-40B4-BE49-F238E27FC236}">
                  <a16:creationId xmlns:a16="http://schemas.microsoft.com/office/drawing/2014/main" xmlns="" id="{E00EC2F9-0283-4841-9240-7894BB84BEED}"/>
                </a:ext>
              </a:extLst>
            </p:cNvPr>
            <p:cNvSpPr>
              <a:spLocks noChangeAspect="1"/>
            </p:cNvSpPr>
            <p:nvPr/>
          </p:nvSpPr>
          <p:spPr>
            <a:xfrm>
              <a:off x="3298262" y="2375976"/>
              <a:ext cx="324056" cy="324100"/>
            </a:xfrm>
            <a:custGeom>
              <a:avLst/>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tx1"/>
                </a:solidFill>
                <a:latin typeface="+mj-lt"/>
                <a:ea typeface="印品黑体" panose="00000500000000000000" pitchFamily="2" charset="-122"/>
              </a:endParaRPr>
            </a:p>
          </p:txBody>
        </p:sp>
        <p:sp>
          <p:nvSpPr>
            <p:cNvPr id="22" name="任意多边形 32">
              <a:extLst>
                <a:ext uri="{FF2B5EF4-FFF2-40B4-BE49-F238E27FC236}">
                  <a16:creationId xmlns:a16="http://schemas.microsoft.com/office/drawing/2014/main" xmlns="" id="{1E7F2969-3142-4D19-8F22-FA93A9E0A46F}"/>
                </a:ext>
              </a:extLst>
            </p:cNvPr>
            <p:cNvSpPr>
              <a:spLocks noChangeAspect="1"/>
            </p:cNvSpPr>
            <p:nvPr/>
          </p:nvSpPr>
          <p:spPr>
            <a:xfrm>
              <a:off x="1263795" y="2375976"/>
              <a:ext cx="252072" cy="324100"/>
            </a:xfrm>
            <a:custGeom>
              <a:avLst/>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tx1"/>
                </a:solidFill>
                <a:latin typeface="+mj-lt"/>
                <a:ea typeface="印品黑体" panose="00000500000000000000" pitchFamily="2" charset="-122"/>
              </a:endParaRPr>
            </a:p>
          </p:txBody>
        </p:sp>
        <p:sp>
          <p:nvSpPr>
            <p:cNvPr id="23" name="文本框 33">
              <a:extLst>
                <a:ext uri="{FF2B5EF4-FFF2-40B4-BE49-F238E27FC236}">
                  <a16:creationId xmlns:a16="http://schemas.microsoft.com/office/drawing/2014/main" xmlns="" id="{75C213F3-CCCC-4BD7-9C57-E2E627B1FAB7}"/>
                </a:ext>
              </a:extLst>
            </p:cNvPr>
            <p:cNvSpPr txBox="1"/>
            <p:nvPr/>
          </p:nvSpPr>
          <p:spPr>
            <a:xfrm>
              <a:off x="1799334" y="1360542"/>
              <a:ext cx="2160375" cy="205807"/>
            </a:xfrm>
            <a:prstGeom prst="rect">
              <a:avLst/>
            </a:prstGeom>
            <a:noFill/>
          </p:spPr>
          <p:txBody>
            <a:bodyPr wrap="square" lIns="68589" tIns="34295" rIns="68589" bIns="34295" rtlCol="0">
              <a:spAutoFit/>
            </a:bodyPr>
            <a:lstStyle/>
            <a:p>
              <a:pPr algn="ctr"/>
              <a:r>
                <a:rPr lang="en-US" altLang="zh-CN" sz="1400" b="1" dirty="0">
                  <a:solidFill>
                    <a:schemeClr val="bg1">
                      <a:lumMod val="50000"/>
                    </a:schemeClr>
                  </a:solidFill>
                  <a:latin typeface="+mj-lt"/>
                  <a:ea typeface="印品黑体" panose="00000500000000000000" pitchFamily="2" charset="-122"/>
                </a:rPr>
                <a:t>Click Add text</a:t>
              </a:r>
              <a:endParaRPr lang="zh-CN" altLang="en-US" sz="1400" b="1" dirty="0">
                <a:solidFill>
                  <a:schemeClr val="bg1">
                    <a:lumMod val="50000"/>
                  </a:schemeClr>
                </a:solidFill>
                <a:latin typeface="+mj-lt"/>
                <a:ea typeface="印品黑体" panose="00000500000000000000" pitchFamily="2" charset="-122"/>
              </a:endParaRPr>
            </a:p>
          </p:txBody>
        </p:sp>
        <p:sp>
          <p:nvSpPr>
            <p:cNvPr id="24" name="文本框 34">
              <a:extLst>
                <a:ext uri="{FF2B5EF4-FFF2-40B4-BE49-F238E27FC236}">
                  <a16:creationId xmlns:a16="http://schemas.microsoft.com/office/drawing/2014/main" xmlns="" id="{C844FF9E-1FA6-4139-9501-620617004C42}"/>
                </a:ext>
              </a:extLst>
            </p:cNvPr>
            <p:cNvSpPr txBox="1"/>
            <p:nvPr/>
          </p:nvSpPr>
          <p:spPr>
            <a:xfrm>
              <a:off x="1799334" y="1637628"/>
              <a:ext cx="2160375" cy="258119"/>
            </a:xfrm>
            <a:prstGeom prst="roundRect">
              <a:avLst>
                <a:gd name="adj" fmla="val 50000"/>
              </a:avLst>
            </a:prstGeom>
            <a:noFill/>
            <a:ln>
              <a:solidFill>
                <a:schemeClr val="bg1">
                  <a:lumMod val="75000"/>
                </a:schemeClr>
              </a:solidFill>
            </a:ln>
          </p:spPr>
          <p:txBody>
            <a:bodyPr wrap="square" lIns="68589" tIns="34295" rIns="68589" bIns="34295" rtlCol="0">
              <a:spAutoFit/>
            </a:bodyPr>
            <a:lstStyle/>
            <a:p>
              <a:pPr algn="ctr"/>
              <a:r>
                <a:rPr lang="en-US" altLang="zh-CN" sz="1200" dirty="0">
                  <a:solidFill>
                    <a:schemeClr val="bg1">
                      <a:lumMod val="50000"/>
                    </a:schemeClr>
                  </a:solidFill>
                  <a:latin typeface="+mj-lt"/>
                  <a:ea typeface="印品黑体" panose="00000500000000000000" pitchFamily="2" charset="-122"/>
                </a:rPr>
                <a:t>Enter descriptive text here</a:t>
              </a:r>
              <a:endParaRPr lang="zh-CN" altLang="en-US" sz="1200" dirty="0">
                <a:solidFill>
                  <a:schemeClr val="bg1">
                    <a:lumMod val="50000"/>
                  </a:schemeClr>
                </a:solidFill>
                <a:latin typeface="+mj-lt"/>
                <a:ea typeface="印品黑体" panose="00000500000000000000" pitchFamily="2" charset="-122"/>
              </a:endParaRPr>
            </a:p>
          </p:txBody>
        </p:sp>
        <p:sp>
          <p:nvSpPr>
            <p:cNvPr id="25" name="文本框 35">
              <a:extLst>
                <a:ext uri="{FF2B5EF4-FFF2-40B4-BE49-F238E27FC236}">
                  <a16:creationId xmlns:a16="http://schemas.microsoft.com/office/drawing/2014/main" xmlns="" id="{657A673B-E63A-4BB9-B5D6-3ED9AE08BA6E}"/>
                </a:ext>
              </a:extLst>
            </p:cNvPr>
            <p:cNvSpPr txBox="1"/>
            <p:nvPr/>
          </p:nvSpPr>
          <p:spPr>
            <a:xfrm>
              <a:off x="5950273" y="1360542"/>
              <a:ext cx="2160375" cy="205807"/>
            </a:xfrm>
            <a:prstGeom prst="rect">
              <a:avLst/>
            </a:prstGeom>
            <a:noFill/>
          </p:spPr>
          <p:txBody>
            <a:bodyPr wrap="square" lIns="68589" tIns="34295" rIns="68589" bIns="34295" rtlCol="0">
              <a:spAutoFit/>
            </a:bodyPr>
            <a:lstStyle/>
            <a:p>
              <a:pPr algn="ctr"/>
              <a:r>
                <a:rPr lang="en-US" altLang="zh-CN" sz="1400" b="1" dirty="0">
                  <a:solidFill>
                    <a:schemeClr val="bg1">
                      <a:lumMod val="50000"/>
                    </a:schemeClr>
                  </a:solidFill>
                  <a:latin typeface="+mj-lt"/>
                  <a:ea typeface="印品黑体" panose="00000500000000000000" pitchFamily="2" charset="-122"/>
                </a:rPr>
                <a:t>Click Add text</a:t>
              </a:r>
              <a:endParaRPr lang="zh-CN" altLang="en-US" sz="1400" b="1" dirty="0">
                <a:solidFill>
                  <a:schemeClr val="bg1">
                    <a:lumMod val="50000"/>
                  </a:schemeClr>
                </a:solidFill>
                <a:latin typeface="+mj-lt"/>
                <a:ea typeface="印品黑体" panose="00000500000000000000" pitchFamily="2" charset="-122"/>
              </a:endParaRPr>
            </a:p>
          </p:txBody>
        </p:sp>
        <p:sp>
          <p:nvSpPr>
            <p:cNvPr id="26" name="文本框 36">
              <a:extLst>
                <a:ext uri="{FF2B5EF4-FFF2-40B4-BE49-F238E27FC236}">
                  <a16:creationId xmlns:a16="http://schemas.microsoft.com/office/drawing/2014/main" xmlns="" id="{10BC9A3F-8DFA-408A-B22A-ED57377DC8CA}"/>
                </a:ext>
              </a:extLst>
            </p:cNvPr>
            <p:cNvSpPr txBox="1"/>
            <p:nvPr/>
          </p:nvSpPr>
          <p:spPr>
            <a:xfrm>
              <a:off x="5950273" y="1637628"/>
              <a:ext cx="2160375" cy="258119"/>
            </a:xfrm>
            <a:prstGeom prst="roundRect">
              <a:avLst>
                <a:gd name="adj" fmla="val 50000"/>
              </a:avLst>
            </a:prstGeom>
            <a:noFill/>
            <a:ln>
              <a:solidFill>
                <a:schemeClr val="bg1">
                  <a:lumMod val="75000"/>
                </a:schemeClr>
              </a:solidFill>
            </a:ln>
          </p:spPr>
          <p:txBody>
            <a:bodyPr wrap="square" lIns="68589" tIns="34295" rIns="68589" bIns="34295" rtlCol="0">
              <a:spAutoFit/>
            </a:bodyPr>
            <a:lstStyle/>
            <a:p>
              <a:pPr algn="ctr"/>
              <a:r>
                <a:rPr lang="en-US" altLang="zh-CN" sz="1200" dirty="0">
                  <a:solidFill>
                    <a:schemeClr val="bg1">
                      <a:lumMod val="50000"/>
                    </a:schemeClr>
                  </a:solidFill>
                  <a:latin typeface="+mj-lt"/>
                  <a:ea typeface="印品黑体" panose="00000500000000000000" pitchFamily="2" charset="-122"/>
                </a:rPr>
                <a:t>Enter descriptive text here</a:t>
              </a:r>
              <a:endParaRPr lang="zh-CN" altLang="en-US" sz="1200" dirty="0">
                <a:solidFill>
                  <a:schemeClr val="bg1">
                    <a:lumMod val="50000"/>
                  </a:schemeClr>
                </a:solidFill>
                <a:latin typeface="+mj-lt"/>
                <a:ea typeface="印品黑体" panose="00000500000000000000" pitchFamily="2" charset="-122"/>
              </a:endParaRPr>
            </a:p>
          </p:txBody>
        </p:sp>
        <p:sp>
          <p:nvSpPr>
            <p:cNvPr id="27" name="文本框 37">
              <a:extLst>
                <a:ext uri="{FF2B5EF4-FFF2-40B4-BE49-F238E27FC236}">
                  <a16:creationId xmlns:a16="http://schemas.microsoft.com/office/drawing/2014/main" xmlns="" id="{ACF40CC1-F5DA-43A8-9812-AD13C79AD649}"/>
                </a:ext>
              </a:extLst>
            </p:cNvPr>
            <p:cNvSpPr txBox="1"/>
            <p:nvPr/>
          </p:nvSpPr>
          <p:spPr>
            <a:xfrm>
              <a:off x="784740" y="3111408"/>
              <a:ext cx="2160375" cy="205807"/>
            </a:xfrm>
            <a:prstGeom prst="rect">
              <a:avLst/>
            </a:prstGeom>
            <a:noFill/>
          </p:spPr>
          <p:txBody>
            <a:bodyPr wrap="square" lIns="68589" tIns="34295" rIns="68589" bIns="34295" rtlCol="0">
              <a:spAutoFit/>
            </a:bodyPr>
            <a:lstStyle/>
            <a:p>
              <a:pPr algn="ctr"/>
              <a:r>
                <a:rPr lang="en-US" altLang="zh-CN" sz="1400" b="1" dirty="0">
                  <a:solidFill>
                    <a:schemeClr val="bg1">
                      <a:lumMod val="50000"/>
                    </a:schemeClr>
                  </a:solidFill>
                  <a:latin typeface="+mj-lt"/>
                  <a:ea typeface="印品黑体" panose="00000500000000000000" pitchFamily="2" charset="-122"/>
                </a:rPr>
                <a:t>Click Add text</a:t>
              </a:r>
              <a:endParaRPr lang="zh-CN" altLang="en-US" sz="1400" b="1" dirty="0">
                <a:solidFill>
                  <a:schemeClr val="bg1">
                    <a:lumMod val="50000"/>
                  </a:schemeClr>
                </a:solidFill>
                <a:latin typeface="+mj-lt"/>
                <a:ea typeface="印品黑体" panose="00000500000000000000" pitchFamily="2" charset="-122"/>
              </a:endParaRPr>
            </a:p>
          </p:txBody>
        </p:sp>
        <p:sp>
          <p:nvSpPr>
            <p:cNvPr id="28" name="文本框 38">
              <a:extLst>
                <a:ext uri="{FF2B5EF4-FFF2-40B4-BE49-F238E27FC236}">
                  <a16:creationId xmlns:a16="http://schemas.microsoft.com/office/drawing/2014/main" xmlns="" id="{02536B1D-E76E-4FA4-9CD1-D9CE0B7FBFB7}"/>
                </a:ext>
              </a:extLst>
            </p:cNvPr>
            <p:cNvSpPr txBox="1"/>
            <p:nvPr/>
          </p:nvSpPr>
          <p:spPr>
            <a:xfrm>
              <a:off x="784740" y="3388493"/>
              <a:ext cx="2160375" cy="258119"/>
            </a:xfrm>
            <a:prstGeom prst="roundRect">
              <a:avLst>
                <a:gd name="adj" fmla="val 50000"/>
              </a:avLst>
            </a:prstGeom>
            <a:noFill/>
            <a:ln>
              <a:solidFill>
                <a:schemeClr val="bg1">
                  <a:lumMod val="75000"/>
                </a:schemeClr>
              </a:solidFill>
            </a:ln>
          </p:spPr>
          <p:txBody>
            <a:bodyPr wrap="square" lIns="68589" tIns="34295" rIns="68589" bIns="34295" rtlCol="0">
              <a:spAutoFit/>
            </a:bodyPr>
            <a:lstStyle/>
            <a:p>
              <a:pPr algn="ctr"/>
              <a:r>
                <a:rPr lang="en-US" altLang="zh-CN" sz="1200" dirty="0">
                  <a:solidFill>
                    <a:schemeClr val="bg1">
                      <a:lumMod val="50000"/>
                    </a:schemeClr>
                  </a:solidFill>
                  <a:latin typeface="+mj-lt"/>
                  <a:ea typeface="印品黑体" panose="00000500000000000000" pitchFamily="2" charset="-122"/>
                </a:rPr>
                <a:t>Enter descriptive text here</a:t>
              </a:r>
              <a:endParaRPr lang="zh-CN" altLang="en-US" sz="1200" dirty="0">
                <a:solidFill>
                  <a:schemeClr val="bg1">
                    <a:lumMod val="50000"/>
                  </a:schemeClr>
                </a:solidFill>
                <a:latin typeface="+mj-lt"/>
                <a:ea typeface="印品黑体" panose="00000500000000000000" pitchFamily="2" charset="-122"/>
              </a:endParaRPr>
            </a:p>
          </p:txBody>
        </p:sp>
        <p:sp>
          <p:nvSpPr>
            <p:cNvPr id="29" name="文本框 39">
              <a:extLst>
                <a:ext uri="{FF2B5EF4-FFF2-40B4-BE49-F238E27FC236}">
                  <a16:creationId xmlns:a16="http://schemas.microsoft.com/office/drawing/2014/main" xmlns="" id="{FE7CC20A-4B52-495C-8E54-4E36B568D9AE}"/>
                </a:ext>
              </a:extLst>
            </p:cNvPr>
            <p:cNvSpPr txBox="1"/>
            <p:nvPr/>
          </p:nvSpPr>
          <p:spPr>
            <a:xfrm>
              <a:off x="4999814" y="3111408"/>
              <a:ext cx="2160375" cy="205807"/>
            </a:xfrm>
            <a:prstGeom prst="rect">
              <a:avLst/>
            </a:prstGeom>
            <a:noFill/>
          </p:spPr>
          <p:txBody>
            <a:bodyPr wrap="square" lIns="68589" tIns="34295" rIns="68589" bIns="34295" rtlCol="0">
              <a:spAutoFit/>
            </a:bodyPr>
            <a:lstStyle/>
            <a:p>
              <a:pPr algn="ctr"/>
              <a:r>
                <a:rPr lang="en-US" altLang="zh-CN" sz="1400" b="1" dirty="0">
                  <a:solidFill>
                    <a:schemeClr val="bg1">
                      <a:lumMod val="50000"/>
                    </a:schemeClr>
                  </a:solidFill>
                  <a:latin typeface="+mj-lt"/>
                  <a:ea typeface="印品黑体" panose="00000500000000000000" pitchFamily="2" charset="-122"/>
                </a:rPr>
                <a:t>Click Add text</a:t>
              </a:r>
              <a:endParaRPr lang="zh-CN" altLang="en-US" sz="1400" b="1" dirty="0">
                <a:solidFill>
                  <a:schemeClr val="bg1">
                    <a:lumMod val="50000"/>
                  </a:schemeClr>
                </a:solidFill>
                <a:latin typeface="+mj-lt"/>
                <a:ea typeface="印品黑体" panose="00000500000000000000" pitchFamily="2" charset="-122"/>
              </a:endParaRPr>
            </a:p>
          </p:txBody>
        </p:sp>
        <p:sp>
          <p:nvSpPr>
            <p:cNvPr id="30" name="文本框 40">
              <a:extLst>
                <a:ext uri="{FF2B5EF4-FFF2-40B4-BE49-F238E27FC236}">
                  <a16:creationId xmlns:a16="http://schemas.microsoft.com/office/drawing/2014/main" xmlns="" id="{AAC167F3-8A53-4A97-9593-7ECED2A1D6AB}"/>
                </a:ext>
              </a:extLst>
            </p:cNvPr>
            <p:cNvSpPr txBox="1"/>
            <p:nvPr/>
          </p:nvSpPr>
          <p:spPr>
            <a:xfrm>
              <a:off x="4999814" y="3388493"/>
              <a:ext cx="2160375" cy="258119"/>
            </a:xfrm>
            <a:prstGeom prst="roundRect">
              <a:avLst>
                <a:gd name="adj" fmla="val 50000"/>
              </a:avLst>
            </a:prstGeom>
            <a:noFill/>
            <a:ln>
              <a:solidFill>
                <a:schemeClr val="bg1">
                  <a:lumMod val="75000"/>
                </a:schemeClr>
              </a:solidFill>
            </a:ln>
          </p:spPr>
          <p:txBody>
            <a:bodyPr wrap="square" lIns="68589" tIns="34295" rIns="68589" bIns="34295" rtlCol="0">
              <a:spAutoFit/>
            </a:bodyPr>
            <a:lstStyle/>
            <a:p>
              <a:pPr algn="ctr"/>
              <a:r>
                <a:rPr lang="en-US" altLang="zh-CN" sz="1200" dirty="0">
                  <a:solidFill>
                    <a:schemeClr val="bg1">
                      <a:lumMod val="50000"/>
                    </a:schemeClr>
                  </a:solidFill>
                  <a:latin typeface="+mj-lt"/>
                  <a:ea typeface="印品黑体" panose="00000500000000000000" pitchFamily="2" charset="-122"/>
                </a:rPr>
                <a:t>Enter descriptive text here</a:t>
              </a:r>
              <a:endParaRPr lang="zh-CN" altLang="en-US" sz="1200" dirty="0">
                <a:solidFill>
                  <a:schemeClr val="bg1">
                    <a:lumMod val="50000"/>
                  </a:schemeClr>
                </a:solidFill>
                <a:latin typeface="+mj-lt"/>
                <a:ea typeface="印品黑体" panose="00000500000000000000" pitchFamily="2" charset="-122"/>
              </a:endParaRPr>
            </a:p>
          </p:txBody>
        </p:sp>
        <p:sp>
          <p:nvSpPr>
            <p:cNvPr id="31" name="文本框 41">
              <a:extLst>
                <a:ext uri="{FF2B5EF4-FFF2-40B4-BE49-F238E27FC236}">
                  <a16:creationId xmlns:a16="http://schemas.microsoft.com/office/drawing/2014/main" xmlns="" id="{BA7752AF-3249-4F56-97F4-88C2FDC15F08}"/>
                </a:ext>
              </a:extLst>
            </p:cNvPr>
            <p:cNvSpPr txBox="1"/>
            <p:nvPr/>
          </p:nvSpPr>
          <p:spPr>
            <a:xfrm>
              <a:off x="1260426" y="4012704"/>
              <a:ext cx="6624736" cy="383797"/>
            </a:xfrm>
            <a:prstGeom prst="rect">
              <a:avLst/>
            </a:prstGeom>
            <a:noFill/>
          </p:spPr>
          <p:txBody>
            <a:bodyPr wrap="square" lIns="68589" tIns="34295" rIns="68589" bIns="34295" rtlCol="0">
              <a:spAutoFit/>
            </a:bodyPr>
            <a:lstStyle/>
            <a:p>
              <a:pPr algn="ctr">
                <a:lnSpc>
                  <a:spcPct val="125000"/>
                </a:lnSpc>
              </a:pPr>
              <a:r>
                <a:rPr lang="en-US" altLang="zh-CN" sz="1200" dirty="0">
                  <a:solidFill>
                    <a:schemeClr val="bg1">
                      <a:lumMod val="50000"/>
                    </a:schemeClr>
                  </a:solidFill>
                  <a:latin typeface="+mj-lt"/>
                  <a:ea typeface="印品黑体" panose="00000500000000000000" pitchFamily="2" charset="-122"/>
                </a:rPr>
                <a:t>Click here to enter text descriptions related to this subtitle or related to this graphic, data statistics, event analysis, summary overview. Click here to enter text descriptions related to this subtitle or related to this graphic, data statistics, event analysis, summary overview.</a:t>
              </a:r>
              <a:endParaRPr lang="zh-CN" altLang="en-US" sz="1200" dirty="0">
                <a:solidFill>
                  <a:schemeClr val="bg1">
                    <a:lumMod val="50000"/>
                  </a:schemeClr>
                </a:solidFill>
                <a:latin typeface="+mj-lt"/>
                <a:ea typeface="印品黑体" panose="00000500000000000000" pitchFamily="2" charset="-122"/>
              </a:endParaRPr>
            </a:p>
          </p:txBody>
        </p:sp>
      </p:grpSp>
      <p:sp>
        <p:nvSpPr>
          <p:cNvPr id="33" name="矩形 8">
            <a:extLst>
              <a:ext uri="{FF2B5EF4-FFF2-40B4-BE49-F238E27FC236}">
                <a16:creationId xmlns:a16="http://schemas.microsoft.com/office/drawing/2014/main" xmlns="" id="{1407A5C2-4FBC-4E72-BAA0-E399E0D5B45C}"/>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103675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5111262" y="4853354"/>
            <a:ext cx="5955323" cy="1524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Text Placeholder 2"/>
          <p:cNvSpPr txBox="1">
            <a:spLocks/>
          </p:cNvSpPr>
          <p:nvPr/>
        </p:nvSpPr>
        <p:spPr>
          <a:xfrm>
            <a:off x="620838" y="543804"/>
            <a:ext cx="5903913" cy="114935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ko-KR" sz="4800" b="1" dirty="0" smtClean="0">
                <a:solidFill>
                  <a:srgbClr val="533486"/>
                </a:solidFill>
                <a:ea typeface="맑은 고딕" pitchFamily="50" charset="-127"/>
              </a:rPr>
              <a:t>FREE</a:t>
            </a:r>
            <a:r>
              <a:rPr lang="en-US" altLang="ko-KR" sz="4800" b="1" dirty="0" smtClean="0">
                <a:solidFill>
                  <a:srgbClr val="056768"/>
                </a:solidFill>
                <a:ea typeface="맑은 고딕" pitchFamily="50" charset="-127"/>
              </a:rPr>
              <a:t> </a:t>
            </a:r>
          </a:p>
          <a:p>
            <a:pPr marL="0" indent="0" fontAlgn="auto">
              <a:spcAft>
                <a:spcPts val="0"/>
              </a:spcAft>
              <a:buFont typeface="Arial" panose="020B0604020202020204" pitchFamily="34" charset="0"/>
              <a:buNone/>
            </a:pPr>
            <a:r>
              <a:rPr lang="en-US" altLang="ko-KR" sz="4800" b="1" dirty="0" smtClean="0">
                <a:solidFill>
                  <a:srgbClr val="8CC066"/>
                </a:solidFill>
                <a:ea typeface="맑은 고딕" pitchFamily="50" charset="-127"/>
              </a:rPr>
              <a:t>TEMPLATES</a:t>
            </a:r>
            <a:endParaRPr lang="en-US" altLang="ko-KR" sz="4800" b="1" dirty="0">
              <a:solidFill>
                <a:srgbClr val="8CC066"/>
              </a:solidFill>
            </a:endParaRPr>
          </a:p>
        </p:txBody>
      </p:sp>
      <p:sp>
        <p:nvSpPr>
          <p:cNvPr id="52" name="TextBox 11">
            <a:extLst>
              <a:ext uri="{FF2B5EF4-FFF2-40B4-BE49-F238E27FC236}">
                <a16:creationId xmlns="" xmlns:a16="http://schemas.microsoft.com/office/drawing/2014/main" id="{28765A1A-E430-484C-9685-50871E6809BA}"/>
              </a:ext>
            </a:extLst>
          </p:cNvPr>
          <p:cNvSpPr txBox="1"/>
          <p:nvPr/>
        </p:nvSpPr>
        <p:spPr>
          <a:xfrm>
            <a:off x="850811" y="3104012"/>
            <a:ext cx="3721189" cy="1384995"/>
          </a:xfrm>
          <a:prstGeom prst="rect">
            <a:avLst/>
          </a:prstGeom>
          <a:noFill/>
        </p:spPr>
        <p:txBody>
          <a:bodyPr wrap="square" rtlCol="0">
            <a:spAutoFit/>
          </a:bodyPr>
          <a:lstStyle/>
          <a:p>
            <a:r>
              <a:rPr lang="en-US" altLang="ko-KR" sz="1200" dirty="0">
                <a:solidFill>
                  <a:srgbClr val="056768"/>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53" name="TextBox 11">
            <a:extLst>
              <a:ext uri="{FF2B5EF4-FFF2-40B4-BE49-F238E27FC236}">
                <a16:creationId xmlns="" xmlns:a16="http://schemas.microsoft.com/office/drawing/2014/main" id="{28765A1A-E430-484C-9685-50871E6809BA}"/>
              </a:ext>
            </a:extLst>
          </p:cNvPr>
          <p:cNvSpPr txBox="1"/>
          <p:nvPr/>
        </p:nvSpPr>
        <p:spPr>
          <a:xfrm>
            <a:off x="828766" y="2321501"/>
            <a:ext cx="3721189" cy="400110"/>
          </a:xfrm>
          <a:prstGeom prst="rect">
            <a:avLst/>
          </a:prstGeom>
          <a:noFill/>
        </p:spPr>
        <p:txBody>
          <a:bodyPr wrap="square" rtlCol="0">
            <a:spAutoFit/>
          </a:bodyPr>
          <a:lstStyle/>
          <a:p>
            <a:r>
              <a:rPr lang="en-US" altLang="ko-KR" sz="2000" dirty="0">
                <a:solidFill>
                  <a:srgbClr val="056768"/>
                </a:solidFill>
                <a:cs typeface="Arial" pitchFamily="34" charset="0"/>
              </a:rPr>
              <a:t>You can simply </a:t>
            </a:r>
            <a:r>
              <a:rPr lang="en-US" altLang="ko-KR" sz="2000" dirty="0" smtClean="0">
                <a:solidFill>
                  <a:srgbClr val="056768"/>
                </a:solidFill>
                <a:cs typeface="Arial" pitchFamily="34" charset="0"/>
              </a:rPr>
              <a:t>impress. </a:t>
            </a:r>
            <a:endParaRPr lang="en-US" altLang="ko-KR" sz="2000" dirty="0">
              <a:solidFill>
                <a:srgbClr val="056768"/>
              </a:solidFill>
              <a:cs typeface="Arial" pitchFamily="34" charset="0"/>
            </a:endParaRPr>
          </a:p>
        </p:txBody>
      </p:sp>
      <p:sp>
        <p:nvSpPr>
          <p:cNvPr id="54" name="TextBox 11">
            <a:extLst>
              <a:ext uri="{FF2B5EF4-FFF2-40B4-BE49-F238E27FC236}">
                <a16:creationId xmlns="" xmlns:a16="http://schemas.microsoft.com/office/drawing/2014/main" id="{28765A1A-E430-484C-9685-50871E6809BA}"/>
              </a:ext>
            </a:extLst>
          </p:cNvPr>
          <p:cNvSpPr txBox="1"/>
          <p:nvPr/>
        </p:nvSpPr>
        <p:spPr>
          <a:xfrm>
            <a:off x="828765" y="4552673"/>
            <a:ext cx="3721189" cy="1384995"/>
          </a:xfrm>
          <a:prstGeom prst="rect">
            <a:avLst/>
          </a:prstGeom>
          <a:noFill/>
        </p:spPr>
        <p:txBody>
          <a:bodyPr wrap="square" rtlCol="0">
            <a:spAutoFit/>
          </a:bodyPr>
          <a:lstStyle/>
          <a:p>
            <a:r>
              <a:rPr lang="en-US" altLang="ko-KR" sz="1200" dirty="0">
                <a:solidFill>
                  <a:srgbClr val="056768"/>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pic>
        <p:nvPicPr>
          <p:cNvPr id="2" name="Imagen 1"/>
          <p:cNvPicPr>
            <a:picLocks noChangeAspect="1"/>
          </p:cNvPicPr>
          <p:nvPr/>
        </p:nvPicPr>
        <p:blipFill>
          <a:blip r:embed="rId2"/>
          <a:stretch>
            <a:fillRect/>
          </a:stretch>
        </p:blipFill>
        <p:spPr>
          <a:xfrm>
            <a:off x="5609671" y="1597891"/>
            <a:ext cx="5265949" cy="4339777"/>
          </a:xfrm>
          <a:prstGeom prst="rect">
            <a:avLst/>
          </a:prstGeom>
        </p:spPr>
      </p:pic>
    </p:spTree>
    <p:extLst>
      <p:ext uri="{BB962C8B-B14F-4D97-AF65-F5344CB8AC3E}">
        <p14:creationId xmlns:p14="http://schemas.microsoft.com/office/powerpoint/2010/main" val="2559052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xmlns="" id="{7E78E7BA-E559-45C3-A385-DD3840B3EE03}"/>
              </a:ext>
            </a:extLst>
          </p:cNvPr>
          <p:cNvGrpSpPr/>
          <p:nvPr/>
        </p:nvGrpSpPr>
        <p:grpSpPr>
          <a:xfrm>
            <a:off x="226288" y="1322962"/>
            <a:ext cx="11433170" cy="5635245"/>
            <a:chOff x="828378" y="1315036"/>
            <a:chExt cx="7344816" cy="3620154"/>
          </a:xfrm>
        </p:grpSpPr>
        <p:sp>
          <p:nvSpPr>
            <p:cNvPr id="2" name="弧形 20">
              <a:extLst>
                <a:ext uri="{FF2B5EF4-FFF2-40B4-BE49-F238E27FC236}">
                  <a16:creationId xmlns:a16="http://schemas.microsoft.com/office/drawing/2014/main" xmlns="" id="{39BF78DD-87F0-4C36-AE20-1442697A4AFA}"/>
                </a:ext>
              </a:extLst>
            </p:cNvPr>
            <p:cNvSpPr/>
            <p:nvPr/>
          </p:nvSpPr>
          <p:spPr>
            <a:xfrm>
              <a:off x="3232888" y="2385683"/>
              <a:ext cx="2549162" cy="2549507"/>
            </a:xfrm>
            <a:prstGeom prst="arc">
              <a:avLst>
                <a:gd name="adj1" fmla="val 10885078"/>
                <a:gd name="adj2" fmla="val 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68589" tIns="34295" rIns="68589" bIns="34295" rtlCol="0" anchor="ctr"/>
            <a:lstStyle/>
            <a:p>
              <a:pPr algn="ctr"/>
              <a:endParaRPr lang="zh-CN" altLang="en-US" dirty="0">
                <a:latin typeface="+mj-lt"/>
                <a:ea typeface="印品黑体" panose="00000500000000000000" pitchFamily="2" charset="-122"/>
              </a:endParaRPr>
            </a:p>
          </p:txBody>
        </p:sp>
        <p:sp>
          <p:nvSpPr>
            <p:cNvPr id="3" name="椭圆 21">
              <a:extLst>
                <a:ext uri="{FF2B5EF4-FFF2-40B4-BE49-F238E27FC236}">
                  <a16:creationId xmlns:a16="http://schemas.microsoft.com/office/drawing/2014/main" xmlns="" id="{AEB805D4-E153-4835-A72B-24AD09F04096}"/>
                </a:ext>
              </a:extLst>
            </p:cNvPr>
            <p:cNvSpPr/>
            <p:nvPr/>
          </p:nvSpPr>
          <p:spPr>
            <a:xfrm>
              <a:off x="3135631" y="3245757"/>
              <a:ext cx="255940" cy="255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latin typeface="+mj-lt"/>
                  <a:ea typeface="印品黑体" panose="00000500000000000000" pitchFamily="2" charset="-122"/>
                </a:rPr>
                <a:t>1</a:t>
              </a:r>
              <a:endParaRPr lang="zh-CN" altLang="en-US" dirty="0">
                <a:latin typeface="+mj-lt"/>
                <a:ea typeface="印品黑体" panose="00000500000000000000" pitchFamily="2" charset="-122"/>
              </a:endParaRPr>
            </a:p>
          </p:txBody>
        </p:sp>
        <p:sp>
          <p:nvSpPr>
            <p:cNvPr id="4" name="椭圆 22">
              <a:extLst>
                <a:ext uri="{FF2B5EF4-FFF2-40B4-BE49-F238E27FC236}">
                  <a16:creationId xmlns:a16="http://schemas.microsoft.com/office/drawing/2014/main" xmlns="" id="{9E8B2B48-FA70-45B3-A0C9-F24D4F39924E}"/>
                </a:ext>
              </a:extLst>
            </p:cNvPr>
            <p:cNvSpPr/>
            <p:nvPr/>
          </p:nvSpPr>
          <p:spPr>
            <a:xfrm>
              <a:off x="3620880" y="2541832"/>
              <a:ext cx="255940" cy="255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latin typeface="+mj-lt"/>
                  <a:ea typeface="印品黑体" panose="00000500000000000000" pitchFamily="2" charset="-122"/>
                </a:rPr>
                <a:t>2</a:t>
              </a:r>
              <a:endParaRPr lang="zh-CN" altLang="en-US" dirty="0">
                <a:latin typeface="+mj-lt"/>
                <a:ea typeface="印品黑体" panose="00000500000000000000" pitchFamily="2" charset="-122"/>
              </a:endParaRPr>
            </a:p>
          </p:txBody>
        </p:sp>
        <p:sp>
          <p:nvSpPr>
            <p:cNvPr id="5" name="椭圆 23">
              <a:extLst>
                <a:ext uri="{FF2B5EF4-FFF2-40B4-BE49-F238E27FC236}">
                  <a16:creationId xmlns:a16="http://schemas.microsoft.com/office/drawing/2014/main" xmlns="" id="{8669940F-2FF9-45A7-8895-1DA7804AC256}"/>
                </a:ext>
              </a:extLst>
            </p:cNvPr>
            <p:cNvSpPr/>
            <p:nvPr/>
          </p:nvSpPr>
          <p:spPr>
            <a:xfrm>
              <a:off x="4379498" y="2257696"/>
              <a:ext cx="255940" cy="2559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latin typeface="+mj-lt"/>
                  <a:ea typeface="印品黑体" panose="00000500000000000000" pitchFamily="2" charset="-122"/>
                </a:rPr>
                <a:t>3</a:t>
              </a:r>
              <a:endParaRPr lang="zh-CN" altLang="en-US" dirty="0">
                <a:latin typeface="+mj-lt"/>
                <a:ea typeface="印品黑体" panose="00000500000000000000" pitchFamily="2" charset="-122"/>
              </a:endParaRPr>
            </a:p>
          </p:txBody>
        </p:sp>
        <p:sp>
          <p:nvSpPr>
            <p:cNvPr id="6" name="椭圆 24">
              <a:extLst>
                <a:ext uri="{FF2B5EF4-FFF2-40B4-BE49-F238E27FC236}">
                  <a16:creationId xmlns:a16="http://schemas.microsoft.com/office/drawing/2014/main" xmlns="" id="{84F4FD86-631A-49D0-B653-26874A043028}"/>
                </a:ext>
              </a:extLst>
            </p:cNvPr>
            <p:cNvSpPr/>
            <p:nvPr/>
          </p:nvSpPr>
          <p:spPr>
            <a:xfrm>
              <a:off x="5156520" y="2541832"/>
              <a:ext cx="255940" cy="2559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latin typeface="+mj-lt"/>
                  <a:ea typeface="印品黑体" panose="00000500000000000000" pitchFamily="2" charset="-122"/>
                </a:rPr>
                <a:t>4</a:t>
              </a:r>
              <a:endParaRPr lang="zh-CN" altLang="en-US" dirty="0">
                <a:latin typeface="+mj-lt"/>
                <a:ea typeface="印品黑体" panose="00000500000000000000" pitchFamily="2" charset="-122"/>
              </a:endParaRPr>
            </a:p>
          </p:txBody>
        </p:sp>
        <p:sp>
          <p:nvSpPr>
            <p:cNvPr id="7" name="椭圆 25">
              <a:extLst>
                <a:ext uri="{FF2B5EF4-FFF2-40B4-BE49-F238E27FC236}">
                  <a16:creationId xmlns:a16="http://schemas.microsoft.com/office/drawing/2014/main" xmlns="" id="{CFF118E4-5B02-48A6-B9B0-95E34B9E536F}"/>
                </a:ext>
              </a:extLst>
            </p:cNvPr>
            <p:cNvSpPr/>
            <p:nvPr/>
          </p:nvSpPr>
          <p:spPr>
            <a:xfrm>
              <a:off x="5608010" y="3245757"/>
              <a:ext cx="255940" cy="255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latin typeface="+mj-lt"/>
                  <a:ea typeface="印品黑体" panose="00000500000000000000" pitchFamily="2" charset="-122"/>
                </a:rPr>
                <a:t>5</a:t>
              </a:r>
              <a:endParaRPr lang="zh-CN" altLang="en-US" dirty="0">
                <a:latin typeface="+mj-lt"/>
                <a:ea typeface="印品黑体" panose="00000500000000000000" pitchFamily="2" charset="-122"/>
              </a:endParaRPr>
            </a:p>
          </p:txBody>
        </p:sp>
        <p:sp>
          <p:nvSpPr>
            <p:cNvPr id="8" name="文本框 26">
              <a:extLst>
                <a:ext uri="{FF2B5EF4-FFF2-40B4-BE49-F238E27FC236}">
                  <a16:creationId xmlns:a16="http://schemas.microsoft.com/office/drawing/2014/main" xmlns="" id="{85C143D3-392B-47E9-B06B-4EC12AC41B6A}"/>
                </a:ext>
              </a:extLst>
            </p:cNvPr>
            <p:cNvSpPr txBox="1"/>
            <p:nvPr/>
          </p:nvSpPr>
          <p:spPr>
            <a:xfrm>
              <a:off x="1206824" y="3364632"/>
              <a:ext cx="1587174" cy="400389"/>
            </a:xfrm>
            <a:prstGeom prst="rect">
              <a:avLst/>
            </a:prstGeom>
            <a:noFill/>
          </p:spPr>
          <p:txBody>
            <a:bodyPr wrap="square" lIns="68589" tIns="34295" rIns="68589" bIns="34295" rtlCol="0">
              <a:spAutoFit/>
            </a:bodyPr>
            <a:lstStyle/>
            <a:p>
              <a:pPr algn="r"/>
              <a:r>
                <a:rPr lang="en-US" altLang="zh-CN" sz="1200" dirty="0">
                  <a:solidFill>
                    <a:schemeClr val="bg1">
                      <a:lumMod val="50000"/>
                    </a:schemeClr>
                  </a:solidFill>
                  <a:latin typeface="+mj-lt"/>
                  <a:ea typeface="印品黑体" panose="00000500000000000000" pitchFamily="2" charset="-122"/>
                </a:rPr>
                <a:t>Click here to enter a text description or data analysis related to this subtitle or graphic.</a:t>
              </a:r>
              <a:endParaRPr lang="zh-CN" altLang="en-US" sz="1200" dirty="0">
                <a:solidFill>
                  <a:schemeClr val="bg1">
                    <a:lumMod val="50000"/>
                  </a:schemeClr>
                </a:solidFill>
                <a:latin typeface="+mj-lt"/>
                <a:ea typeface="印品黑体" panose="00000500000000000000" pitchFamily="2" charset="-122"/>
              </a:endParaRPr>
            </a:p>
          </p:txBody>
        </p:sp>
        <p:sp>
          <p:nvSpPr>
            <p:cNvPr id="9" name="文本框 27">
              <a:extLst>
                <a:ext uri="{FF2B5EF4-FFF2-40B4-BE49-F238E27FC236}">
                  <a16:creationId xmlns:a16="http://schemas.microsoft.com/office/drawing/2014/main" xmlns="" id="{FFCC71CB-D3EA-4F63-94BB-6EC87FEC8B9B}"/>
                </a:ext>
              </a:extLst>
            </p:cNvPr>
            <p:cNvSpPr txBox="1"/>
            <p:nvPr/>
          </p:nvSpPr>
          <p:spPr>
            <a:xfrm>
              <a:off x="828378" y="3137665"/>
              <a:ext cx="1965620" cy="182897"/>
            </a:xfrm>
            <a:prstGeom prst="rect">
              <a:avLst/>
            </a:prstGeom>
            <a:solidFill>
              <a:srgbClr val="533486"/>
            </a:solidFill>
          </p:spPr>
          <p:txBody>
            <a:bodyPr wrap="square" lIns="68589" tIns="34295" rIns="68589" bIns="34295" rtlCol="0">
              <a:spAutoFit/>
            </a:bodyPr>
            <a:lstStyle/>
            <a:p>
              <a:pPr algn="r"/>
              <a:r>
                <a:rPr lang="en-US" altLang="zh-CN" sz="1400" b="1" dirty="0">
                  <a:solidFill>
                    <a:schemeClr val="bg1"/>
                  </a:solidFill>
                  <a:latin typeface="+mj-lt"/>
                  <a:ea typeface="印品黑体" panose="00000500000000000000" pitchFamily="2" charset="-122"/>
                </a:rPr>
                <a:t>Enter title</a:t>
              </a:r>
              <a:endParaRPr lang="zh-CN" altLang="en-US" sz="1400" b="1" dirty="0">
                <a:solidFill>
                  <a:schemeClr val="bg1"/>
                </a:solidFill>
                <a:latin typeface="+mj-lt"/>
                <a:ea typeface="印品黑体" panose="00000500000000000000" pitchFamily="2" charset="-122"/>
              </a:endParaRPr>
            </a:p>
          </p:txBody>
        </p:sp>
        <p:sp>
          <p:nvSpPr>
            <p:cNvPr id="10" name="文本框 28">
              <a:extLst>
                <a:ext uri="{FF2B5EF4-FFF2-40B4-BE49-F238E27FC236}">
                  <a16:creationId xmlns:a16="http://schemas.microsoft.com/office/drawing/2014/main" xmlns="" id="{D023A8E7-5356-4538-9356-DACFC5F7EC83}"/>
                </a:ext>
              </a:extLst>
            </p:cNvPr>
            <p:cNvSpPr txBox="1"/>
            <p:nvPr/>
          </p:nvSpPr>
          <p:spPr>
            <a:xfrm>
              <a:off x="1600683" y="2356663"/>
              <a:ext cx="1625363" cy="400389"/>
            </a:xfrm>
            <a:prstGeom prst="rect">
              <a:avLst/>
            </a:prstGeom>
            <a:noFill/>
          </p:spPr>
          <p:txBody>
            <a:bodyPr wrap="square" lIns="68589" tIns="34295" rIns="68589" bIns="34295" rtlCol="0">
              <a:spAutoFit/>
            </a:bodyPr>
            <a:lstStyle/>
            <a:p>
              <a:pPr algn="r"/>
              <a:r>
                <a:rPr lang="en-US" altLang="zh-CN" sz="1200" dirty="0">
                  <a:solidFill>
                    <a:schemeClr val="bg1">
                      <a:lumMod val="50000"/>
                    </a:schemeClr>
                  </a:solidFill>
                  <a:latin typeface="+mj-lt"/>
                  <a:ea typeface="印品黑体" panose="00000500000000000000" pitchFamily="2" charset="-122"/>
                </a:rPr>
                <a:t>Click here to enter a text description or data analysis related to this subtitle or graphic.</a:t>
              </a:r>
              <a:endParaRPr lang="zh-CN" altLang="en-US" sz="1200" dirty="0">
                <a:solidFill>
                  <a:schemeClr val="bg1">
                    <a:lumMod val="50000"/>
                  </a:schemeClr>
                </a:solidFill>
                <a:latin typeface="+mj-lt"/>
                <a:ea typeface="印品黑体" panose="00000500000000000000" pitchFamily="2" charset="-122"/>
              </a:endParaRPr>
            </a:p>
          </p:txBody>
        </p:sp>
        <p:sp>
          <p:nvSpPr>
            <p:cNvPr id="11" name="文本框 29">
              <a:extLst>
                <a:ext uri="{FF2B5EF4-FFF2-40B4-BE49-F238E27FC236}">
                  <a16:creationId xmlns:a16="http://schemas.microsoft.com/office/drawing/2014/main" xmlns="" id="{707B54A7-7BE7-4B6B-A186-36BDB9E9E655}"/>
                </a:ext>
              </a:extLst>
            </p:cNvPr>
            <p:cNvSpPr txBox="1"/>
            <p:nvPr/>
          </p:nvSpPr>
          <p:spPr>
            <a:xfrm>
              <a:off x="1260426" y="2141855"/>
              <a:ext cx="1965620" cy="182897"/>
            </a:xfrm>
            <a:prstGeom prst="rect">
              <a:avLst/>
            </a:prstGeom>
            <a:solidFill>
              <a:srgbClr val="533486"/>
            </a:solidFill>
          </p:spPr>
          <p:txBody>
            <a:bodyPr wrap="square" lIns="68589" tIns="34295" rIns="68589" bIns="34295" rtlCol="0">
              <a:spAutoFit/>
            </a:bodyPr>
            <a:lstStyle/>
            <a:p>
              <a:pPr algn="r"/>
              <a:r>
                <a:rPr lang="en-US" altLang="zh-CN" sz="1400" b="1" dirty="0">
                  <a:solidFill>
                    <a:schemeClr val="bg1"/>
                  </a:solidFill>
                  <a:latin typeface="+mj-lt"/>
                  <a:ea typeface="印品黑体" panose="00000500000000000000" pitchFamily="2" charset="-122"/>
                </a:rPr>
                <a:t>Enter title</a:t>
              </a:r>
              <a:endParaRPr lang="zh-CN" altLang="en-US" sz="1400" b="1" dirty="0">
                <a:solidFill>
                  <a:schemeClr val="bg1"/>
                </a:solidFill>
                <a:latin typeface="+mj-lt"/>
                <a:ea typeface="印品黑体" panose="00000500000000000000" pitchFamily="2" charset="-122"/>
              </a:endParaRPr>
            </a:p>
          </p:txBody>
        </p:sp>
        <p:sp>
          <p:nvSpPr>
            <p:cNvPr id="12" name="文本框 30">
              <a:extLst>
                <a:ext uri="{FF2B5EF4-FFF2-40B4-BE49-F238E27FC236}">
                  <a16:creationId xmlns:a16="http://schemas.microsoft.com/office/drawing/2014/main" xmlns="" id="{315212DD-D23E-4F3E-A28B-F306079E5DC5}"/>
                </a:ext>
              </a:extLst>
            </p:cNvPr>
            <p:cNvSpPr txBox="1"/>
            <p:nvPr/>
          </p:nvSpPr>
          <p:spPr>
            <a:xfrm>
              <a:off x="3708698" y="1564431"/>
              <a:ext cx="1601936" cy="400389"/>
            </a:xfrm>
            <a:prstGeom prst="rect">
              <a:avLst/>
            </a:prstGeom>
            <a:noFill/>
          </p:spPr>
          <p:txBody>
            <a:bodyPr wrap="square" lIns="68589" tIns="34295" rIns="68589" bIns="34295" rtlCol="0">
              <a:spAutoFit/>
            </a:bodyPr>
            <a:lstStyle/>
            <a:p>
              <a:pPr algn="ctr"/>
              <a:r>
                <a:rPr lang="en-US" altLang="zh-CN" sz="1200" dirty="0">
                  <a:solidFill>
                    <a:schemeClr val="bg1">
                      <a:lumMod val="50000"/>
                    </a:schemeClr>
                  </a:solidFill>
                  <a:latin typeface="+mj-lt"/>
                  <a:ea typeface="印品黑体" panose="00000500000000000000" pitchFamily="2" charset="-122"/>
                </a:rPr>
                <a:t>Click here to enter a text description or data analysis related to this subtitle or graphic.</a:t>
              </a:r>
              <a:endParaRPr lang="zh-CN" altLang="en-US" sz="1200" dirty="0">
                <a:solidFill>
                  <a:schemeClr val="bg1">
                    <a:lumMod val="50000"/>
                  </a:schemeClr>
                </a:solidFill>
                <a:latin typeface="+mj-lt"/>
                <a:ea typeface="印品黑体" panose="00000500000000000000" pitchFamily="2" charset="-122"/>
              </a:endParaRPr>
            </a:p>
          </p:txBody>
        </p:sp>
        <p:sp>
          <p:nvSpPr>
            <p:cNvPr id="13" name="文本框 31">
              <a:extLst>
                <a:ext uri="{FF2B5EF4-FFF2-40B4-BE49-F238E27FC236}">
                  <a16:creationId xmlns:a16="http://schemas.microsoft.com/office/drawing/2014/main" xmlns="" id="{B1ED607E-A35C-475E-8054-1AA9FAA31190}"/>
                </a:ext>
              </a:extLst>
            </p:cNvPr>
            <p:cNvSpPr txBox="1"/>
            <p:nvPr/>
          </p:nvSpPr>
          <p:spPr>
            <a:xfrm>
              <a:off x="3506215" y="1315036"/>
              <a:ext cx="1965620" cy="182897"/>
            </a:xfrm>
            <a:prstGeom prst="rect">
              <a:avLst/>
            </a:prstGeom>
            <a:solidFill>
              <a:srgbClr val="533486"/>
            </a:solidFill>
          </p:spPr>
          <p:txBody>
            <a:bodyPr wrap="square" lIns="68589" tIns="34295" rIns="68589" bIns="34295" rtlCol="0">
              <a:spAutoFit/>
            </a:bodyPr>
            <a:lstStyle/>
            <a:p>
              <a:pPr algn="ctr"/>
              <a:r>
                <a:rPr lang="en-US" altLang="zh-CN" sz="1400" b="1" dirty="0">
                  <a:solidFill>
                    <a:schemeClr val="bg1"/>
                  </a:solidFill>
                  <a:latin typeface="+mj-lt"/>
                  <a:ea typeface="印品黑体" panose="00000500000000000000" pitchFamily="2" charset="-122"/>
                </a:rPr>
                <a:t>Enter title</a:t>
              </a:r>
              <a:endParaRPr lang="zh-CN" altLang="en-US" sz="1400" b="1" dirty="0">
                <a:solidFill>
                  <a:schemeClr val="bg1"/>
                </a:solidFill>
                <a:latin typeface="+mj-lt"/>
                <a:ea typeface="印品黑体" panose="00000500000000000000" pitchFamily="2" charset="-122"/>
              </a:endParaRPr>
            </a:p>
          </p:txBody>
        </p:sp>
        <p:sp>
          <p:nvSpPr>
            <p:cNvPr id="14" name="文本框 32">
              <a:extLst>
                <a:ext uri="{FF2B5EF4-FFF2-40B4-BE49-F238E27FC236}">
                  <a16:creationId xmlns:a16="http://schemas.microsoft.com/office/drawing/2014/main" xmlns="" id="{CF35DC50-6679-44CF-8A4E-59CC72CBE9E1}"/>
                </a:ext>
              </a:extLst>
            </p:cNvPr>
            <p:cNvSpPr txBox="1"/>
            <p:nvPr/>
          </p:nvSpPr>
          <p:spPr>
            <a:xfrm>
              <a:off x="5922488" y="2356520"/>
              <a:ext cx="1597127" cy="400389"/>
            </a:xfrm>
            <a:prstGeom prst="rect">
              <a:avLst/>
            </a:prstGeom>
            <a:noFill/>
          </p:spPr>
          <p:txBody>
            <a:bodyPr wrap="square" lIns="68589" tIns="34295" rIns="68589" bIns="34295" rtlCol="0">
              <a:spAutoFit/>
            </a:bodyPr>
            <a:lstStyle/>
            <a:p>
              <a:r>
                <a:rPr lang="en-US" altLang="zh-CN" sz="1200" dirty="0">
                  <a:solidFill>
                    <a:schemeClr val="bg1">
                      <a:lumMod val="50000"/>
                    </a:schemeClr>
                  </a:solidFill>
                  <a:latin typeface="+mj-lt"/>
                  <a:ea typeface="印品黑体" panose="00000500000000000000" pitchFamily="2" charset="-122"/>
                </a:rPr>
                <a:t>Click here to enter a text description or data analysis related to this subtitle or graphic.</a:t>
              </a:r>
              <a:endParaRPr lang="zh-CN" altLang="en-US" sz="1200" dirty="0">
                <a:solidFill>
                  <a:schemeClr val="bg1">
                    <a:lumMod val="50000"/>
                  </a:schemeClr>
                </a:solidFill>
                <a:latin typeface="+mj-lt"/>
                <a:ea typeface="印品黑体" panose="00000500000000000000" pitchFamily="2" charset="-122"/>
              </a:endParaRPr>
            </a:p>
          </p:txBody>
        </p:sp>
        <p:sp>
          <p:nvSpPr>
            <p:cNvPr id="15" name="文本框 33">
              <a:extLst>
                <a:ext uri="{FF2B5EF4-FFF2-40B4-BE49-F238E27FC236}">
                  <a16:creationId xmlns:a16="http://schemas.microsoft.com/office/drawing/2014/main" xmlns="" id="{ABC6CBDE-0144-46CC-91C9-7146F1941173}"/>
                </a:ext>
              </a:extLst>
            </p:cNvPr>
            <p:cNvSpPr txBox="1"/>
            <p:nvPr/>
          </p:nvSpPr>
          <p:spPr>
            <a:xfrm>
              <a:off x="5919542" y="2141855"/>
              <a:ext cx="1965620" cy="182897"/>
            </a:xfrm>
            <a:prstGeom prst="rect">
              <a:avLst/>
            </a:prstGeom>
            <a:solidFill>
              <a:srgbClr val="533486"/>
            </a:solidFill>
          </p:spPr>
          <p:txBody>
            <a:bodyPr wrap="square" lIns="68589" tIns="34295" rIns="68589" bIns="34295" rtlCol="0">
              <a:spAutoFit/>
            </a:bodyPr>
            <a:lstStyle/>
            <a:p>
              <a:r>
                <a:rPr lang="en-US" altLang="zh-CN" sz="1400" b="1" dirty="0">
                  <a:solidFill>
                    <a:schemeClr val="bg1"/>
                  </a:solidFill>
                  <a:latin typeface="+mj-lt"/>
                  <a:ea typeface="印品黑体" panose="00000500000000000000" pitchFamily="2" charset="-122"/>
                </a:rPr>
                <a:t>Enter title</a:t>
              </a:r>
              <a:endParaRPr lang="zh-CN" altLang="en-US" sz="1400" b="1" dirty="0">
                <a:solidFill>
                  <a:schemeClr val="bg1"/>
                </a:solidFill>
                <a:latin typeface="+mj-lt"/>
                <a:ea typeface="印品黑体" panose="00000500000000000000" pitchFamily="2" charset="-122"/>
              </a:endParaRPr>
            </a:p>
          </p:txBody>
        </p:sp>
        <p:sp>
          <p:nvSpPr>
            <p:cNvPr id="16" name="文本框 34">
              <a:extLst>
                <a:ext uri="{FF2B5EF4-FFF2-40B4-BE49-F238E27FC236}">
                  <a16:creationId xmlns:a16="http://schemas.microsoft.com/office/drawing/2014/main" xmlns="" id="{6BB73486-9B2B-4652-A6ED-2D5B266EFAB5}"/>
                </a:ext>
              </a:extLst>
            </p:cNvPr>
            <p:cNvSpPr txBox="1"/>
            <p:nvPr/>
          </p:nvSpPr>
          <p:spPr>
            <a:xfrm>
              <a:off x="6207575" y="3436639"/>
              <a:ext cx="1573808" cy="400389"/>
            </a:xfrm>
            <a:prstGeom prst="rect">
              <a:avLst/>
            </a:prstGeom>
            <a:noFill/>
          </p:spPr>
          <p:txBody>
            <a:bodyPr wrap="square" lIns="68589" tIns="34295" rIns="68589" bIns="34295" rtlCol="0">
              <a:spAutoFit/>
            </a:bodyPr>
            <a:lstStyle/>
            <a:p>
              <a:r>
                <a:rPr lang="en-US" altLang="zh-CN" sz="1200" dirty="0">
                  <a:solidFill>
                    <a:schemeClr val="bg1">
                      <a:lumMod val="50000"/>
                    </a:schemeClr>
                  </a:solidFill>
                  <a:latin typeface="+mj-lt"/>
                  <a:ea typeface="印品黑体" panose="00000500000000000000" pitchFamily="2" charset="-122"/>
                </a:rPr>
                <a:t>Click here to enter a text description or data analysis related to this subtitle or graphic.</a:t>
              </a:r>
              <a:endParaRPr lang="zh-CN" altLang="en-US" sz="1200" dirty="0">
                <a:solidFill>
                  <a:schemeClr val="bg1">
                    <a:lumMod val="50000"/>
                  </a:schemeClr>
                </a:solidFill>
                <a:latin typeface="+mj-lt"/>
                <a:ea typeface="印品黑体" panose="00000500000000000000" pitchFamily="2" charset="-122"/>
              </a:endParaRPr>
            </a:p>
          </p:txBody>
        </p:sp>
        <p:sp>
          <p:nvSpPr>
            <p:cNvPr id="17" name="文本框 35">
              <a:extLst>
                <a:ext uri="{FF2B5EF4-FFF2-40B4-BE49-F238E27FC236}">
                  <a16:creationId xmlns:a16="http://schemas.microsoft.com/office/drawing/2014/main" xmlns="" id="{F1376EFB-F255-4E04-BEFA-1F40856FDB81}"/>
                </a:ext>
              </a:extLst>
            </p:cNvPr>
            <p:cNvSpPr txBox="1"/>
            <p:nvPr/>
          </p:nvSpPr>
          <p:spPr>
            <a:xfrm>
              <a:off x="6207574" y="3137665"/>
              <a:ext cx="1965620" cy="182897"/>
            </a:xfrm>
            <a:prstGeom prst="rect">
              <a:avLst/>
            </a:prstGeom>
            <a:solidFill>
              <a:srgbClr val="533486"/>
            </a:solidFill>
          </p:spPr>
          <p:txBody>
            <a:bodyPr wrap="square" lIns="68589" tIns="34295" rIns="68589" bIns="34295" rtlCol="0">
              <a:spAutoFit/>
            </a:bodyPr>
            <a:lstStyle/>
            <a:p>
              <a:r>
                <a:rPr lang="en-US" altLang="zh-CN" sz="1400" b="1" dirty="0">
                  <a:solidFill>
                    <a:schemeClr val="bg1"/>
                  </a:solidFill>
                  <a:latin typeface="+mj-lt"/>
                  <a:ea typeface="印品黑体" panose="00000500000000000000" pitchFamily="2" charset="-122"/>
                </a:rPr>
                <a:t>Enter title</a:t>
              </a:r>
              <a:endParaRPr lang="zh-CN" altLang="en-US" sz="1400" b="1" dirty="0">
                <a:solidFill>
                  <a:schemeClr val="bg1"/>
                </a:solidFill>
                <a:latin typeface="+mj-lt"/>
                <a:ea typeface="印品黑体" panose="00000500000000000000" pitchFamily="2" charset="-122"/>
              </a:endParaRPr>
            </a:p>
          </p:txBody>
        </p:sp>
      </p:grpSp>
      <p:sp>
        <p:nvSpPr>
          <p:cNvPr id="21" name="矩形 8">
            <a:extLst>
              <a:ext uri="{FF2B5EF4-FFF2-40B4-BE49-F238E27FC236}">
                <a16:creationId xmlns:a16="http://schemas.microsoft.com/office/drawing/2014/main" xmlns="" id="{BF11FCB6-CA8B-4C35-ABE4-71F2A67E3C66}"/>
              </a:ext>
            </a:extLst>
          </p:cNvPr>
          <p:cNvSpPr/>
          <p:nvPr/>
        </p:nvSpPr>
        <p:spPr>
          <a:xfrm>
            <a:off x="469288" y="758200"/>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23" name="Imagen 22"/>
          <p:cNvPicPr>
            <a:picLocks noChangeAspect="1"/>
          </p:cNvPicPr>
          <p:nvPr/>
        </p:nvPicPr>
        <p:blipFill>
          <a:blip r:embed="rId3"/>
          <a:stretch>
            <a:fillRect/>
          </a:stretch>
        </p:blipFill>
        <p:spPr>
          <a:xfrm>
            <a:off x="4085912" y="4208411"/>
            <a:ext cx="3504803" cy="2283432"/>
          </a:xfrm>
          <a:prstGeom prst="rect">
            <a:avLst/>
          </a:prstGeom>
        </p:spPr>
      </p:pic>
    </p:spTree>
    <p:extLst>
      <p:ext uri="{BB962C8B-B14F-4D97-AF65-F5344CB8AC3E}">
        <p14:creationId xmlns:p14="http://schemas.microsoft.com/office/powerpoint/2010/main" val="63814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FC36658-C640-4FD7-A20F-62A7EDE7D48F}"/>
              </a:ext>
            </a:extLst>
          </p:cNvPr>
          <p:cNvSpPr txBox="1"/>
          <p:nvPr/>
        </p:nvSpPr>
        <p:spPr>
          <a:xfrm>
            <a:off x="6099673" y="2375990"/>
            <a:ext cx="2270173" cy="76944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accent1"/>
                </a:solidFill>
                <a:effectLst/>
                <a:uLnTx/>
                <a:uFillTx/>
                <a:latin typeface="Century Gothic" panose="020B0502020202020204" pitchFamily="34" charset="0"/>
                <a:ea typeface="微软雅黑"/>
              </a:rPr>
              <a:t>PART 01</a:t>
            </a:r>
            <a:endParaRPr kumimoji="0" lang="zh-CN" altLang="en-US" sz="4400" b="1" i="0" u="none" strike="noStrike" kern="1200" cap="none" spc="0" normalizeH="0" baseline="0" noProof="0" dirty="0">
              <a:ln>
                <a:noFill/>
              </a:ln>
              <a:solidFill>
                <a:schemeClr val="accent1"/>
              </a:solidFill>
              <a:effectLst/>
              <a:uLnTx/>
              <a:uFillTx/>
              <a:latin typeface="Century Gothic" panose="020B0502020202020204" pitchFamily="34" charset="0"/>
              <a:ea typeface="微软雅黑"/>
            </a:endParaRPr>
          </a:p>
        </p:txBody>
      </p:sp>
      <p:cxnSp>
        <p:nvCxnSpPr>
          <p:cNvPr id="3" name="直接连接符 2">
            <a:extLst>
              <a:ext uri="{FF2B5EF4-FFF2-40B4-BE49-F238E27FC236}">
                <a16:creationId xmlns:a16="http://schemas.microsoft.com/office/drawing/2014/main" xmlns="" id="{73390FFC-BBB0-4A1A-B791-78422E009A6D}"/>
              </a:ext>
            </a:extLst>
          </p:cNvPr>
          <p:cNvCxnSpPr/>
          <p:nvPr/>
        </p:nvCxnSpPr>
        <p:spPr>
          <a:xfrm>
            <a:off x="6261598" y="3169423"/>
            <a:ext cx="736600" cy="0"/>
          </a:xfrm>
          <a:prstGeom prst="line">
            <a:avLst/>
          </a:prstGeom>
          <a:ln w="38100" cap="rnd">
            <a:gradFill flip="none" rotWithShape="1">
              <a:gsLst>
                <a:gs pos="0">
                  <a:schemeClr val="tx1">
                    <a:lumMod val="50000"/>
                    <a:lumOff val="50000"/>
                  </a:schemeClr>
                </a:gs>
                <a:gs pos="100000">
                  <a:schemeClr val="bg1">
                    <a:lumMod val="75000"/>
                  </a:schemeClr>
                </a:gs>
              </a:gsLst>
              <a:lin ang="2700000" scaled="1"/>
              <a:tileRect/>
            </a:gradFill>
            <a:round/>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xmlns="" id="{CB7FAC5E-AA70-4BB0-AD36-BF77F85D321C}"/>
              </a:ext>
            </a:extLst>
          </p:cNvPr>
          <p:cNvGrpSpPr/>
          <p:nvPr/>
        </p:nvGrpSpPr>
        <p:grpSpPr>
          <a:xfrm>
            <a:off x="6137773" y="3259814"/>
            <a:ext cx="5080237" cy="1445323"/>
            <a:chOff x="2755900" y="256321"/>
            <a:chExt cx="5080237" cy="1445323"/>
          </a:xfrm>
        </p:grpSpPr>
        <p:sp>
          <p:nvSpPr>
            <p:cNvPr id="5" name="文本框 4">
              <a:extLst>
                <a:ext uri="{FF2B5EF4-FFF2-40B4-BE49-F238E27FC236}">
                  <a16:creationId xmlns:a16="http://schemas.microsoft.com/office/drawing/2014/main" xmlns="" id="{55F16A8B-0AB3-4BA8-8EC7-098AB43C4AED}"/>
                </a:ext>
              </a:extLst>
            </p:cNvPr>
            <p:cNvSpPr txBox="1"/>
            <p:nvPr/>
          </p:nvSpPr>
          <p:spPr>
            <a:xfrm>
              <a:off x="2755900" y="256321"/>
              <a:ext cx="5080237"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75000"/>
                      <a:lumOff val="25000"/>
                    </a:schemeClr>
                  </a:solidFill>
                </a:rPr>
                <a:t>Stage marketing strategy</a:t>
              </a:r>
              <a:endParaRPr lang="zh-CN" altLang="en-US" sz="3200" b="1" dirty="0">
                <a:solidFill>
                  <a:schemeClr val="tx1">
                    <a:lumMod val="75000"/>
                    <a:lumOff val="25000"/>
                  </a:schemeClr>
                </a:solidFill>
              </a:endParaRPr>
            </a:p>
          </p:txBody>
        </p:sp>
        <p:sp>
          <p:nvSpPr>
            <p:cNvPr id="6" name="文本框 5">
              <a:extLst>
                <a:ext uri="{FF2B5EF4-FFF2-40B4-BE49-F238E27FC236}">
                  <a16:creationId xmlns:a16="http://schemas.microsoft.com/office/drawing/2014/main" xmlns="" id="{14104D51-ACBD-4032-824D-B8AC598F573A}"/>
                </a:ext>
              </a:extLst>
            </p:cNvPr>
            <p:cNvSpPr txBox="1"/>
            <p:nvPr/>
          </p:nvSpPr>
          <p:spPr>
            <a:xfrm>
              <a:off x="2755900" y="813388"/>
              <a:ext cx="4252135" cy="888256"/>
            </a:xfrm>
            <a:prstGeom prst="rect">
              <a:avLst/>
            </a:prstGeom>
            <a:noFill/>
          </p:spPr>
          <p:txBody>
            <a:bodyPr wrap="square" rtlCol="0">
              <a:spAutoFit/>
              <a:scene3d>
                <a:camera prst="orthographicFront"/>
                <a:lightRig rig="threePt" dir="t"/>
              </a:scene3d>
              <a:sp3d contourW="12700"/>
            </a:bodyPr>
            <a:lstStyle/>
            <a:p>
              <a:pPr lvl="0">
                <a:lnSpc>
                  <a:spcPct val="150000"/>
                </a:lnSpc>
                <a:defRPr/>
              </a:pPr>
              <a:r>
                <a:rPr kumimoji="0" lang="en-US" altLang="zh-CN" sz="1200" b="0" i="0" u="none" strike="noStrike" kern="1200" cap="none" spc="0" normalizeH="0" baseline="0" noProof="0" dirty="0">
                  <a:ln>
                    <a:noFill/>
                  </a:ln>
                  <a:effectLst/>
                  <a:uLnTx/>
                  <a:uFillTx/>
                  <a:latin typeface="Century Gothic" panose="020B0502020202020204" pitchFamily="34" charset="0"/>
                  <a:ea typeface="微软雅黑"/>
                </a:rPr>
                <a:t>presentation and make it into a film to wider </a:t>
              </a:r>
              <a:r>
                <a:rPr lang="en-US" altLang="zh-CN" sz="1200" dirty="0">
                  <a:latin typeface="Century Gothic" panose="020B0502020202020204" pitchFamily="34" charset="0"/>
                </a:rPr>
                <a:t>fielpresentation and make it into a film to wider fieldpresentation and make it into a film to wider field</a:t>
              </a:r>
            </a:p>
          </p:txBody>
        </p:sp>
      </p:grpSp>
      <p:pic>
        <p:nvPicPr>
          <p:cNvPr id="239" name="Imagen 238"/>
          <p:cNvPicPr>
            <a:picLocks noChangeAspect="1"/>
          </p:cNvPicPr>
          <p:nvPr/>
        </p:nvPicPr>
        <p:blipFill>
          <a:blip r:embed="rId2"/>
          <a:stretch>
            <a:fillRect/>
          </a:stretch>
        </p:blipFill>
        <p:spPr>
          <a:xfrm>
            <a:off x="698157" y="1406770"/>
            <a:ext cx="5439616" cy="5287103"/>
          </a:xfrm>
          <a:prstGeom prst="rect">
            <a:avLst/>
          </a:prstGeom>
        </p:spPr>
      </p:pic>
    </p:spTree>
    <p:extLst>
      <p:ext uri="{BB962C8B-B14F-4D97-AF65-F5344CB8AC3E}">
        <p14:creationId xmlns:p14="http://schemas.microsoft.com/office/powerpoint/2010/main" val="376347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xmlns="" id="{1FE707FF-409A-4A6B-ABF3-983CC71F2F44}"/>
              </a:ext>
            </a:extLst>
          </p:cNvPr>
          <p:cNvGrpSpPr/>
          <p:nvPr/>
        </p:nvGrpSpPr>
        <p:grpSpPr>
          <a:xfrm>
            <a:off x="563449" y="1016676"/>
            <a:ext cx="10496900" cy="5512953"/>
            <a:chOff x="563449" y="1016676"/>
            <a:chExt cx="7860715" cy="4128433"/>
          </a:xfrm>
        </p:grpSpPr>
        <p:sp>
          <p:nvSpPr>
            <p:cNvPr id="2" name="Up Arrow 64">
              <a:extLst>
                <a:ext uri="{FF2B5EF4-FFF2-40B4-BE49-F238E27FC236}">
                  <a16:creationId xmlns:a16="http://schemas.microsoft.com/office/drawing/2014/main" xmlns="" id="{9ADB092D-A57A-4898-B270-D95D62CD9973}"/>
                </a:ext>
              </a:extLst>
            </p:cNvPr>
            <p:cNvSpPr/>
            <p:nvPr/>
          </p:nvSpPr>
          <p:spPr>
            <a:xfrm>
              <a:off x="4272112" y="1016676"/>
              <a:ext cx="370550" cy="4128430"/>
            </a:xfrm>
            <a:prstGeom prst="upArrow">
              <a:avLst>
                <a:gd name="adj1" fmla="val 50000"/>
                <a:gd name="adj2" fmla="val 671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latin typeface="+mj-lt"/>
              </a:endParaRPr>
            </a:p>
          </p:txBody>
        </p:sp>
        <p:sp>
          <p:nvSpPr>
            <p:cNvPr id="3" name="Bent Arrow 65">
              <a:extLst>
                <a:ext uri="{FF2B5EF4-FFF2-40B4-BE49-F238E27FC236}">
                  <a16:creationId xmlns:a16="http://schemas.microsoft.com/office/drawing/2014/main" xmlns="" id="{52C59972-EC96-481D-9312-24AA2A48B251}"/>
                </a:ext>
              </a:extLst>
            </p:cNvPr>
            <p:cNvSpPr/>
            <p:nvPr/>
          </p:nvSpPr>
          <p:spPr>
            <a:xfrm>
              <a:off x="4363680" y="1734086"/>
              <a:ext cx="2337603" cy="3411020"/>
            </a:xfrm>
            <a:prstGeom prst="bentArrow">
              <a:avLst>
                <a:gd name="adj1" fmla="val 8879"/>
                <a:gd name="adj2" fmla="val 9038"/>
                <a:gd name="adj3" fmla="val 15734"/>
                <a:gd name="adj4" fmla="val 194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latin typeface="+mj-lt"/>
              </a:endParaRPr>
            </a:p>
          </p:txBody>
        </p:sp>
        <p:sp>
          <p:nvSpPr>
            <p:cNvPr id="4" name="Bent Arrow 53">
              <a:extLst>
                <a:ext uri="{FF2B5EF4-FFF2-40B4-BE49-F238E27FC236}">
                  <a16:creationId xmlns:a16="http://schemas.microsoft.com/office/drawing/2014/main" xmlns="" id="{4067304E-BF04-46DC-9988-5904E4878F4B}"/>
                </a:ext>
              </a:extLst>
            </p:cNvPr>
            <p:cNvSpPr/>
            <p:nvPr/>
          </p:nvSpPr>
          <p:spPr>
            <a:xfrm flipH="1">
              <a:off x="2235193" y="2420099"/>
              <a:ext cx="2337603" cy="2725008"/>
            </a:xfrm>
            <a:prstGeom prst="bentArrow">
              <a:avLst>
                <a:gd name="adj1" fmla="val 8879"/>
                <a:gd name="adj2" fmla="val 9038"/>
                <a:gd name="adj3" fmla="val 15734"/>
                <a:gd name="adj4" fmla="val 194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latin typeface="+mj-lt"/>
              </a:endParaRPr>
            </a:p>
          </p:txBody>
        </p:sp>
        <p:sp>
          <p:nvSpPr>
            <p:cNvPr id="5" name="Bent Arrow 50">
              <a:extLst>
                <a:ext uri="{FF2B5EF4-FFF2-40B4-BE49-F238E27FC236}">
                  <a16:creationId xmlns:a16="http://schemas.microsoft.com/office/drawing/2014/main" xmlns="" id="{E9FBEDD9-50D9-431F-8378-4EFB3F717528}"/>
                </a:ext>
              </a:extLst>
            </p:cNvPr>
            <p:cNvSpPr/>
            <p:nvPr/>
          </p:nvSpPr>
          <p:spPr>
            <a:xfrm>
              <a:off x="4364798" y="2801217"/>
              <a:ext cx="2074098" cy="2343891"/>
            </a:xfrm>
            <a:prstGeom prst="bentArrow">
              <a:avLst>
                <a:gd name="adj1" fmla="val 10194"/>
                <a:gd name="adj2" fmla="val 9038"/>
                <a:gd name="adj3" fmla="val 14263"/>
                <a:gd name="adj4" fmla="val 249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latin typeface="+mj-lt"/>
              </a:endParaRPr>
            </a:p>
          </p:txBody>
        </p:sp>
        <p:sp>
          <p:nvSpPr>
            <p:cNvPr id="6" name="Bent Arrow 56">
              <a:extLst>
                <a:ext uri="{FF2B5EF4-FFF2-40B4-BE49-F238E27FC236}">
                  <a16:creationId xmlns:a16="http://schemas.microsoft.com/office/drawing/2014/main" xmlns="" id="{3FAAC3C0-A68A-406D-B520-3CCE0BCFE2A1}"/>
                </a:ext>
              </a:extLst>
            </p:cNvPr>
            <p:cNvSpPr/>
            <p:nvPr/>
          </p:nvSpPr>
          <p:spPr>
            <a:xfrm flipH="1">
              <a:off x="2790803" y="3396804"/>
              <a:ext cx="1781993" cy="1748305"/>
            </a:xfrm>
            <a:prstGeom prst="bentArrow">
              <a:avLst>
                <a:gd name="adj1" fmla="val 13458"/>
                <a:gd name="adj2" fmla="val 12349"/>
                <a:gd name="adj3" fmla="val 17061"/>
                <a:gd name="adj4" fmla="val 30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latin typeface="+mj-lt"/>
              </a:endParaRPr>
            </a:p>
          </p:txBody>
        </p:sp>
        <p:sp>
          <p:nvSpPr>
            <p:cNvPr id="7" name="TextBox 66">
              <a:extLst>
                <a:ext uri="{FF2B5EF4-FFF2-40B4-BE49-F238E27FC236}">
                  <a16:creationId xmlns:a16="http://schemas.microsoft.com/office/drawing/2014/main" xmlns="" id="{41FFA3AC-942E-4ABD-8A31-B6104A0F1094}"/>
                </a:ext>
              </a:extLst>
            </p:cNvPr>
            <p:cNvSpPr txBox="1"/>
            <p:nvPr/>
          </p:nvSpPr>
          <p:spPr>
            <a:xfrm>
              <a:off x="907539" y="3893280"/>
              <a:ext cx="1722880" cy="1178536"/>
            </a:xfrm>
            <a:prstGeom prst="rect">
              <a:avLst/>
            </a:prstGeom>
            <a:noFill/>
          </p:spPr>
          <p:txBody>
            <a:bodyPr wrap="square" lIns="65032" tIns="32516" rIns="65032" bIns="32516" rtlCol="0">
              <a:spAutoFit/>
            </a:bodyPr>
            <a:lstStyle/>
            <a:p>
              <a:pPr algn="r"/>
              <a:r>
                <a:rPr lang="en-US" altLang="zh-CN" sz="1400" b="1" dirty="0">
                  <a:solidFill>
                    <a:schemeClr val="bg1">
                      <a:lumMod val="50000"/>
                    </a:schemeClr>
                  </a:solidFill>
                  <a:latin typeface="+mj-lt"/>
                  <a:ea typeface="印品黑体" panose="00000500000000000000" pitchFamily="2" charset="-122"/>
                </a:rPr>
                <a:t>Text content</a:t>
              </a:r>
              <a:r>
                <a:rPr lang="en-US" sz="1200" b="1" dirty="0">
                  <a:solidFill>
                    <a:schemeClr val="accent4"/>
                  </a:solidFill>
                  <a:latin typeface="+mj-lt"/>
                  <a:ea typeface="印品黑体" panose="00000500000000000000" pitchFamily="2" charset="-122"/>
                </a:rPr>
                <a:t/>
              </a:r>
              <a:br>
                <a:rPr lang="en-US" sz="1200" b="1" dirty="0">
                  <a:solidFill>
                    <a:schemeClr val="accent4"/>
                  </a:solidFill>
                  <a:latin typeface="+mj-lt"/>
                  <a:ea typeface="印品黑体" panose="00000500000000000000" pitchFamily="2" charset="-122"/>
                </a:rPr>
              </a:br>
              <a:endParaRPr lang="en-US" sz="1200" b="1" dirty="0">
                <a:solidFill>
                  <a:schemeClr val="accent4"/>
                </a:solidFill>
                <a:latin typeface="+mj-lt"/>
                <a:ea typeface="印品黑体" panose="00000500000000000000" pitchFamily="2" charset="-122"/>
              </a:endParaRPr>
            </a:p>
            <a:p>
              <a:pPr algn="r">
                <a:lnSpc>
                  <a:spcPct val="150000"/>
                </a:lnSpc>
              </a:pPr>
              <a:r>
                <a:rPr lang="en-US" altLang="zh-CN" sz="1200" dirty="0">
                  <a:solidFill>
                    <a:schemeClr val="bg1">
                      <a:lumMod val="50000"/>
                    </a:schemeClr>
                  </a:solidFill>
                  <a:latin typeface="+mj-lt"/>
                  <a:ea typeface="印品黑体" panose="00000500000000000000" pitchFamily="2" charset="-122"/>
                  <a:cs typeface="+mn-ea"/>
                  <a:sym typeface="+mn-lt"/>
                </a:rPr>
                <a:t>Click to add text Related title text, Click to add text Related title text, Click to add text Related title text.</a:t>
              </a:r>
              <a:endParaRPr lang="en-GB" altLang="zh-CN" sz="1200" dirty="0">
                <a:solidFill>
                  <a:schemeClr val="bg1">
                    <a:lumMod val="50000"/>
                  </a:schemeClr>
                </a:solidFill>
                <a:latin typeface="+mj-lt"/>
                <a:ea typeface="印品黑体" panose="00000500000000000000" pitchFamily="2" charset="-122"/>
                <a:cs typeface="+mn-ea"/>
                <a:sym typeface="+mn-lt"/>
              </a:endParaRPr>
            </a:p>
          </p:txBody>
        </p:sp>
        <p:sp>
          <p:nvSpPr>
            <p:cNvPr id="8" name="TextBox 68">
              <a:extLst>
                <a:ext uri="{FF2B5EF4-FFF2-40B4-BE49-F238E27FC236}">
                  <a16:creationId xmlns:a16="http://schemas.microsoft.com/office/drawing/2014/main" xmlns="" id="{A6631629-965B-4D3C-B665-2690A9EAA793}"/>
                </a:ext>
              </a:extLst>
            </p:cNvPr>
            <p:cNvSpPr txBox="1"/>
            <p:nvPr/>
          </p:nvSpPr>
          <p:spPr>
            <a:xfrm>
              <a:off x="563449" y="2408242"/>
              <a:ext cx="1700415" cy="1385969"/>
            </a:xfrm>
            <a:prstGeom prst="rect">
              <a:avLst/>
            </a:prstGeom>
            <a:noFill/>
          </p:spPr>
          <p:txBody>
            <a:bodyPr wrap="square" lIns="65032" tIns="32516" rIns="65032" bIns="32516" rtlCol="0">
              <a:spAutoFit/>
            </a:bodyPr>
            <a:lstStyle/>
            <a:p>
              <a:pPr algn="r"/>
              <a:r>
                <a:rPr lang="en-US" altLang="zh-CN" sz="1400" b="1" dirty="0">
                  <a:solidFill>
                    <a:schemeClr val="bg1">
                      <a:lumMod val="50000"/>
                    </a:schemeClr>
                  </a:solidFill>
                  <a:latin typeface="+mj-lt"/>
                  <a:ea typeface="印品黑体" panose="00000500000000000000" pitchFamily="2" charset="-122"/>
                </a:rPr>
                <a:t>Text content</a:t>
              </a:r>
              <a:r>
                <a:rPr lang="en-US" altLang="zh-CN" sz="1200" b="1" dirty="0">
                  <a:solidFill>
                    <a:schemeClr val="accent4"/>
                  </a:solidFill>
                  <a:latin typeface="+mj-lt"/>
                  <a:ea typeface="印品黑体" panose="00000500000000000000" pitchFamily="2" charset="-122"/>
                </a:rPr>
                <a:t/>
              </a:r>
              <a:br>
                <a:rPr lang="en-US" altLang="zh-CN" sz="1200" b="1" dirty="0">
                  <a:solidFill>
                    <a:schemeClr val="accent4"/>
                  </a:solidFill>
                  <a:latin typeface="+mj-lt"/>
                  <a:ea typeface="印品黑体" panose="00000500000000000000" pitchFamily="2" charset="-122"/>
                </a:rPr>
              </a:br>
              <a:endParaRPr lang="en-US" altLang="zh-CN" sz="1200" b="1" dirty="0">
                <a:solidFill>
                  <a:schemeClr val="bg1">
                    <a:lumMod val="50000"/>
                  </a:schemeClr>
                </a:solidFill>
                <a:latin typeface="+mj-lt"/>
                <a:ea typeface="印品黑体" panose="00000500000000000000" pitchFamily="2" charset="-122"/>
              </a:endParaRPr>
            </a:p>
            <a:p>
              <a:pPr algn="r">
                <a:lnSpc>
                  <a:spcPct val="150000"/>
                </a:lnSpc>
              </a:pPr>
              <a:r>
                <a:rPr lang="en-US" altLang="zh-CN" sz="1200" dirty="0">
                  <a:solidFill>
                    <a:schemeClr val="bg1">
                      <a:lumMod val="50000"/>
                    </a:schemeClr>
                  </a:solidFill>
                  <a:latin typeface="+mj-lt"/>
                  <a:ea typeface="印品黑体" panose="00000500000000000000" pitchFamily="2" charset="-122"/>
                  <a:cs typeface="+mn-ea"/>
                  <a:sym typeface="+mn-lt"/>
                </a:rPr>
                <a:t>Click to add text Related title text, Click to add text Related title text, Click to add text Related title text, Click to add text Related title text</a:t>
              </a:r>
              <a:endParaRPr lang="en-US" altLang="zh-CN" sz="1200" dirty="0">
                <a:solidFill>
                  <a:schemeClr val="bg1">
                    <a:lumMod val="50000"/>
                  </a:schemeClr>
                </a:solidFill>
                <a:latin typeface="+mj-lt"/>
                <a:ea typeface="印品黑体" panose="00000500000000000000" pitchFamily="2" charset="-122"/>
              </a:endParaRPr>
            </a:p>
          </p:txBody>
        </p:sp>
        <p:sp>
          <p:nvSpPr>
            <p:cNvPr id="9" name="TextBox 69">
              <a:extLst>
                <a:ext uri="{FF2B5EF4-FFF2-40B4-BE49-F238E27FC236}">
                  <a16:creationId xmlns:a16="http://schemas.microsoft.com/office/drawing/2014/main" xmlns="" id="{8EB99324-DF09-42CA-92D2-235C79C29764}"/>
                </a:ext>
              </a:extLst>
            </p:cNvPr>
            <p:cNvSpPr txBox="1"/>
            <p:nvPr/>
          </p:nvSpPr>
          <p:spPr>
            <a:xfrm>
              <a:off x="6650915" y="2928636"/>
              <a:ext cx="1700415" cy="1247680"/>
            </a:xfrm>
            <a:prstGeom prst="rect">
              <a:avLst/>
            </a:prstGeom>
            <a:noFill/>
          </p:spPr>
          <p:txBody>
            <a:bodyPr wrap="square" lIns="65032" tIns="32516" rIns="65032" bIns="32516" rtlCol="0">
              <a:spAutoFit/>
            </a:bodyPr>
            <a:lstStyle/>
            <a:p>
              <a:r>
                <a:rPr lang="en-US" altLang="zh-CN" sz="1400" b="1" dirty="0">
                  <a:solidFill>
                    <a:schemeClr val="bg1">
                      <a:lumMod val="50000"/>
                    </a:schemeClr>
                  </a:solidFill>
                  <a:latin typeface="+mj-lt"/>
                  <a:ea typeface="印品黑体" panose="00000500000000000000" pitchFamily="2" charset="-122"/>
                </a:rPr>
                <a:t>Text content</a:t>
              </a:r>
              <a:endParaRPr lang="en-US" altLang="zh-CN" sz="1400" b="1" dirty="0">
                <a:solidFill>
                  <a:schemeClr val="accent4"/>
                </a:solidFill>
                <a:latin typeface="+mj-lt"/>
                <a:ea typeface="印品黑体" panose="00000500000000000000" pitchFamily="2" charset="-122"/>
              </a:endParaRPr>
            </a:p>
            <a:p>
              <a:pPr>
                <a:lnSpc>
                  <a:spcPct val="150000"/>
                </a:lnSpc>
              </a:pPr>
              <a:r>
                <a:rPr lang="en-US" altLang="zh-CN" sz="1200" dirty="0">
                  <a:solidFill>
                    <a:schemeClr val="bg1">
                      <a:lumMod val="50000"/>
                    </a:schemeClr>
                  </a:solidFill>
                  <a:latin typeface="+mj-lt"/>
                  <a:ea typeface="印品黑体" panose="00000500000000000000" pitchFamily="2" charset="-122"/>
                  <a:cs typeface="+mn-ea"/>
                  <a:sym typeface="+mn-lt"/>
                </a:rPr>
                <a:t>Click to add text Related title text, Click to add text Related title text, Click to add text Related title text, Click to add text Related title text</a:t>
              </a:r>
              <a:endParaRPr lang="en-US" altLang="zh-CN" sz="1200" dirty="0">
                <a:solidFill>
                  <a:schemeClr val="bg1">
                    <a:lumMod val="50000"/>
                  </a:schemeClr>
                </a:solidFill>
                <a:latin typeface="+mj-lt"/>
                <a:ea typeface="印品黑体" panose="00000500000000000000" pitchFamily="2" charset="-122"/>
              </a:endParaRPr>
            </a:p>
          </p:txBody>
        </p:sp>
        <p:sp>
          <p:nvSpPr>
            <p:cNvPr id="10" name="TextBox 70">
              <a:extLst>
                <a:ext uri="{FF2B5EF4-FFF2-40B4-BE49-F238E27FC236}">
                  <a16:creationId xmlns:a16="http://schemas.microsoft.com/office/drawing/2014/main" xmlns="" id="{5ADB4021-83D4-42BB-B0ED-BBD042A13E02}"/>
                </a:ext>
              </a:extLst>
            </p:cNvPr>
            <p:cNvSpPr txBox="1"/>
            <p:nvPr/>
          </p:nvSpPr>
          <p:spPr>
            <a:xfrm>
              <a:off x="2510102" y="1106889"/>
              <a:ext cx="1700415" cy="1178536"/>
            </a:xfrm>
            <a:prstGeom prst="rect">
              <a:avLst/>
            </a:prstGeom>
            <a:noFill/>
          </p:spPr>
          <p:txBody>
            <a:bodyPr wrap="square" lIns="65032" tIns="32516" rIns="65032" bIns="32516" rtlCol="0">
              <a:spAutoFit/>
            </a:bodyPr>
            <a:lstStyle/>
            <a:p>
              <a:pPr algn="r"/>
              <a:r>
                <a:rPr lang="en-US" altLang="zh-CN" sz="1400" b="1" dirty="0">
                  <a:solidFill>
                    <a:schemeClr val="bg1">
                      <a:lumMod val="50000"/>
                    </a:schemeClr>
                  </a:solidFill>
                  <a:latin typeface="+mj-lt"/>
                  <a:ea typeface="印品黑体" panose="00000500000000000000" pitchFamily="2" charset="-122"/>
                </a:rPr>
                <a:t>Text content</a:t>
              </a:r>
              <a:r>
                <a:rPr lang="en-US" altLang="zh-CN" sz="1200" b="1" dirty="0">
                  <a:solidFill>
                    <a:schemeClr val="accent4"/>
                  </a:solidFill>
                  <a:latin typeface="+mj-lt"/>
                  <a:ea typeface="印品黑体" panose="00000500000000000000" pitchFamily="2" charset="-122"/>
                </a:rPr>
                <a:t/>
              </a:r>
              <a:br>
                <a:rPr lang="en-US" altLang="zh-CN" sz="1200" b="1" dirty="0">
                  <a:solidFill>
                    <a:schemeClr val="accent4"/>
                  </a:solidFill>
                  <a:latin typeface="+mj-lt"/>
                  <a:ea typeface="印品黑体" panose="00000500000000000000" pitchFamily="2" charset="-122"/>
                </a:rPr>
              </a:br>
              <a:endParaRPr lang="en-US" altLang="zh-CN" sz="1200" b="1" dirty="0">
                <a:solidFill>
                  <a:schemeClr val="accent4"/>
                </a:solidFill>
                <a:latin typeface="+mj-lt"/>
                <a:ea typeface="印品黑体" panose="00000500000000000000" pitchFamily="2" charset="-122"/>
              </a:endParaRPr>
            </a:p>
            <a:p>
              <a:pPr algn="r">
                <a:lnSpc>
                  <a:spcPct val="150000"/>
                </a:lnSpc>
              </a:pPr>
              <a:r>
                <a:rPr lang="en-US" altLang="zh-CN" sz="1200" dirty="0">
                  <a:solidFill>
                    <a:schemeClr val="bg1">
                      <a:lumMod val="50000"/>
                    </a:schemeClr>
                  </a:solidFill>
                  <a:latin typeface="+mj-lt"/>
                  <a:ea typeface="印品黑体" panose="00000500000000000000" pitchFamily="2" charset="-122"/>
                  <a:cs typeface="+mn-ea"/>
                  <a:sym typeface="+mn-lt"/>
                </a:rPr>
                <a:t>Click to add text Related title text, Click to add text Related title text, Click to add text Related title text.</a:t>
              </a:r>
              <a:endParaRPr lang="en-US" altLang="zh-CN" sz="1200" dirty="0">
                <a:solidFill>
                  <a:schemeClr val="bg1">
                    <a:lumMod val="50000"/>
                  </a:schemeClr>
                </a:solidFill>
                <a:latin typeface="+mj-lt"/>
                <a:ea typeface="印品黑体" panose="00000500000000000000" pitchFamily="2" charset="-122"/>
              </a:endParaRPr>
            </a:p>
          </p:txBody>
        </p:sp>
        <p:sp>
          <p:nvSpPr>
            <p:cNvPr id="11" name="TextBox 71">
              <a:extLst>
                <a:ext uri="{FF2B5EF4-FFF2-40B4-BE49-F238E27FC236}">
                  <a16:creationId xmlns:a16="http://schemas.microsoft.com/office/drawing/2014/main" xmlns="" id="{26D5EFEF-C773-42D9-92A8-8CAFF1819E00}"/>
                </a:ext>
              </a:extLst>
            </p:cNvPr>
            <p:cNvSpPr txBox="1"/>
            <p:nvPr/>
          </p:nvSpPr>
          <p:spPr>
            <a:xfrm>
              <a:off x="6723749" y="1567953"/>
              <a:ext cx="1700415" cy="1178536"/>
            </a:xfrm>
            <a:prstGeom prst="rect">
              <a:avLst/>
            </a:prstGeom>
            <a:noFill/>
          </p:spPr>
          <p:txBody>
            <a:bodyPr wrap="square" lIns="65032" tIns="32516" rIns="65032" bIns="32516" rtlCol="0">
              <a:spAutoFit/>
            </a:bodyPr>
            <a:lstStyle/>
            <a:p>
              <a:r>
                <a:rPr lang="en-US" altLang="zh-CN" sz="1400" b="1" dirty="0">
                  <a:solidFill>
                    <a:schemeClr val="bg1">
                      <a:lumMod val="50000"/>
                    </a:schemeClr>
                  </a:solidFill>
                  <a:latin typeface="+mj-lt"/>
                  <a:ea typeface="印品黑体" panose="00000500000000000000" pitchFamily="2" charset="-122"/>
                </a:rPr>
                <a:t>Text content</a:t>
              </a:r>
              <a:r>
                <a:rPr lang="en-US" altLang="zh-CN" sz="1200" b="1" dirty="0">
                  <a:solidFill>
                    <a:schemeClr val="accent4"/>
                  </a:solidFill>
                  <a:latin typeface="+mj-lt"/>
                  <a:ea typeface="印品黑体" panose="00000500000000000000" pitchFamily="2" charset="-122"/>
                </a:rPr>
                <a:t/>
              </a:r>
              <a:br>
                <a:rPr lang="en-US" altLang="zh-CN" sz="1200" b="1" dirty="0">
                  <a:solidFill>
                    <a:schemeClr val="accent4"/>
                  </a:solidFill>
                  <a:latin typeface="+mj-lt"/>
                  <a:ea typeface="印品黑体" panose="00000500000000000000" pitchFamily="2" charset="-122"/>
                </a:rPr>
              </a:br>
              <a:endParaRPr lang="en-US" altLang="zh-CN" sz="1200" b="1" dirty="0">
                <a:solidFill>
                  <a:schemeClr val="accent4"/>
                </a:solidFill>
                <a:latin typeface="+mj-lt"/>
                <a:ea typeface="印品黑体" panose="00000500000000000000" pitchFamily="2" charset="-122"/>
              </a:endParaRPr>
            </a:p>
            <a:p>
              <a:pPr>
                <a:lnSpc>
                  <a:spcPct val="150000"/>
                </a:lnSpc>
              </a:pPr>
              <a:r>
                <a:rPr lang="en-US" altLang="zh-CN" sz="1200" dirty="0">
                  <a:solidFill>
                    <a:schemeClr val="bg1">
                      <a:lumMod val="50000"/>
                    </a:schemeClr>
                  </a:solidFill>
                  <a:latin typeface="+mj-lt"/>
                  <a:ea typeface="印品黑体" panose="00000500000000000000" pitchFamily="2" charset="-122"/>
                  <a:cs typeface="+mn-ea"/>
                  <a:sym typeface="+mn-lt"/>
                </a:rPr>
                <a:t>Click to add text Related title text, Click to add text Related title text, Click to add text Related title text.</a:t>
              </a:r>
              <a:endParaRPr lang="en-US" altLang="zh-CN" sz="1200" dirty="0">
                <a:solidFill>
                  <a:schemeClr val="bg1">
                    <a:lumMod val="50000"/>
                  </a:schemeClr>
                </a:solidFill>
                <a:latin typeface="+mj-lt"/>
                <a:ea typeface="印品黑体" panose="00000500000000000000" pitchFamily="2" charset="-122"/>
              </a:endParaRPr>
            </a:p>
          </p:txBody>
        </p:sp>
        <p:sp>
          <p:nvSpPr>
            <p:cNvPr id="12" name="Freeform 245">
              <a:extLst>
                <a:ext uri="{FF2B5EF4-FFF2-40B4-BE49-F238E27FC236}">
                  <a16:creationId xmlns:a16="http://schemas.microsoft.com/office/drawing/2014/main" xmlns="" id="{B47CB738-40D7-466C-9522-C84FA3399B13}"/>
                </a:ext>
              </a:extLst>
            </p:cNvPr>
            <p:cNvSpPr>
              <a:spLocks/>
            </p:cNvSpPr>
            <p:nvPr/>
          </p:nvSpPr>
          <p:spPr bwMode="auto">
            <a:xfrm>
              <a:off x="3780077" y="3852852"/>
              <a:ext cx="331652" cy="3317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1"/>
            </a:solidFill>
            <a:ln w="9525">
              <a:noFill/>
              <a:round/>
              <a:headEnd/>
              <a:tailEnd/>
            </a:ln>
          </p:spPr>
          <p:txBody>
            <a:bodyPr vert="horz" wrap="square" lIns="91446" tIns="45723" rIns="91446" bIns="45723" numCol="1" anchor="t" anchorCtr="0" compatLnSpc="1">
              <a:prstTxWarp prst="textNoShape">
                <a:avLst/>
              </a:prstTxWarp>
            </a:bodyPr>
            <a:lstStyle/>
            <a:p>
              <a:endParaRPr lang="en-US" dirty="0">
                <a:latin typeface="+mj-lt"/>
                <a:ea typeface="印品黑体" panose="00000500000000000000" pitchFamily="2" charset="-122"/>
              </a:endParaRPr>
            </a:p>
          </p:txBody>
        </p:sp>
        <p:sp>
          <p:nvSpPr>
            <p:cNvPr id="13" name="Freeform 5">
              <a:extLst>
                <a:ext uri="{FF2B5EF4-FFF2-40B4-BE49-F238E27FC236}">
                  <a16:creationId xmlns:a16="http://schemas.microsoft.com/office/drawing/2014/main" xmlns="" id="{0AA5258A-FDD6-4D0D-8A5D-AB1F164A8393}"/>
                </a:ext>
              </a:extLst>
            </p:cNvPr>
            <p:cNvSpPr>
              <a:spLocks noEditPoints="1"/>
            </p:cNvSpPr>
            <p:nvPr/>
          </p:nvSpPr>
          <p:spPr bwMode="auto">
            <a:xfrm>
              <a:off x="4719761" y="1247175"/>
              <a:ext cx="370414" cy="37048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4"/>
            </a:solidFill>
            <a:ln w="9525">
              <a:noFill/>
              <a:round/>
              <a:headEnd/>
              <a:tailEnd/>
            </a:ln>
          </p:spPr>
          <p:txBody>
            <a:bodyPr vert="horz" wrap="square" lIns="91446" tIns="45723" rIns="91446" bIns="45723" numCol="1" anchor="t" anchorCtr="0" compatLnSpc="1">
              <a:prstTxWarp prst="textNoShape">
                <a:avLst/>
              </a:prstTxWarp>
            </a:bodyPr>
            <a:lstStyle/>
            <a:p>
              <a:endParaRPr lang="en-US" dirty="0">
                <a:latin typeface="+mj-lt"/>
                <a:ea typeface="印品黑体" panose="00000500000000000000" pitchFamily="2" charset="-122"/>
              </a:endParaRPr>
            </a:p>
          </p:txBody>
        </p:sp>
        <p:sp>
          <p:nvSpPr>
            <p:cNvPr id="14" name="Freeform 217">
              <a:extLst>
                <a:ext uri="{FF2B5EF4-FFF2-40B4-BE49-F238E27FC236}">
                  <a16:creationId xmlns:a16="http://schemas.microsoft.com/office/drawing/2014/main" xmlns="" id="{829B101B-E821-4C69-B551-3542E8AD2C51}"/>
                </a:ext>
              </a:extLst>
            </p:cNvPr>
            <p:cNvSpPr>
              <a:spLocks noEditPoints="1"/>
            </p:cNvSpPr>
            <p:nvPr/>
          </p:nvSpPr>
          <p:spPr bwMode="auto">
            <a:xfrm>
              <a:off x="3831593" y="2898085"/>
              <a:ext cx="378925" cy="284248"/>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accent2"/>
            </a:solidFill>
            <a:ln w="9525">
              <a:solidFill>
                <a:schemeClr val="bg1">
                  <a:lumMod val="65000"/>
                </a:schemeClr>
              </a:solidFill>
              <a:round/>
              <a:headEnd/>
              <a:tailEnd/>
            </a:ln>
          </p:spPr>
          <p:txBody>
            <a:bodyPr vert="horz" wrap="square" lIns="91446" tIns="45723" rIns="91446" bIns="45723" numCol="1" anchor="t" anchorCtr="0" compatLnSpc="1">
              <a:prstTxWarp prst="textNoShape">
                <a:avLst/>
              </a:prstTxWarp>
            </a:bodyPr>
            <a:lstStyle/>
            <a:p>
              <a:endParaRPr lang="en-US" dirty="0">
                <a:latin typeface="+mj-lt"/>
                <a:ea typeface="印品黑体" panose="00000500000000000000" pitchFamily="2" charset="-122"/>
              </a:endParaRPr>
            </a:p>
          </p:txBody>
        </p:sp>
        <p:sp>
          <p:nvSpPr>
            <p:cNvPr id="15" name="Freeform 216">
              <a:extLst>
                <a:ext uri="{FF2B5EF4-FFF2-40B4-BE49-F238E27FC236}">
                  <a16:creationId xmlns:a16="http://schemas.microsoft.com/office/drawing/2014/main" xmlns="" id="{0D8B0664-D2B9-40A2-B516-6609DCB66B9F}"/>
                </a:ext>
              </a:extLst>
            </p:cNvPr>
            <p:cNvSpPr>
              <a:spLocks noEditPoints="1"/>
            </p:cNvSpPr>
            <p:nvPr/>
          </p:nvSpPr>
          <p:spPr bwMode="auto">
            <a:xfrm>
              <a:off x="4732187" y="3255848"/>
              <a:ext cx="339134" cy="34150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accent1"/>
            </a:solidFill>
            <a:ln w="9525">
              <a:noFill/>
              <a:round/>
              <a:headEnd/>
              <a:tailEnd/>
            </a:ln>
          </p:spPr>
          <p:txBody>
            <a:bodyPr vert="horz" wrap="square" lIns="91446" tIns="45723" rIns="91446" bIns="45723" numCol="1" anchor="t" anchorCtr="0" compatLnSpc="1">
              <a:prstTxWarp prst="textNoShape">
                <a:avLst/>
              </a:prstTxWarp>
            </a:bodyPr>
            <a:lstStyle/>
            <a:p>
              <a:endParaRPr lang="en-US" dirty="0">
                <a:latin typeface="+mj-lt"/>
                <a:ea typeface="印品黑体" panose="00000500000000000000" pitchFamily="2" charset="-122"/>
              </a:endParaRPr>
            </a:p>
          </p:txBody>
        </p:sp>
        <p:sp>
          <p:nvSpPr>
            <p:cNvPr id="16" name="Freeform 135">
              <a:extLst>
                <a:ext uri="{FF2B5EF4-FFF2-40B4-BE49-F238E27FC236}">
                  <a16:creationId xmlns:a16="http://schemas.microsoft.com/office/drawing/2014/main" xmlns="" id="{51D0C190-6A7A-490F-8279-0B31905D3388}"/>
                </a:ext>
              </a:extLst>
            </p:cNvPr>
            <p:cNvSpPr>
              <a:spLocks noEditPoints="1"/>
            </p:cNvSpPr>
            <p:nvPr/>
          </p:nvSpPr>
          <p:spPr bwMode="auto">
            <a:xfrm>
              <a:off x="4697471" y="2212074"/>
              <a:ext cx="303397" cy="28424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3"/>
            </a:solidFill>
            <a:ln w="9525">
              <a:noFill/>
              <a:round/>
              <a:headEnd/>
              <a:tailEnd/>
            </a:ln>
          </p:spPr>
          <p:txBody>
            <a:bodyPr vert="horz" wrap="square" lIns="91446" tIns="45723" rIns="91446" bIns="45723" numCol="1" anchor="t" anchorCtr="0" compatLnSpc="1">
              <a:prstTxWarp prst="textNoShape">
                <a:avLst/>
              </a:prstTxWarp>
            </a:bodyPr>
            <a:lstStyle/>
            <a:p>
              <a:endParaRPr lang="en-US" dirty="0">
                <a:latin typeface="+mj-lt"/>
                <a:ea typeface="印品黑体" panose="00000500000000000000" pitchFamily="2" charset="-122"/>
              </a:endParaRPr>
            </a:p>
          </p:txBody>
        </p:sp>
      </p:grpSp>
      <p:sp>
        <p:nvSpPr>
          <p:cNvPr id="17" name="矩形 8">
            <a:extLst>
              <a:ext uri="{FF2B5EF4-FFF2-40B4-BE49-F238E27FC236}">
                <a16:creationId xmlns:a16="http://schemas.microsoft.com/office/drawing/2014/main" xmlns="" id="{BA8DADFA-F346-4263-BBE3-82C6223C2F6E}"/>
              </a:ext>
            </a:extLst>
          </p:cNvPr>
          <p:cNvSpPr/>
          <p:nvPr/>
        </p:nvSpPr>
        <p:spPr>
          <a:xfrm>
            <a:off x="437783" y="75520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44597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a:extLst>
              <a:ext uri="{FF2B5EF4-FFF2-40B4-BE49-F238E27FC236}">
                <a16:creationId xmlns:a16="http://schemas.microsoft.com/office/drawing/2014/main" xmlns="" id="{E7C50EEF-4EF9-4DD4-B596-5F1833872120}"/>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
        <p:nvSpPr>
          <p:cNvPr id="13" name="Oval 10">
            <a:extLst>
              <a:ext uri="{FF2B5EF4-FFF2-40B4-BE49-F238E27FC236}">
                <a16:creationId xmlns:a16="http://schemas.microsoft.com/office/drawing/2014/main" xmlns="" id="{7A17763F-7391-462E-975D-2F8C21BE38D5}"/>
              </a:ext>
            </a:extLst>
          </p:cNvPr>
          <p:cNvSpPr>
            <a:spLocks noChangeArrowheads="1"/>
          </p:cNvSpPr>
          <p:nvPr/>
        </p:nvSpPr>
        <p:spPr bwMode="auto">
          <a:xfrm>
            <a:off x="963929" y="3872478"/>
            <a:ext cx="570083" cy="572563"/>
          </a:xfrm>
          <a:prstGeom prst="ellipse">
            <a:avLst/>
          </a:prstGeom>
          <a:solidFill>
            <a:schemeClr val="accent1"/>
          </a:solidFill>
          <a:ln w="9525" cmpd="sng">
            <a:noFill/>
            <a:round/>
            <a:headEnd/>
            <a:tailEnd/>
          </a:ln>
        </p:spPr>
        <p:txBody>
          <a:bodyPr lIns="91467" tIns="45734" rIns="91467" bIns="45734"/>
          <a:lstStyle/>
          <a:p>
            <a:endParaRPr lang="zh-CN" altLang="en-US" dirty="0">
              <a:solidFill>
                <a:schemeClr val="bg1">
                  <a:lumMod val="50000"/>
                </a:schemeClr>
              </a:solidFill>
              <a:latin typeface="+mj-lt"/>
              <a:ea typeface="印品黑体" panose="00000500000000000000" pitchFamily="2" charset="-122"/>
            </a:endParaRPr>
          </a:p>
        </p:txBody>
      </p:sp>
      <p:sp>
        <p:nvSpPr>
          <p:cNvPr id="14" name="Oval 11">
            <a:extLst>
              <a:ext uri="{FF2B5EF4-FFF2-40B4-BE49-F238E27FC236}">
                <a16:creationId xmlns:a16="http://schemas.microsoft.com/office/drawing/2014/main" xmlns="" id="{7082BF85-BA84-4DDC-B217-5CC5147D59DB}"/>
              </a:ext>
            </a:extLst>
          </p:cNvPr>
          <p:cNvSpPr>
            <a:spLocks noChangeArrowheads="1"/>
          </p:cNvSpPr>
          <p:nvPr/>
        </p:nvSpPr>
        <p:spPr bwMode="auto">
          <a:xfrm>
            <a:off x="2311194" y="3872478"/>
            <a:ext cx="572310" cy="572563"/>
          </a:xfrm>
          <a:prstGeom prst="ellipse">
            <a:avLst/>
          </a:prstGeom>
          <a:solidFill>
            <a:schemeClr val="accent3"/>
          </a:solidFill>
          <a:ln w="9525" cmpd="sng">
            <a:noFill/>
            <a:round/>
            <a:headEnd/>
            <a:tailEnd/>
          </a:ln>
        </p:spPr>
        <p:txBody>
          <a:bodyPr lIns="91467" tIns="45734" rIns="91467" bIns="45734"/>
          <a:lstStyle/>
          <a:p>
            <a:endParaRPr lang="zh-CN" altLang="en-US" dirty="0">
              <a:solidFill>
                <a:schemeClr val="bg1">
                  <a:lumMod val="50000"/>
                </a:schemeClr>
              </a:solidFill>
              <a:latin typeface="+mj-lt"/>
              <a:ea typeface="印品黑体" panose="00000500000000000000" pitchFamily="2" charset="-122"/>
            </a:endParaRPr>
          </a:p>
        </p:txBody>
      </p:sp>
      <p:sp>
        <p:nvSpPr>
          <p:cNvPr id="15" name="Oval 12">
            <a:extLst>
              <a:ext uri="{FF2B5EF4-FFF2-40B4-BE49-F238E27FC236}">
                <a16:creationId xmlns:a16="http://schemas.microsoft.com/office/drawing/2014/main" xmlns="" id="{55F26A29-117C-4784-9894-7FB144B0705C}"/>
              </a:ext>
            </a:extLst>
          </p:cNvPr>
          <p:cNvSpPr>
            <a:spLocks noChangeArrowheads="1"/>
          </p:cNvSpPr>
          <p:nvPr/>
        </p:nvSpPr>
        <p:spPr bwMode="auto">
          <a:xfrm>
            <a:off x="3758669" y="3872478"/>
            <a:ext cx="570083" cy="572563"/>
          </a:xfrm>
          <a:prstGeom prst="ellipse">
            <a:avLst/>
          </a:prstGeom>
          <a:solidFill>
            <a:schemeClr val="accent2"/>
          </a:solidFill>
          <a:ln w="9525" cmpd="sng">
            <a:noFill/>
            <a:round/>
            <a:headEnd/>
            <a:tailEnd/>
          </a:ln>
        </p:spPr>
        <p:txBody>
          <a:bodyPr lIns="91467" tIns="45734" rIns="91467" bIns="45734"/>
          <a:lstStyle/>
          <a:p>
            <a:endParaRPr lang="zh-CN" altLang="en-US" dirty="0">
              <a:solidFill>
                <a:schemeClr val="bg1">
                  <a:lumMod val="50000"/>
                </a:schemeClr>
              </a:solidFill>
              <a:latin typeface="+mj-lt"/>
              <a:ea typeface="印品黑体" panose="00000500000000000000" pitchFamily="2" charset="-122"/>
            </a:endParaRPr>
          </a:p>
        </p:txBody>
      </p:sp>
      <p:sp>
        <p:nvSpPr>
          <p:cNvPr id="16" name="Oval 13">
            <a:extLst>
              <a:ext uri="{FF2B5EF4-FFF2-40B4-BE49-F238E27FC236}">
                <a16:creationId xmlns:a16="http://schemas.microsoft.com/office/drawing/2014/main" xmlns="" id="{C50120E2-81C7-42CD-A511-E3FDB1AAA180}"/>
              </a:ext>
            </a:extLst>
          </p:cNvPr>
          <p:cNvSpPr>
            <a:spLocks noChangeArrowheads="1"/>
          </p:cNvSpPr>
          <p:nvPr/>
        </p:nvSpPr>
        <p:spPr bwMode="auto">
          <a:xfrm>
            <a:off x="5206144" y="3872478"/>
            <a:ext cx="570083" cy="572563"/>
          </a:xfrm>
          <a:prstGeom prst="ellipse">
            <a:avLst/>
          </a:prstGeom>
          <a:solidFill>
            <a:schemeClr val="accent4"/>
          </a:solidFill>
          <a:ln w="9525" cmpd="sng">
            <a:noFill/>
            <a:round/>
            <a:headEnd/>
            <a:tailEnd/>
          </a:ln>
        </p:spPr>
        <p:txBody>
          <a:bodyPr lIns="91467" tIns="45734" rIns="91467" bIns="45734"/>
          <a:lstStyle/>
          <a:p>
            <a:endParaRPr lang="zh-CN" altLang="en-US" dirty="0">
              <a:solidFill>
                <a:schemeClr val="bg1">
                  <a:lumMod val="50000"/>
                </a:schemeClr>
              </a:solidFill>
              <a:latin typeface="+mj-lt"/>
              <a:ea typeface="印品黑体" panose="00000500000000000000" pitchFamily="2" charset="-122"/>
            </a:endParaRPr>
          </a:p>
        </p:txBody>
      </p:sp>
      <p:grpSp>
        <p:nvGrpSpPr>
          <p:cNvPr id="17" name="Group 14">
            <a:extLst>
              <a:ext uri="{FF2B5EF4-FFF2-40B4-BE49-F238E27FC236}">
                <a16:creationId xmlns:a16="http://schemas.microsoft.com/office/drawing/2014/main" xmlns="" id="{1E3992F1-C667-4425-8A1F-963E014B0F9B}"/>
              </a:ext>
            </a:extLst>
          </p:cNvPr>
          <p:cNvGrpSpPr>
            <a:grpSpLocks/>
          </p:cNvGrpSpPr>
          <p:nvPr/>
        </p:nvGrpSpPr>
        <p:grpSpPr bwMode="auto">
          <a:xfrm>
            <a:off x="5350894" y="4017288"/>
            <a:ext cx="285041" cy="280713"/>
            <a:chOff x="0" y="0"/>
            <a:chExt cx="140" cy="139"/>
          </a:xfrm>
          <a:solidFill>
            <a:schemeClr val="bg1"/>
          </a:solidFill>
        </p:grpSpPr>
        <p:sp>
          <p:nvSpPr>
            <p:cNvPr id="40" name="Freeform 15">
              <a:extLst>
                <a:ext uri="{FF2B5EF4-FFF2-40B4-BE49-F238E27FC236}">
                  <a16:creationId xmlns:a16="http://schemas.microsoft.com/office/drawing/2014/main" xmlns="" id="{F9EF18B9-EFBB-48AC-B997-7E9DDCC880BE}"/>
                </a:ext>
              </a:extLst>
            </p:cNvPr>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sp>
          <p:nvSpPr>
            <p:cNvPr id="41" name="Freeform 16">
              <a:extLst>
                <a:ext uri="{FF2B5EF4-FFF2-40B4-BE49-F238E27FC236}">
                  <a16:creationId xmlns:a16="http://schemas.microsoft.com/office/drawing/2014/main" xmlns="" id="{EE32EC44-5CA8-4D72-BD63-D050ABD2C745}"/>
                </a:ext>
              </a:extLst>
            </p:cNvPr>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grpSp>
      <p:grpSp>
        <p:nvGrpSpPr>
          <p:cNvPr id="18" name="Group 17">
            <a:extLst>
              <a:ext uri="{FF2B5EF4-FFF2-40B4-BE49-F238E27FC236}">
                <a16:creationId xmlns:a16="http://schemas.microsoft.com/office/drawing/2014/main" xmlns="" id="{88B8F152-7A62-47CD-9F99-0862BB51C5D0}"/>
              </a:ext>
            </a:extLst>
          </p:cNvPr>
          <p:cNvGrpSpPr>
            <a:grpSpLocks/>
          </p:cNvGrpSpPr>
          <p:nvPr/>
        </p:nvGrpSpPr>
        <p:grpSpPr bwMode="auto">
          <a:xfrm>
            <a:off x="2509389" y="4035111"/>
            <a:ext cx="187058" cy="240610"/>
            <a:chOff x="0" y="0"/>
            <a:chExt cx="109" cy="141"/>
          </a:xfrm>
          <a:solidFill>
            <a:schemeClr val="bg1"/>
          </a:solidFill>
        </p:grpSpPr>
        <p:sp>
          <p:nvSpPr>
            <p:cNvPr id="37" name="Freeform 18">
              <a:extLst>
                <a:ext uri="{FF2B5EF4-FFF2-40B4-BE49-F238E27FC236}">
                  <a16:creationId xmlns:a16="http://schemas.microsoft.com/office/drawing/2014/main" xmlns="" id="{60A89B29-9153-4A0B-94F3-CAF32524B430}"/>
                </a:ext>
              </a:extLst>
            </p:cNvPr>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sp>
          <p:nvSpPr>
            <p:cNvPr id="38" name="Freeform 19">
              <a:extLst>
                <a:ext uri="{FF2B5EF4-FFF2-40B4-BE49-F238E27FC236}">
                  <a16:creationId xmlns:a16="http://schemas.microsoft.com/office/drawing/2014/main" xmlns="" id="{817F5250-2045-4809-933C-D87FA66E0CC0}"/>
                </a:ext>
              </a:extLst>
            </p:cNvPr>
            <p:cNvSpPr>
              <a:spLocks/>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sp>
          <p:nvSpPr>
            <p:cNvPr id="39" name="Rectangle 20">
              <a:extLst>
                <a:ext uri="{FF2B5EF4-FFF2-40B4-BE49-F238E27FC236}">
                  <a16:creationId xmlns:a16="http://schemas.microsoft.com/office/drawing/2014/main" xmlns="" id="{9455EB0E-E454-481E-87DA-189C78D58686}"/>
                </a:ext>
              </a:extLst>
            </p:cNvPr>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grpSp>
      <p:grpSp>
        <p:nvGrpSpPr>
          <p:cNvPr id="19" name="Group 21">
            <a:extLst>
              <a:ext uri="{FF2B5EF4-FFF2-40B4-BE49-F238E27FC236}">
                <a16:creationId xmlns:a16="http://schemas.microsoft.com/office/drawing/2014/main" xmlns="" id="{C7AC137F-1AAE-4707-A825-ACBF39B2AC14}"/>
              </a:ext>
            </a:extLst>
          </p:cNvPr>
          <p:cNvGrpSpPr>
            <a:grpSpLocks/>
          </p:cNvGrpSpPr>
          <p:nvPr/>
        </p:nvGrpSpPr>
        <p:grpSpPr bwMode="auto">
          <a:xfrm>
            <a:off x="3923460" y="4039567"/>
            <a:ext cx="244957" cy="236155"/>
            <a:chOff x="0" y="0"/>
            <a:chExt cx="141" cy="139"/>
          </a:xfrm>
        </p:grpSpPr>
        <p:sp>
          <p:nvSpPr>
            <p:cNvPr id="35" name="Freeform 22">
              <a:extLst>
                <a:ext uri="{FF2B5EF4-FFF2-40B4-BE49-F238E27FC236}">
                  <a16:creationId xmlns:a16="http://schemas.microsoft.com/office/drawing/2014/main" xmlns="" id="{0C85E23F-C1F3-44CC-90C1-BCD3CB191A82}"/>
                </a:ext>
              </a:extLst>
            </p:cNvPr>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sp>
          <p:nvSpPr>
            <p:cNvPr id="36" name="Freeform 23">
              <a:extLst>
                <a:ext uri="{FF2B5EF4-FFF2-40B4-BE49-F238E27FC236}">
                  <a16:creationId xmlns:a16="http://schemas.microsoft.com/office/drawing/2014/main" xmlns="" id="{B0E0C505-1AC2-4CCF-B503-B56E7780CE13}"/>
                </a:ext>
              </a:extLst>
            </p:cNvPr>
            <p:cNvSpPr>
              <a:spLocks/>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grpSp>
      <p:grpSp>
        <p:nvGrpSpPr>
          <p:cNvPr id="20" name="Group 24">
            <a:extLst>
              <a:ext uri="{FF2B5EF4-FFF2-40B4-BE49-F238E27FC236}">
                <a16:creationId xmlns:a16="http://schemas.microsoft.com/office/drawing/2014/main" xmlns="" id="{1E9AA6C7-D759-4434-9BBB-76F1AB758C1F}"/>
              </a:ext>
            </a:extLst>
          </p:cNvPr>
          <p:cNvGrpSpPr>
            <a:grpSpLocks/>
          </p:cNvGrpSpPr>
          <p:nvPr/>
        </p:nvGrpSpPr>
        <p:grpSpPr bwMode="auto">
          <a:xfrm>
            <a:off x="1126493" y="4035111"/>
            <a:ext cx="244957" cy="240610"/>
            <a:chOff x="0" y="0"/>
            <a:chExt cx="141" cy="141"/>
          </a:xfrm>
        </p:grpSpPr>
        <p:sp>
          <p:nvSpPr>
            <p:cNvPr id="31" name="Freeform 25">
              <a:extLst>
                <a:ext uri="{FF2B5EF4-FFF2-40B4-BE49-F238E27FC236}">
                  <a16:creationId xmlns:a16="http://schemas.microsoft.com/office/drawing/2014/main" xmlns="" id="{4E63474D-162D-4BE1-A6A8-3B68C582A2DC}"/>
                </a:ext>
              </a:extLst>
            </p:cNvPr>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sp>
          <p:nvSpPr>
            <p:cNvPr id="32" name="Freeform 26">
              <a:extLst>
                <a:ext uri="{FF2B5EF4-FFF2-40B4-BE49-F238E27FC236}">
                  <a16:creationId xmlns:a16="http://schemas.microsoft.com/office/drawing/2014/main" xmlns="" id="{A150B828-226E-48D1-B429-F3FF40D78E80}"/>
                </a:ext>
              </a:extLst>
            </p:cNvPr>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sp>
          <p:nvSpPr>
            <p:cNvPr id="33" name="Freeform 27">
              <a:extLst>
                <a:ext uri="{FF2B5EF4-FFF2-40B4-BE49-F238E27FC236}">
                  <a16:creationId xmlns:a16="http://schemas.microsoft.com/office/drawing/2014/main" xmlns="" id="{177C5838-6185-44FE-9494-1439ED17F689}"/>
                </a:ext>
              </a:extLst>
            </p:cNvPr>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sp>
          <p:nvSpPr>
            <p:cNvPr id="34" name="Freeform 28">
              <a:extLst>
                <a:ext uri="{FF2B5EF4-FFF2-40B4-BE49-F238E27FC236}">
                  <a16:creationId xmlns:a16="http://schemas.microsoft.com/office/drawing/2014/main" xmlns="" id="{B49A9E65-AB61-45BB-83C3-7D4AFEF60768}"/>
                </a:ext>
              </a:extLst>
            </p:cNvPr>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lumMod val="50000"/>
                  </a:schemeClr>
                </a:solidFill>
                <a:latin typeface="+mj-lt"/>
                <a:ea typeface="印品黑体" panose="00000500000000000000" pitchFamily="2" charset="-122"/>
              </a:endParaRPr>
            </a:p>
          </p:txBody>
        </p:sp>
      </p:grpSp>
      <p:sp>
        <p:nvSpPr>
          <p:cNvPr id="21" name="Rectangle 29">
            <a:extLst>
              <a:ext uri="{FF2B5EF4-FFF2-40B4-BE49-F238E27FC236}">
                <a16:creationId xmlns:a16="http://schemas.microsoft.com/office/drawing/2014/main" xmlns="" id="{33EAFA7A-9974-463A-B2D0-391EC32204B0}"/>
              </a:ext>
            </a:extLst>
          </p:cNvPr>
          <p:cNvSpPr>
            <a:spLocks noChangeArrowheads="1"/>
          </p:cNvSpPr>
          <p:nvPr/>
        </p:nvSpPr>
        <p:spPr bwMode="auto">
          <a:xfrm>
            <a:off x="694476" y="1874076"/>
            <a:ext cx="5556079"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400" b="1" dirty="0">
                <a:solidFill>
                  <a:schemeClr val="bg1">
                    <a:lumMod val="50000"/>
                  </a:schemeClr>
                </a:solidFill>
                <a:latin typeface="+mj-lt"/>
                <a:ea typeface="印品黑体" panose="00000500000000000000" pitchFamily="2" charset="-122"/>
              </a:rPr>
              <a:t>Add text</a:t>
            </a:r>
          </a:p>
          <a:p>
            <a:pPr>
              <a:lnSpc>
                <a:spcPct val="120000"/>
              </a:lnSpc>
            </a:pPr>
            <a:endParaRPr lang="zh-CN" altLang="en-US" sz="1200" dirty="0">
              <a:solidFill>
                <a:schemeClr val="bg1">
                  <a:lumMod val="50000"/>
                </a:schemeClr>
              </a:solidFill>
              <a:latin typeface="+mj-lt"/>
              <a:ea typeface="印品黑体" panose="00000500000000000000" pitchFamily="2" charset="-122"/>
            </a:endParaRPr>
          </a:p>
          <a:p>
            <a:pPr defTabSz="914674" fontAlgn="auto">
              <a:lnSpc>
                <a:spcPct val="120000"/>
              </a:lnSpc>
              <a:spcBef>
                <a:spcPts val="300"/>
              </a:spcBef>
              <a:spcAft>
                <a:spcPts val="0"/>
              </a:spcAft>
              <a:defRPr/>
            </a:pPr>
            <a:r>
              <a:rPr lang="en-US" altLang="zh-CN" sz="1200" dirty="0">
                <a:solidFill>
                  <a:schemeClr val="bg1">
                    <a:lumMod val="50000"/>
                  </a:schemeClr>
                </a:solidFill>
                <a:latin typeface="+mj-lt"/>
                <a:ea typeface="印品黑体" panose="00000500000000000000" pitchFamily="2" charset="-122"/>
              </a:rPr>
              <a:t>Click here to add text Click here to add text Click here to add text Click here to add text Click here to add text Click here to add text Click here to add text Click here to add text Click here to add text Click here to add text Click here to add text Click here to add text</a:t>
            </a:r>
          </a:p>
          <a:p>
            <a:pPr defTabSz="914674" fontAlgn="auto">
              <a:lnSpc>
                <a:spcPct val="120000"/>
              </a:lnSpc>
              <a:spcBef>
                <a:spcPts val="300"/>
              </a:spcBef>
              <a:spcAft>
                <a:spcPts val="0"/>
              </a:spcAft>
              <a:defRPr/>
            </a:pPr>
            <a:r>
              <a:rPr lang="en-US" altLang="zh-CN" sz="1200" dirty="0">
                <a:solidFill>
                  <a:schemeClr val="bg1">
                    <a:lumMod val="50000"/>
                  </a:schemeClr>
                </a:solidFill>
                <a:latin typeface="+mj-lt"/>
                <a:ea typeface="印品黑体" panose="00000500000000000000" pitchFamily="2" charset="-122"/>
              </a:rPr>
              <a:t>Click here to add text Click here to add text Click here to add text Click here to add text Click here to add text Click here to add text</a:t>
            </a:r>
          </a:p>
          <a:p>
            <a:pPr defTabSz="914674" fontAlgn="auto">
              <a:lnSpc>
                <a:spcPct val="120000"/>
              </a:lnSpc>
              <a:spcBef>
                <a:spcPts val="300"/>
              </a:spcBef>
              <a:spcAft>
                <a:spcPts val="0"/>
              </a:spcAft>
              <a:defRPr/>
            </a:pPr>
            <a:endParaRPr lang="en-US" altLang="zh-CN" sz="1200" dirty="0">
              <a:solidFill>
                <a:schemeClr val="bg1">
                  <a:lumMod val="50000"/>
                </a:schemeClr>
              </a:solidFill>
              <a:latin typeface="+mj-lt"/>
              <a:ea typeface="印品黑体" panose="00000500000000000000" pitchFamily="2" charset="-122"/>
            </a:endParaRPr>
          </a:p>
        </p:txBody>
      </p:sp>
      <p:sp>
        <p:nvSpPr>
          <p:cNvPr id="22" name="Rectangle 30">
            <a:extLst>
              <a:ext uri="{FF2B5EF4-FFF2-40B4-BE49-F238E27FC236}">
                <a16:creationId xmlns:a16="http://schemas.microsoft.com/office/drawing/2014/main" xmlns="" id="{66418A2E-59D3-405D-882D-508A899C20C2}"/>
              </a:ext>
            </a:extLst>
          </p:cNvPr>
          <p:cNvSpPr>
            <a:spLocks noChangeArrowheads="1"/>
          </p:cNvSpPr>
          <p:nvPr/>
        </p:nvSpPr>
        <p:spPr bwMode="auto">
          <a:xfrm>
            <a:off x="694476" y="5233708"/>
            <a:ext cx="555607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674" fontAlgn="auto">
              <a:lnSpc>
                <a:spcPct val="120000"/>
              </a:lnSpc>
              <a:spcBef>
                <a:spcPts val="300"/>
              </a:spcBef>
              <a:spcAft>
                <a:spcPts val="0"/>
              </a:spcAft>
              <a:defRPr/>
            </a:pPr>
            <a:r>
              <a:rPr lang="en-US" altLang="zh-CN" sz="1200" dirty="0">
                <a:solidFill>
                  <a:schemeClr val="bg1">
                    <a:lumMod val="50000"/>
                  </a:schemeClr>
                </a:solidFill>
                <a:latin typeface="+mj-lt"/>
                <a:ea typeface="印品黑体" panose="00000500000000000000" pitchFamily="2" charset="-122"/>
              </a:rPr>
              <a:t>Click here to add text Click here to add text Click here to add text Click here to add text Click here to add text Click here to add text</a:t>
            </a:r>
          </a:p>
        </p:txBody>
      </p:sp>
      <p:sp>
        <p:nvSpPr>
          <p:cNvPr id="23" name="Rectangle 31">
            <a:extLst>
              <a:ext uri="{FF2B5EF4-FFF2-40B4-BE49-F238E27FC236}">
                <a16:creationId xmlns:a16="http://schemas.microsoft.com/office/drawing/2014/main" xmlns="" id="{8A22A1B9-8419-4893-8364-581EE04BFCB7}"/>
              </a:ext>
            </a:extLst>
          </p:cNvPr>
          <p:cNvSpPr>
            <a:spLocks noChangeArrowheads="1"/>
          </p:cNvSpPr>
          <p:nvPr/>
        </p:nvSpPr>
        <p:spPr bwMode="auto">
          <a:xfrm>
            <a:off x="4899453" y="4600992"/>
            <a:ext cx="1210194"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dirty="0">
                <a:solidFill>
                  <a:schemeClr val="bg1">
                    <a:lumMod val="50000"/>
                  </a:schemeClr>
                </a:solidFill>
                <a:latin typeface="+mj-lt"/>
                <a:ea typeface="印品黑体" panose="00000500000000000000" pitchFamily="2" charset="-122"/>
              </a:rPr>
              <a:t>Click Add text</a:t>
            </a:r>
            <a:r>
              <a:rPr lang="zh-CN" altLang="zh-CN" sz="1200" b="1" dirty="0">
                <a:solidFill>
                  <a:schemeClr val="bg1">
                    <a:lumMod val="50000"/>
                  </a:schemeClr>
                </a:solidFill>
                <a:latin typeface="+mj-lt"/>
                <a:ea typeface="印品黑体" panose="00000500000000000000" pitchFamily="2" charset="-122"/>
              </a:rPr>
              <a:t>t </a:t>
            </a:r>
          </a:p>
        </p:txBody>
      </p:sp>
      <p:sp>
        <p:nvSpPr>
          <p:cNvPr id="24" name="Rectangle 32">
            <a:extLst>
              <a:ext uri="{FF2B5EF4-FFF2-40B4-BE49-F238E27FC236}">
                <a16:creationId xmlns:a16="http://schemas.microsoft.com/office/drawing/2014/main" xmlns="" id="{F07695E6-8E96-47BB-96EB-06DE0C45D6CB}"/>
              </a:ext>
            </a:extLst>
          </p:cNvPr>
          <p:cNvSpPr>
            <a:spLocks noChangeArrowheads="1"/>
          </p:cNvSpPr>
          <p:nvPr/>
        </p:nvSpPr>
        <p:spPr bwMode="auto">
          <a:xfrm>
            <a:off x="3475885" y="4600992"/>
            <a:ext cx="1115616"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dirty="0">
                <a:solidFill>
                  <a:schemeClr val="bg1">
                    <a:lumMod val="50000"/>
                  </a:schemeClr>
                </a:solidFill>
                <a:latin typeface="+mj-lt"/>
                <a:ea typeface="印品黑体" panose="00000500000000000000" pitchFamily="2" charset="-122"/>
              </a:rPr>
              <a:t>Click Add text</a:t>
            </a:r>
            <a:endParaRPr lang="zh-CN" altLang="zh-CN" sz="1200" b="1" dirty="0">
              <a:solidFill>
                <a:schemeClr val="bg1">
                  <a:lumMod val="50000"/>
                </a:schemeClr>
              </a:solidFill>
              <a:latin typeface="+mj-lt"/>
              <a:ea typeface="印品黑体" panose="00000500000000000000" pitchFamily="2" charset="-122"/>
            </a:endParaRPr>
          </a:p>
        </p:txBody>
      </p:sp>
      <p:sp>
        <p:nvSpPr>
          <p:cNvPr id="25" name="Rectangle 33">
            <a:extLst>
              <a:ext uri="{FF2B5EF4-FFF2-40B4-BE49-F238E27FC236}">
                <a16:creationId xmlns:a16="http://schemas.microsoft.com/office/drawing/2014/main" xmlns="" id="{DB183304-E91D-4C35-9786-6B71A585247B}"/>
              </a:ext>
            </a:extLst>
          </p:cNvPr>
          <p:cNvSpPr>
            <a:spLocks noChangeArrowheads="1"/>
          </p:cNvSpPr>
          <p:nvPr/>
        </p:nvSpPr>
        <p:spPr bwMode="auto">
          <a:xfrm>
            <a:off x="1999461" y="4600992"/>
            <a:ext cx="1115616"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dirty="0">
                <a:solidFill>
                  <a:schemeClr val="bg1">
                    <a:lumMod val="50000"/>
                  </a:schemeClr>
                </a:solidFill>
                <a:latin typeface="+mj-lt"/>
                <a:ea typeface="印品黑体" panose="00000500000000000000" pitchFamily="2" charset="-122"/>
              </a:rPr>
              <a:t>Click Add text</a:t>
            </a:r>
            <a:endParaRPr lang="zh-CN" altLang="zh-CN" sz="1200" b="1" dirty="0">
              <a:solidFill>
                <a:schemeClr val="bg1">
                  <a:lumMod val="50000"/>
                </a:schemeClr>
              </a:solidFill>
              <a:latin typeface="+mj-lt"/>
              <a:ea typeface="印品黑体" panose="00000500000000000000" pitchFamily="2" charset="-122"/>
            </a:endParaRPr>
          </a:p>
        </p:txBody>
      </p:sp>
      <p:sp>
        <p:nvSpPr>
          <p:cNvPr id="26" name="Rectangle 34">
            <a:extLst>
              <a:ext uri="{FF2B5EF4-FFF2-40B4-BE49-F238E27FC236}">
                <a16:creationId xmlns:a16="http://schemas.microsoft.com/office/drawing/2014/main" xmlns="" id="{A543820F-C073-4E32-9A2B-8FEEFA7F74AA}"/>
              </a:ext>
            </a:extLst>
          </p:cNvPr>
          <p:cNvSpPr>
            <a:spLocks noChangeArrowheads="1"/>
          </p:cNvSpPr>
          <p:nvPr/>
        </p:nvSpPr>
        <p:spPr bwMode="auto">
          <a:xfrm>
            <a:off x="695619" y="4600992"/>
            <a:ext cx="1115616"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dirty="0">
                <a:solidFill>
                  <a:schemeClr val="bg1">
                    <a:lumMod val="50000"/>
                  </a:schemeClr>
                </a:solidFill>
                <a:latin typeface="+mj-lt"/>
                <a:ea typeface="印品黑体" panose="00000500000000000000" pitchFamily="2" charset="-122"/>
              </a:rPr>
              <a:t>Click Add text</a:t>
            </a:r>
            <a:endParaRPr lang="zh-CN" altLang="zh-CN" sz="1200" b="1" dirty="0">
              <a:solidFill>
                <a:schemeClr val="bg1">
                  <a:lumMod val="50000"/>
                </a:schemeClr>
              </a:solidFill>
              <a:latin typeface="+mj-lt"/>
              <a:ea typeface="印品黑体" panose="00000500000000000000" pitchFamily="2" charset="-122"/>
            </a:endParaRPr>
          </a:p>
        </p:txBody>
      </p:sp>
      <p:pic>
        <p:nvPicPr>
          <p:cNvPr id="4" name="Imagen 3"/>
          <p:cNvPicPr>
            <a:picLocks noChangeAspect="1"/>
          </p:cNvPicPr>
          <p:nvPr/>
        </p:nvPicPr>
        <p:blipFill>
          <a:blip r:embed="rId3"/>
          <a:stretch>
            <a:fillRect/>
          </a:stretch>
        </p:blipFill>
        <p:spPr>
          <a:xfrm>
            <a:off x="7027737" y="1740791"/>
            <a:ext cx="4446079" cy="4588639"/>
          </a:xfrm>
          <a:prstGeom prst="rect">
            <a:avLst/>
          </a:prstGeom>
        </p:spPr>
      </p:pic>
    </p:spTree>
    <p:extLst>
      <p:ext uri="{BB962C8B-B14F-4D97-AF65-F5344CB8AC3E}">
        <p14:creationId xmlns:p14="http://schemas.microsoft.com/office/powerpoint/2010/main" val="913510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8">
            <a:extLst>
              <a:ext uri="{FF2B5EF4-FFF2-40B4-BE49-F238E27FC236}">
                <a16:creationId xmlns:a16="http://schemas.microsoft.com/office/drawing/2014/main" xmlns="" id="{4409B55A-9DFE-4EDA-A9F5-F47DA1BC45A2}"/>
              </a:ext>
            </a:extLst>
          </p:cNvPr>
          <p:cNvGrpSpPr/>
          <p:nvPr/>
        </p:nvGrpSpPr>
        <p:grpSpPr>
          <a:xfrm>
            <a:off x="7267692" y="2075578"/>
            <a:ext cx="3347378" cy="1048925"/>
            <a:chOff x="2741785" y="2343753"/>
            <a:chExt cx="3347378" cy="1048925"/>
          </a:xfrm>
        </p:grpSpPr>
        <p:sp>
          <p:nvSpPr>
            <p:cNvPr id="3" name="文本框 149">
              <a:extLst>
                <a:ext uri="{FF2B5EF4-FFF2-40B4-BE49-F238E27FC236}">
                  <a16:creationId xmlns:a16="http://schemas.microsoft.com/office/drawing/2014/main" xmlns="" id="{816E1D75-546F-4FF2-86DD-AA565D48904B}"/>
                </a:ext>
              </a:extLst>
            </p:cNvPr>
            <p:cNvSpPr txBox="1"/>
            <p:nvPr/>
          </p:nvSpPr>
          <p:spPr>
            <a:xfrm>
              <a:off x="2741785" y="2343753"/>
              <a:ext cx="1862835" cy="276999"/>
            </a:xfrm>
            <a:prstGeom prst="rect">
              <a:avLst/>
            </a:prstGeom>
            <a:noFill/>
          </p:spPr>
          <p:txBody>
            <a:bodyPr wrap="square" rtlCol="0">
              <a:spAutoFit/>
              <a:scene3d>
                <a:camera prst="orthographicFront"/>
                <a:lightRig rig="threePt" dir="t"/>
              </a:scene3d>
              <a:sp3d contourW="12700"/>
            </a:bodyPr>
            <a:lstStyle/>
            <a:p>
              <a:r>
                <a:rPr lang="en-US" altLang="zh-CN" sz="1200" b="1" dirty="0">
                  <a:latin typeface="Century Gothic" panose="020B0502020202020204" pitchFamily="34" charset="0"/>
                  <a:ea typeface="印品黑体" panose="00000500000000000000"/>
                </a:rPr>
                <a:t>Title text added</a:t>
              </a:r>
              <a:endParaRPr lang="zh-CN" altLang="en-US" sz="1200" b="1" dirty="0">
                <a:latin typeface="Century Gothic" panose="020B0502020202020204" pitchFamily="34" charset="0"/>
                <a:ea typeface="印品黑体" panose="00000500000000000000"/>
              </a:endParaRPr>
            </a:p>
          </p:txBody>
        </p:sp>
        <p:sp>
          <p:nvSpPr>
            <p:cNvPr id="4" name="文本框 150">
              <a:extLst>
                <a:ext uri="{FF2B5EF4-FFF2-40B4-BE49-F238E27FC236}">
                  <a16:creationId xmlns:a16="http://schemas.microsoft.com/office/drawing/2014/main" xmlns="" id="{38B460B8-18C0-4ED1-BB5B-796574375C08}"/>
                </a:ext>
              </a:extLst>
            </p:cNvPr>
            <p:cNvSpPr txBox="1"/>
            <p:nvPr/>
          </p:nvSpPr>
          <p:spPr>
            <a:xfrm>
              <a:off x="2741785" y="2687228"/>
              <a:ext cx="3347378" cy="7054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latin typeface="Century Gothic" panose="020B0502020202020204" pitchFamily="34" charset="0"/>
                  <a:ea typeface="印品黑体" panose="00000500000000000000"/>
                </a:rPr>
                <a:t>The user print the presentation and make it into a film to be user presentation and make wider field</a:t>
              </a:r>
            </a:p>
          </p:txBody>
        </p:sp>
      </p:grpSp>
      <p:grpSp>
        <p:nvGrpSpPr>
          <p:cNvPr id="5" name="组合 157">
            <a:extLst>
              <a:ext uri="{FF2B5EF4-FFF2-40B4-BE49-F238E27FC236}">
                <a16:creationId xmlns:a16="http://schemas.microsoft.com/office/drawing/2014/main" xmlns="" id="{5BA28E96-11E0-4346-9451-C981C923618C}"/>
              </a:ext>
            </a:extLst>
          </p:cNvPr>
          <p:cNvGrpSpPr/>
          <p:nvPr/>
        </p:nvGrpSpPr>
        <p:grpSpPr>
          <a:xfrm>
            <a:off x="1576931" y="2075578"/>
            <a:ext cx="3347378" cy="1049822"/>
            <a:chOff x="2741785" y="2343753"/>
            <a:chExt cx="3347378" cy="1049822"/>
          </a:xfrm>
        </p:grpSpPr>
        <p:sp>
          <p:nvSpPr>
            <p:cNvPr id="6" name="文本框 158">
              <a:extLst>
                <a:ext uri="{FF2B5EF4-FFF2-40B4-BE49-F238E27FC236}">
                  <a16:creationId xmlns:a16="http://schemas.microsoft.com/office/drawing/2014/main" xmlns="" id="{A51F1933-0F42-4539-AB92-4F861B20CBEF}"/>
                </a:ext>
              </a:extLst>
            </p:cNvPr>
            <p:cNvSpPr txBox="1"/>
            <p:nvPr/>
          </p:nvSpPr>
          <p:spPr>
            <a:xfrm>
              <a:off x="4226328" y="2343753"/>
              <a:ext cx="1862835" cy="276999"/>
            </a:xfrm>
            <a:prstGeom prst="rect">
              <a:avLst/>
            </a:prstGeom>
            <a:noFill/>
          </p:spPr>
          <p:txBody>
            <a:bodyPr wrap="square" rtlCol="0">
              <a:spAutoFit/>
              <a:scene3d>
                <a:camera prst="orthographicFront"/>
                <a:lightRig rig="threePt" dir="t"/>
              </a:scene3d>
              <a:sp3d contourW="12700"/>
            </a:bodyPr>
            <a:lstStyle/>
            <a:p>
              <a:pPr algn="r"/>
              <a:r>
                <a:rPr lang="en-US" altLang="zh-CN" sz="1200" b="1" dirty="0">
                  <a:latin typeface="Century Gothic" panose="020B0502020202020204" pitchFamily="34" charset="0"/>
                  <a:ea typeface="印品黑体" panose="00000500000000000000"/>
                </a:rPr>
                <a:t>Title text added</a:t>
              </a:r>
              <a:endParaRPr lang="zh-CN" altLang="en-US" sz="1200" b="1" dirty="0">
                <a:latin typeface="Century Gothic" panose="020B0502020202020204" pitchFamily="34" charset="0"/>
                <a:ea typeface="印品黑体" panose="00000500000000000000"/>
              </a:endParaRPr>
            </a:p>
          </p:txBody>
        </p:sp>
        <p:sp>
          <p:nvSpPr>
            <p:cNvPr id="7" name="文本框 159">
              <a:extLst>
                <a:ext uri="{FF2B5EF4-FFF2-40B4-BE49-F238E27FC236}">
                  <a16:creationId xmlns:a16="http://schemas.microsoft.com/office/drawing/2014/main" xmlns="" id="{423C369B-B591-45E2-AD42-D1E0F4C26DBC}"/>
                </a:ext>
              </a:extLst>
            </p:cNvPr>
            <p:cNvSpPr txBox="1"/>
            <p:nvPr/>
          </p:nvSpPr>
          <p:spPr>
            <a:xfrm>
              <a:off x="2741785" y="2687228"/>
              <a:ext cx="3347378" cy="706347"/>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latin typeface="Century Gothic" panose="020B0502020202020204" pitchFamily="34" charset="0"/>
                  <a:ea typeface="印品黑体" panose="00000500000000000000"/>
                </a:rPr>
                <a:t>The user print the presentation and make it into a film to be user presentation and make wider field</a:t>
              </a:r>
            </a:p>
          </p:txBody>
        </p:sp>
      </p:grpSp>
      <p:grpSp>
        <p:nvGrpSpPr>
          <p:cNvPr id="8" name="组合 151">
            <a:extLst>
              <a:ext uri="{FF2B5EF4-FFF2-40B4-BE49-F238E27FC236}">
                <a16:creationId xmlns:a16="http://schemas.microsoft.com/office/drawing/2014/main" xmlns="" id="{BC7DCE0A-90C5-4629-A7AF-8A2503D6B9B0}"/>
              </a:ext>
            </a:extLst>
          </p:cNvPr>
          <p:cNvGrpSpPr/>
          <p:nvPr/>
        </p:nvGrpSpPr>
        <p:grpSpPr>
          <a:xfrm>
            <a:off x="7927279" y="3831485"/>
            <a:ext cx="2611935" cy="1259431"/>
            <a:chOff x="2741785" y="2343753"/>
            <a:chExt cx="3347378" cy="1259431"/>
          </a:xfrm>
        </p:grpSpPr>
        <p:sp>
          <p:nvSpPr>
            <p:cNvPr id="9" name="文本框 152">
              <a:extLst>
                <a:ext uri="{FF2B5EF4-FFF2-40B4-BE49-F238E27FC236}">
                  <a16:creationId xmlns:a16="http://schemas.microsoft.com/office/drawing/2014/main" xmlns="" id="{01436509-F22D-41DA-B3FB-016181251868}"/>
                </a:ext>
              </a:extLst>
            </p:cNvPr>
            <p:cNvSpPr txBox="1"/>
            <p:nvPr/>
          </p:nvSpPr>
          <p:spPr>
            <a:xfrm>
              <a:off x="2741785" y="2343753"/>
              <a:ext cx="2984795" cy="276999"/>
            </a:xfrm>
            <a:prstGeom prst="rect">
              <a:avLst/>
            </a:prstGeom>
            <a:noFill/>
          </p:spPr>
          <p:txBody>
            <a:bodyPr wrap="square" rtlCol="0">
              <a:spAutoFit/>
              <a:scene3d>
                <a:camera prst="orthographicFront"/>
                <a:lightRig rig="threePt" dir="t"/>
              </a:scene3d>
              <a:sp3d contourW="12700"/>
            </a:bodyPr>
            <a:lstStyle/>
            <a:p>
              <a:r>
                <a:rPr lang="en-US" altLang="zh-CN" sz="1200" b="1" dirty="0">
                  <a:latin typeface="Century Gothic" panose="020B0502020202020204" pitchFamily="34" charset="0"/>
                  <a:ea typeface="印品黑体" panose="00000500000000000000"/>
                </a:rPr>
                <a:t>Title text added</a:t>
              </a:r>
              <a:endParaRPr lang="zh-CN" altLang="en-US" sz="1200" b="1" dirty="0">
                <a:latin typeface="Century Gothic" panose="020B0502020202020204" pitchFamily="34" charset="0"/>
                <a:ea typeface="印品黑体" panose="00000500000000000000"/>
              </a:endParaRPr>
            </a:p>
          </p:txBody>
        </p:sp>
        <p:sp>
          <p:nvSpPr>
            <p:cNvPr id="10" name="文本框 153">
              <a:extLst>
                <a:ext uri="{FF2B5EF4-FFF2-40B4-BE49-F238E27FC236}">
                  <a16:creationId xmlns:a16="http://schemas.microsoft.com/office/drawing/2014/main" xmlns="" id="{89262B5A-78C4-41A0-8342-A2C5F370A889}"/>
                </a:ext>
              </a:extLst>
            </p:cNvPr>
            <p:cNvSpPr txBox="1"/>
            <p:nvPr/>
          </p:nvSpPr>
          <p:spPr>
            <a:xfrm>
              <a:off x="2741785" y="2687228"/>
              <a:ext cx="3347378" cy="91595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latin typeface="Century Gothic" panose="020B0502020202020204" pitchFamily="34" charset="0"/>
                  <a:ea typeface="印品黑体" panose="00000500000000000000"/>
                </a:rPr>
                <a:t>The user print the presentation and make it into a film to be user presentation and make wider field</a:t>
              </a:r>
            </a:p>
          </p:txBody>
        </p:sp>
      </p:grpSp>
      <p:grpSp>
        <p:nvGrpSpPr>
          <p:cNvPr id="11" name="组合 160">
            <a:extLst>
              <a:ext uri="{FF2B5EF4-FFF2-40B4-BE49-F238E27FC236}">
                <a16:creationId xmlns:a16="http://schemas.microsoft.com/office/drawing/2014/main" xmlns="" id="{90DF2CCC-1E82-4218-8DC3-DB331F16D891}"/>
              </a:ext>
            </a:extLst>
          </p:cNvPr>
          <p:cNvGrpSpPr/>
          <p:nvPr/>
        </p:nvGrpSpPr>
        <p:grpSpPr>
          <a:xfrm>
            <a:off x="1661098" y="3831485"/>
            <a:ext cx="2611935" cy="1259431"/>
            <a:chOff x="2741785" y="2343753"/>
            <a:chExt cx="3347378" cy="1259431"/>
          </a:xfrm>
        </p:grpSpPr>
        <p:sp>
          <p:nvSpPr>
            <p:cNvPr id="12" name="文本框 161">
              <a:extLst>
                <a:ext uri="{FF2B5EF4-FFF2-40B4-BE49-F238E27FC236}">
                  <a16:creationId xmlns:a16="http://schemas.microsoft.com/office/drawing/2014/main" xmlns="" id="{8ADDEA96-4617-426A-B07C-5A7C3F97DD85}"/>
                </a:ext>
              </a:extLst>
            </p:cNvPr>
            <p:cNvSpPr txBox="1"/>
            <p:nvPr/>
          </p:nvSpPr>
          <p:spPr>
            <a:xfrm>
              <a:off x="3717547" y="2343753"/>
              <a:ext cx="2371616" cy="276999"/>
            </a:xfrm>
            <a:prstGeom prst="rect">
              <a:avLst/>
            </a:prstGeom>
            <a:noFill/>
          </p:spPr>
          <p:txBody>
            <a:bodyPr wrap="square" rtlCol="0">
              <a:spAutoFit/>
              <a:scene3d>
                <a:camera prst="orthographicFront"/>
                <a:lightRig rig="threePt" dir="t"/>
              </a:scene3d>
              <a:sp3d contourW="12700"/>
            </a:bodyPr>
            <a:lstStyle/>
            <a:p>
              <a:pPr algn="r"/>
              <a:r>
                <a:rPr lang="en-US" altLang="zh-CN" sz="1200" b="1" dirty="0">
                  <a:latin typeface="Century Gothic" panose="020B0502020202020204" pitchFamily="34" charset="0"/>
                  <a:ea typeface="印品黑体" panose="00000500000000000000"/>
                </a:rPr>
                <a:t>Title text added</a:t>
              </a:r>
              <a:endParaRPr lang="zh-CN" altLang="en-US" sz="1200" b="1" dirty="0">
                <a:latin typeface="Century Gothic" panose="020B0502020202020204" pitchFamily="34" charset="0"/>
                <a:ea typeface="印品黑体" panose="00000500000000000000"/>
              </a:endParaRPr>
            </a:p>
          </p:txBody>
        </p:sp>
        <p:sp>
          <p:nvSpPr>
            <p:cNvPr id="13" name="文本框 162">
              <a:extLst>
                <a:ext uri="{FF2B5EF4-FFF2-40B4-BE49-F238E27FC236}">
                  <a16:creationId xmlns:a16="http://schemas.microsoft.com/office/drawing/2014/main" xmlns="" id="{23C090B5-0E09-4C91-8BB4-96B4CAFE907E}"/>
                </a:ext>
              </a:extLst>
            </p:cNvPr>
            <p:cNvSpPr txBox="1"/>
            <p:nvPr/>
          </p:nvSpPr>
          <p:spPr>
            <a:xfrm>
              <a:off x="2741785" y="2687228"/>
              <a:ext cx="3347378" cy="91595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latin typeface="Century Gothic" panose="020B0502020202020204" pitchFamily="34" charset="0"/>
                  <a:ea typeface="印品黑体" panose="00000500000000000000"/>
                </a:rPr>
                <a:t>The user print the presentation and make it into a film to be user presentation and make wider field</a:t>
              </a:r>
            </a:p>
          </p:txBody>
        </p:sp>
      </p:grpSp>
      <p:sp>
        <p:nvSpPr>
          <p:cNvPr id="19" name="işļîḓê">
            <a:extLst>
              <a:ext uri="{FF2B5EF4-FFF2-40B4-BE49-F238E27FC236}">
                <a16:creationId xmlns:a16="http://schemas.microsoft.com/office/drawing/2014/main" xmlns="" id="{D52BB5AD-2B78-4DC0-B762-B8DE5F539E19}"/>
              </a:ext>
            </a:extLst>
          </p:cNvPr>
          <p:cNvSpPr>
            <a:spLocks/>
          </p:cNvSpPr>
          <p:nvPr/>
        </p:nvSpPr>
        <p:spPr bwMode="auto">
          <a:xfrm>
            <a:off x="4553454" y="2284884"/>
            <a:ext cx="3085092" cy="3084096"/>
          </a:xfrm>
          <a:custGeom>
            <a:avLst/>
            <a:gdLst>
              <a:gd name="T0" fmla="*/ 2621 w 2629"/>
              <a:gd name="T1" fmla="*/ 1303 h 2628"/>
              <a:gd name="T2" fmla="*/ 2607 w 2629"/>
              <a:gd name="T3" fmla="*/ 1188 h 2628"/>
              <a:gd name="T4" fmla="*/ 2560 w 2629"/>
              <a:gd name="T5" fmla="*/ 946 h 2628"/>
              <a:gd name="T6" fmla="*/ 2528 w 2629"/>
              <a:gd name="T7" fmla="*/ 851 h 2628"/>
              <a:gd name="T8" fmla="*/ 2489 w 2629"/>
              <a:gd name="T9" fmla="*/ 742 h 2628"/>
              <a:gd name="T10" fmla="*/ 2432 w 2629"/>
              <a:gd name="T11" fmla="*/ 622 h 2628"/>
              <a:gd name="T12" fmla="*/ 2346 w 2629"/>
              <a:gd name="T13" fmla="*/ 500 h 2628"/>
              <a:gd name="T14" fmla="*/ 2253 w 2629"/>
              <a:gd name="T15" fmla="*/ 405 h 2628"/>
              <a:gd name="T16" fmla="*/ 2163 w 2629"/>
              <a:gd name="T17" fmla="*/ 331 h 2628"/>
              <a:gd name="T18" fmla="*/ 1962 w 2629"/>
              <a:gd name="T19" fmla="*/ 188 h 2628"/>
              <a:gd name="T20" fmla="*/ 1874 w 2629"/>
              <a:gd name="T21" fmla="*/ 142 h 2628"/>
              <a:gd name="T22" fmla="*/ 1770 w 2629"/>
              <a:gd name="T23" fmla="*/ 89 h 2628"/>
              <a:gd name="T24" fmla="*/ 1646 w 2629"/>
              <a:gd name="T25" fmla="*/ 41 h 2628"/>
              <a:gd name="T26" fmla="*/ 1499 w 2629"/>
              <a:gd name="T27" fmla="*/ 12 h 2628"/>
              <a:gd name="T28" fmla="*/ 1366 w 2629"/>
              <a:gd name="T29" fmla="*/ 8 h 2628"/>
              <a:gd name="T30" fmla="*/ 1250 w 2629"/>
              <a:gd name="T31" fmla="*/ 17 h 2628"/>
              <a:gd name="T32" fmla="*/ 1006 w 2629"/>
              <a:gd name="T33" fmla="*/ 52 h 2628"/>
              <a:gd name="T34" fmla="*/ 910 w 2629"/>
              <a:gd name="T35" fmla="*/ 79 h 2628"/>
              <a:gd name="T36" fmla="*/ 799 w 2629"/>
              <a:gd name="T37" fmla="*/ 113 h 2628"/>
              <a:gd name="T38" fmla="*/ 677 w 2629"/>
              <a:gd name="T39" fmla="*/ 164 h 2628"/>
              <a:gd name="T40" fmla="*/ 551 w 2629"/>
              <a:gd name="T41" fmla="*/ 244 h 2628"/>
              <a:gd name="T42" fmla="*/ 452 w 2629"/>
              <a:gd name="T43" fmla="*/ 333 h 2628"/>
              <a:gd name="T44" fmla="*/ 374 w 2629"/>
              <a:gd name="T45" fmla="*/ 419 h 2628"/>
              <a:gd name="T46" fmla="*/ 221 w 2629"/>
              <a:gd name="T47" fmla="*/ 613 h 2628"/>
              <a:gd name="T48" fmla="*/ 170 w 2629"/>
              <a:gd name="T49" fmla="*/ 699 h 2628"/>
              <a:gd name="T50" fmla="*/ 113 w 2629"/>
              <a:gd name="T51" fmla="*/ 800 h 2628"/>
              <a:gd name="T52" fmla="*/ 59 w 2629"/>
              <a:gd name="T53" fmla="*/ 922 h 2628"/>
              <a:gd name="T54" fmla="*/ 23 w 2629"/>
              <a:gd name="T55" fmla="*/ 1067 h 2628"/>
              <a:gd name="T56" fmla="*/ 13 w 2629"/>
              <a:gd name="T57" fmla="*/ 1199 h 2628"/>
              <a:gd name="T58" fmla="*/ 0 w 2629"/>
              <a:gd name="T59" fmla="*/ 1315 h 2628"/>
              <a:gd name="T60" fmla="*/ 14 w 2629"/>
              <a:gd name="T61" fmla="*/ 1448 h 2628"/>
              <a:gd name="T62" fmla="*/ 39 w 2629"/>
              <a:gd name="T63" fmla="*/ 1561 h 2628"/>
              <a:gd name="T64" fmla="*/ 109 w 2629"/>
              <a:gd name="T65" fmla="*/ 1798 h 2628"/>
              <a:gd name="T66" fmla="*/ 150 w 2629"/>
              <a:gd name="T67" fmla="*/ 1889 h 2628"/>
              <a:gd name="T68" fmla="*/ 198 w 2629"/>
              <a:gd name="T69" fmla="*/ 1994 h 2628"/>
              <a:gd name="T70" fmla="*/ 267 w 2629"/>
              <a:gd name="T71" fmla="*/ 2108 h 2628"/>
              <a:gd name="T72" fmla="*/ 363 w 2629"/>
              <a:gd name="T73" fmla="*/ 2222 h 2628"/>
              <a:gd name="T74" fmla="*/ 465 w 2629"/>
              <a:gd name="T75" fmla="*/ 2307 h 2628"/>
              <a:gd name="T76" fmla="*/ 562 w 2629"/>
              <a:gd name="T77" fmla="*/ 2372 h 2628"/>
              <a:gd name="T78" fmla="*/ 776 w 2629"/>
              <a:gd name="T79" fmla="*/ 2496 h 2628"/>
              <a:gd name="T80" fmla="*/ 868 w 2629"/>
              <a:gd name="T81" fmla="*/ 2534 h 2628"/>
              <a:gd name="T82" fmla="*/ 976 w 2629"/>
              <a:gd name="T83" fmla="*/ 2576 h 2628"/>
              <a:gd name="T84" fmla="*/ 1104 w 2629"/>
              <a:gd name="T85" fmla="*/ 2612 h 2628"/>
              <a:gd name="T86" fmla="*/ 1253 w 2629"/>
              <a:gd name="T87" fmla="*/ 2627 h 2628"/>
              <a:gd name="T88" fmla="*/ 1385 w 2629"/>
              <a:gd name="T89" fmla="*/ 2619 h 2628"/>
              <a:gd name="T90" fmla="*/ 1500 w 2629"/>
              <a:gd name="T91" fmla="*/ 2599 h 2628"/>
              <a:gd name="T92" fmla="*/ 1740 w 2629"/>
              <a:gd name="T93" fmla="*/ 2541 h 2628"/>
              <a:gd name="T94" fmla="*/ 1832 w 2629"/>
              <a:gd name="T95" fmla="*/ 2505 h 2628"/>
              <a:gd name="T96" fmla="*/ 1940 w 2629"/>
              <a:gd name="T97" fmla="*/ 2461 h 2628"/>
              <a:gd name="T98" fmla="*/ 2057 w 2629"/>
              <a:gd name="T99" fmla="*/ 2399 h 2628"/>
              <a:gd name="T100" fmla="*/ 2175 w 2629"/>
              <a:gd name="T101" fmla="*/ 2308 h 2628"/>
              <a:gd name="T102" fmla="*/ 2266 w 2629"/>
              <a:gd name="T103" fmla="*/ 2210 h 2628"/>
              <a:gd name="T104" fmla="*/ 2335 w 2629"/>
              <a:gd name="T105" fmla="*/ 2117 h 2628"/>
              <a:gd name="T106" fmla="*/ 2469 w 2629"/>
              <a:gd name="T107" fmla="*/ 1909 h 2628"/>
              <a:gd name="T108" fmla="*/ 2511 w 2629"/>
              <a:gd name="T109" fmla="*/ 1819 h 2628"/>
              <a:gd name="T110" fmla="*/ 2559 w 2629"/>
              <a:gd name="T111" fmla="*/ 1713 h 2628"/>
              <a:gd name="T112" fmla="*/ 2601 w 2629"/>
              <a:gd name="T113" fmla="*/ 1586 h 2628"/>
              <a:gd name="T114" fmla="*/ 2623 w 2629"/>
              <a:gd name="T115" fmla="*/ 1439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9" h="2628">
                <a:moveTo>
                  <a:pt x="2613" y="1311"/>
                </a:moveTo>
                <a:cubicBezTo>
                  <a:pt x="2613" y="1312"/>
                  <a:pt x="2613" y="1313"/>
                  <a:pt x="2613" y="1314"/>
                </a:cubicBezTo>
                <a:cubicBezTo>
                  <a:pt x="2613" y="1322"/>
                  <a:pt x="2613" y="1330"/>
                  <a:pt x="2613" y="1338"/>
                </a:cubicBezTo>
                <a:cubicBezTo>
                  <a:pt x="2613" y="1342"/>
                  <a:pt x="2616" y="1346"/>
                  <a:pt x="2621" y="1346"/>
                </a:cubicBezTo>
                <a:cubicBezTo>
                  <a:pt x="2625" y="1346"/>
                  <a:pt x="2629" y="1343"/>
                  <a:pt x="2629" y="1338"/>
                </a:cubicBezTo>
                <a:cubicBezTo>
                  <a:pt x="2629" y="1330"/>
                  <a:pt x="2629" y="1322"/>
                  <a:pt x="2629" y="1314"/>
                </a:cubicBezTo>
                <a:cubicBezTo>
                  <a:pt x="2629" y="1313"/>
                  <a:pt x="2629" y="1312"/>
                  <a:pt x="2629" y="1311"/>
                </a:cubicBezTo>
                <a:cubicBezTo>
                  <a:pt x="2629" y="1307"/>
                  <a:pt x="2625" y="1303"/>
                  <a:pt x="2621" y="1303"/>
                </a:cubicBezTo>
                <a:cubicBezTo>
                  <a:pt x="2617" y="1303"/>
                  <a:pt x="2613" y="1307"/>
                  <a:pt x="2613" y="1311"/>
                </a:cubicBezTo>
                <a:close/>
                <a:moveTo>
                  <a:pt x="2607" y="1188"/>
                </a:moveTo>
                <a:cubicBezTo>
                  <a:pt x="2608" y="1196"/>
                  <a:pt x="2608" y="1204"/>
                  <a:pt x="2609" y="1212"/>
                </a:cubicBezTo>
                <a:cubicBezTo>
                  <a:pt x="2609" y="1216"/>
                  <a:pt x="2613" y="1219"/>
                  <a:pt x="2618" y="1219"/>
                </a:cubicBezTo>
                <a:cubicBezTo>
                  <a:pt x="2622" y="1219"/>
                  <a:pt x="2625" y="1215"/>
                  <a:pt x="2625" y="1210"/>
                </a:cubicBezTo>
                <a:cubicBezTo>
                  <a:pt x="2624" y="1202"/>
                  <a:pt x="2624" y="1194"/>
                  <a:pt x="2623" y="1186"/>
                </a:cubicBezTo>
                <a:cubicBezTo>
                  <a:pt x="2622" y="1182"/>
                  <a:pt x="2619" y="1179"/>
                  <a:pt x="2614" y="1179"/>
                </a:cubicBezTo>
                <a:cubicBezTo>
                  <a:pt x="2610" y="1179"/>
                  <a:pt x="2607" y="1183"/>
                  <a:pt x="2607" y="1188"/>
                </a:cubicBezTo>
                <a:close/>
                <a:moveTo>
                  <a:pt x="2589" y="1066"/>
                </a:moveTo>
                <a:cubicBezTo>
                  <a:pt x="2591" y="1073"/>
                  <a:pt x="2592" y="1081"/>
                  <a:pt x="2594" y="1089"/>
                </a:cubicBezTo>
                <a:cubicBezTo>
                  <a:pt x="2594" y="1093"/>
                  <a:pt x="2598" y="1096"/>
                  <a:pt x="2603" y="1096"/>
                </a:cubicBezTo>
                <a:cubicBezTo>
                  <a:pt x="2607" y="1095"/>
                  <a:pt x="2610" y="1091"/>
                  <a:pt x="2609" y="1086"/>
                </a:cubicBezTo>
                <a:cubicBezTo>
                  <a:pt x="2608" y="1078"/>
                  <a:pt x="2606" y="1070"/>
                  <a:pt x="2605" y="1062"/>
                </a:cubicBezTo>
                <a:cubicBezTo>
                  <a:pt x="2604" y="1058"/>
                  <a:pt x="2600" y="1055"/>
                  <a:pt x="2596" y="1056"/>
                </a:cubicBezTo>
                <a:cubicBezTo>
                  <a:pt x="2591" y="1057"/>
                  <a:pt x="2588" y="1061"/>
                  <a:pt x="2589" y="1066"/>
                </a:cubicBezTo>
                <a:close/>
                <a:moveTo>
                  <a:pt x="2560" y="946"/>
                </a:moveTo>
                <a:cubicBezTo>
                  <a:pt x="2562" y="953"/>
                  <a:pt x="2564" y="961"/>
                  <a:pt x="2567" y="969"/>
                </a:cubicBezTo>
                <a:cubicBezTo>
                  <a:pt x="2568" y="973"/>
                  <a:pt x="2572" y="975"/>
                  <a:pt x="2576" y="974"/>
                </a:cubicBezTo>
                <a:cubicBezTo>
                  <a:pt x="2581" y="973"/>
                  <a:pt x="2583" y="969"/>
                  <a:pt x="2582" y="964"/>
                </a:cubicBezTo>
                <a:cubicBezTo>
                  <a:pt x="2580" y="956"/>
                  <a:pt x="2578" y="949"/>
                  <a:pt x="2575" y="941"/>
                </a:cubicBezTo>
                <a:cubicBezTo>
                  <a:pt x="2574" y="937"/>
                  <a:pt x="2570" y="934"/>
                  <a:pt x="2565" y="936"/>
                </a:cubicBezTo>
                <a:cubicBezTo>
                  <a:pt x="2561" y="937"/>
                  <a:pt x="2559" y="941"/>
                  <a:pt x="2560" y="946"/>
                </a:cubicBezTo>
                <a:close/>
                <a:moveTo>
                  <a:pt x="2519" y="829"/>
                </a:moveTo>
                <a:cubicBezTo>
                  <a:pt x="2522" y="836"/>
                  <a:pt x="2525" y="844"/>
                  <a:pt x="2528" y="851"/>
                </a:cubicBezTo>
                <a:cubicBezTo>
                  <a:pt x="2530" y="855"/>
                  <a:pt x="2534" y="857"/>
                  <a:pt x="2538" y="856"/>
                </a:cubicBezTo>
                <a:cubicBezTo>
                  <a:pt x="2543" y="854"/>
                  <a:pt x="2545" y="850"/>
                  <a:pt x="2543" y="845"/>
                </a:cubicBezTo>
                <a:cubicBezTo>
                  <a:pt x="2540" y="838"/>
                  <a:pt x="2537" y="830"/>
                  <a:pt x="2534" y="823"/>
                </a:cubicBezTo>
                <a:cubicBezTo>
                  <a:pt x="2533" y="819"/>
                  <a:pt x="2528" y="817"/>
                  <a:pt x="2524" y="818"/>
                </a:cubicBezTo>
                <a:cubicBezTo>
                  <a:pt x="2520" y="820"/>
                  <a:pt x="2518" y="825"/>
                  <a:pt x="2519" y="829"/>
                </a:cubicBezTo>
                <a:close/>
                <a:moveTo>
                  <a:pt x="2468" y="717"/>
                </a:moveTo>
                <a:cubicBezTo>
                  <a:pt x="2471" y="724"/>
                  <a:pt x="2475" y="731"/>
                  <a:pt x="2479" y="738"/>
                </a:cubicBezTo>
                <a:cubicBezTo>
                  <a:pt x="2481" y="742"/>
                  <a:pt x="2485" y="744"/>
                  <a:pt x="2489" y="742"/>
                </a:cubicBezTo>
                <a:cubicBezTo>
                  <a:pt x="2493" y="740"/>
                  <a:pt x="2495" y="735"/>
                  <a:pt x="2493" y="731"/>
                </a:cubicBezTo>
                <a:cubicBezTo>
                  <a:pt x="2489" y="724"/>
                  <a:pt x="2486" y="716"/>
                  <a:pt x="2482" y="709"/>
                </a:cubicBezTo>
                <a:cubicBezTo>
                  <a:pt x="2480" y="705"/>
                  <a:pt x="2475" y="704"/>
                  <a:pt x="2471" y="706"/>
                </a:cubicBezTo>
                <a:cubicBezTo>
                  <a:pt x="2467" y="708"/>
                  <a:pt x="2466" y="713"/>
                  <a:pt x="2468" y="717"/>
                </a:cubicBezTo>
                <a:close/>
                <a:moveTo>
                  <a:pt x="2406" y="610"/>
                </a:moveTo>
                <a:cubicBezTo>
                  <a:pt x="2410" y="617"/>
                  <a:pt x="2414" y="623"/>
                  <a:pt x="2419" y="630"/>
                </a:cubicBezTo>
                <a:cubicBezTo>
                  <a:pt x="2421" y="634"/>
                  <a:pt x="2426" y="635"/>
                  <a:pt x="2430" y="633"/>
                </a:cubicBezTo>
                <a:cubicBezTo>
                  <a:pt x="2433" y="630"/>
                  <a:pt x="2434" y="625"/>
                  <a:pt x="2432" y="622"/>
                </a:cubicBezTo>
                <a:cubicBezTo>
                  <a:pt x="2428" y="615"/>
                  <a:pt x="2424" y="608"/>
                  <a:pt x="2419" y="601"/>
                </a:cubicBezTo>
                <a:cubicBezTo>
                  <a:pt x="2417" y="598"/>
                  <a:pt x="2412" y="597"/>
                  <a:pt x="2408" y="599"/>
                </a:cubicBezTo>
                <a:cubicBezTo>
                  <a:pt x="2404" y="601"/>
                  <a:pt x="2403" y="606"/>
                  <a:pt x="2406" y="610"/>
                </a:cubicBezTo>
                <a:close/>
                <a:moveTo>
                  <a:pt x="2334" y="510"/>
                </a:moveTo>
                <a:cubicBezTo>
                  <a:pt x="2339" y="516"/>
                  <a:pt x="2344" y="522"/>
                  <a:pt x="2349" y="528"/>
                </a:cubicBezTo>
                <a:cubicBezTo>
                  <a:pt x="2351" y="532"/>
                  <a:pt x="2356" y="533"/>
                  <a:pt x="2360" y="530"/>
                </a:cubicBezTo>
                <a:cubicBezTo>
                  <a:pt x="2363" y="527"/>
                  <a:pt x="2364" y="522"/>
                  <a:pt x="2361" y="519"/>
                </a:cubicBezTo>
                <a:cubicBezTo>
                  <a:pt x="2356" y="512"/>
                  <a:pt x="2351" y="506"/>
                  <a:pt x="2346" y="500"/>
                </a:cubicBezTo>
                <a:cubicBezTo>
                  <a:pt x="2344" y="496"/>
                  <a:pt x="2339" y="496"/>
                  <a:pt x="2335" y="498"/>
                </a:cubicBezTo>
                <a:cubicBezTo>
                  <a:pt x="2332" y="501"/>
                  <a:pt x="2331" y="506"/>
                  <a:pt x="2334" y="510"/>
                </a:cubicBezTo>
                <a:close/>
                <a:moveTo>
                  <a:pt x="2253" y="416"/>
                </a:moveTo>
                <a:cubicBezTo>
                  <a:pt x="2258" y="422"/>
                  <a:pt x="2264" y="428"/>
                  <a:pt x="2269" y="434"/>
                </a:cubicBezTo>
                <a:cubicBezTo>
                  <a:pt x="2272" y="437"/>
                  <a:pt x="2277" y="437"/>
                  <a:pt x="2280" y="434"/>
                </a:cubicBezTo>
                <a:cubicBezTo>
                  <a:pt x="2284" y="431"/>
                  <a:pt x="2284" y="426"/>
                  <a:pt x="2281" y="423"/>
                </a:cubicBezTo>
                <a:cubicBezTo>
                  <a:pt x="2275" y="417"/>
                  <a:pt x="2270" y="411"/>
                  <a:pt x="2264" y="405"/>
                </a:cubicBezTo>
                <a:cubicBezTo>
                  <a:pt x="2261" y="402"/>
                  <a:pt x="2256" y="402"/>
                  <a:pt x="2253" y="405"/>
                </a:cubicBezTo>
                <a:cubicBezTo>
                  <a:pt x="2250" y="408"/>
                  <a:pt x="2250" y="413"/>
                  <a:pt x="2253" y="416"/>
                </a:cubicBezTo>
                <a:close/>
                <a:moveTo>
                  <a:pt x="2163" y="331"/>
                </a:moveTo>
                <a:cubicBezTo>
                  <a:pt x="2169" y="336"/>
                  <a:pt x="2175" y="342"/>
                  <a:pt x="2181" y="347"/>
                </a:cubicBezTo>
                <a:cubicBezTo>
                  <a:pt x="2184" y="350"/>
                  <a:pt x="2190" y="350"/>
                  <a:pt x="2192" y="346"/>
                </a:cubicBezTo>
                <a:cubicBezTo>
                  <a:pt x="2195" y="343"/>
                  <a:pt x="2195" y="338"/>
                  <a:pt x="2192" y="335"/>
                </a:cubicBezTo>
                <a:cubicBezTo>
                  <a:pt x="2186" y="330"/>
                  <a:pt x="2180" y="324"/>
                  <a:pt x="2174" y="319"/>
                </a:cubicBezTo>
                <a:cubicBezTo>
                  <a:pt x="2170" y="316"/>
                  <a:pt x="2165" y="317"/>
                  <a:pt x="2162" y="320"/>
                </a:cubicBezTo>
                <a:cubicBezTo>
                  <a:pt x="2160" y="323"/>
                  <a:pt x="2160" y="328"/>
                  <a:pt x="2163" y="331"/>
                </a:cubicBezTo>
                <a:close/>
                <a:moveTo>
                  <a:pt x="2066" y="255"/>
                </a:moveTo>
                <a:cubicBezTo>
                  <a:pt x="2073" y="260"/>
                  <a:pt x="2079" y="264"/>
                  <a:pt x="2085" y="269"/>
                </a:cubicBezTo>
                <a:cubicBezTo>
                  <a:pt x="2089" y="272"/>
                  <a:pt x="2094" y="271"/>
                  <a:pt x="2097" y="267"/>
                </a:cubicBezTo>
                <a:cubicBezTo>
                  <a:pt x="2099" y="264"/>
                  <a:pt x="2098" y="259"/>
                  <a:pt x="2095" y="256"/>
                </a:cubicBezTo>
                <a:cubicBezTo>
                  <a:pt x="2088" y="251"/>
                  <a:pt x="2082" y="247"/>
                  <a:pt x="2075" y="242"/>
                </a:cubicBezTo>
                <a:cubicBezTo>
                  <a:pt x="2072" y="239"/>
                  <a:pt x="2067" y="240"/>
                  <a:pt x="2064" y="244"/>
                </a:cubicBezTo>
                <a:cubicBezTo>
                  <a:pt x="2062" y="247"/>
                  <a:pt x="2062" y="252"/>
                  <a:pt x="2066" y="255"/>
                </a:cubicBezTo>
                <a:close/>
                <a:moveTo>
                  <a:pt x="1962" y="188"/>
                </a:moveTo>
                <a:cubicBezTo>
                  <a:pt x="1969" y="192"/>
                  <a:pt x="1976" y="196"/>
                  <a:pt x="1983" y="200"/>
                </a:cubicBezTo>
                <a:cubicBezTo>
                  <a:pt x="1986" y="203"/>
                  <a:pt x="1991" y="201"/>
                  <a:pt x="1994" y="198"/>
                </a:cubicBezTo>
                <a:cubicBezTo>
                  <a:pt x="1996" y="194"/>
                  <a:pt x="1995" y="189"/>
                  <a:pt x="1991" y="187"/>
                </a:cubicBezTo>
                <a:cubicBezTo>
                  <a:pt x="1984" y="182"/>
                  <a:pt x="1977" y="178"/>
                  <a:pt x="1970" y="174"/>
                </a:cubicBezTo>
                <a:cubicBezTo>
                  <a:pt x="1966" y="172"/>
                  <a:pt x="1961" y="173"/>
                  <a:pt x="1959" y="177"/>
                </a:cubicBezTo>
                <a:cubicBezTo>
                  <a:pt x="1957" y="181"/>
                  <a:pt x="1958" y="186"/>
                  <a:pt x="1962" y="188"/>
                </a:cubicBezTo>
                <a:close/>
                <a:moveTo>
                  <a:pt x="1852" y="132"/>
                </a:moveTo>
                <a:cubicBezTo>
                  <a:pt x="1859" y="135"/>
                  <a:pt x="1866" y="138"/>
                  <a:pt x="1874" y="142"/>
                </a:cubicBezTo>
                <a:cubicBezTo>
                  <a:pt x="1878" y="144"/>
                  <a:pt x="1882" y="142"/>
                  <a:pt x="1884" y="138"/>
                </a:cubicBezTo>
                <a:cubicBezTo>
                  <a:pt x="1886" y="134"/>
                  <a:pt x="1885" y="129"/>
                  <a:pt x="1881" y="127"/>
                </a:cubicBezTo>
                <a:cubicBezTo>
                  <a:pt x="1873" y="124"/>
                  <a:pt x="1866" y="120"/>
                  <a:pt x="1859" y="117"/>
                </a:cubicBezTo>
                <a:cubicBezTo>
                  <a:pt x="1855" y="115"/>
                  <a:pt x="1850" y="117"/>
                  <a:pt x="1848" y="121"/>
                </a:cubicBezTo>
                <a:cubicBezTo>
                  <a:pt x="1846" y="125"/>
                  <a:pt x="1848" y="130"/>
                  <a:pt x="1852" y="132"/>
                </a:cubicBezTo>
                <a:close/>
                <a:moveTo>
                  <a:pt x="1737" y="86"/>
                </a:moveTo>
                <a:cubicBezTo>
                  <a:pt x="1745" y="88"/>
                  <a:pt x="1752" y="91"/>
                  <a:pt x="1760" y="94"/>
                </a:cubicBezTo>
                <a:cubicBezTo>
                  <a:pt x="1764" y="95"/>
                  <a:pt x="1768" y="93"/>
                  <a:pt x="1770" y="89"/>
                </a:cubicBezTo>
                <a:cubicBezTo>
                  <a:pt x="1771" y="85"/>
                  <a:pt x="1769" y="80"/>
                  <a:pt x="1765" y="79"/>
                </a:cubicBezTo>
                <a:cubicBezTo>
                  <a:pt x="1758" y="76"/>
                  <a:pt x="1750" y="73"/>
                  <a:pt x="1742" y="71"/>
                </a:cubicBezTo>
                <a:cubicBezTo>
                  <a:pt x="1738" y="69"/>
                  <a:pt x="1734" y="71"/>
                  <a:pt x="1732" y="76"/>
                </a:cubicBezTo>
                <a:cubicBezTo>
                  <a:pt x="1731" y="80"/>
                  <a:pt x="1733" y="84"/>
                  <a:pt x="1737" y="86"/>
                </a:cubicBezTo>
                <a:close/>
                <a:moveTo>
                  <a:pt x="1618" y="51"/>
                </a:moveTo>
                <a:cubicBezTo>
                  <a:pt x="1626" y="53"/>
                  <a:pt x="1634" y="55"/>
                  <a:pt x="1642" y="57"/>
                </a:cubicBezTo>
                <a:cubicBezTo>
                  <a:pt x="1646" y="58"/>
                  <a:pt x="1650" y="56"/>
                  <a:pt x="1651" y="51"/>
                </a:cubicBezTo>
                <a:cubicBezTo>
                  <a:pt x="1652" y="47"/>
                  <a:pt x="1650" y="43"/>
                  <a:pt x="1646" y="41"/>
                </a:cubicBezTo>
                <a:cubicBezTo>
                  <a:pt x="1638" y="39"/>
                  <a:pt x="1630" y="37"/>
                  <a:pt x="1622" y="36"/>
                </a:cubicBezTo>
                <a:cubicBezTo>
                  <a:pt x="1618" y="35"/>
                  <a:pt x="1614" y="37"/>
                  <a:pt x="1612" y="42"/>
                </a:cubicBezTo>
                <a:cubicBezTo>
                  <a:pt x="1611" y="46"/>
                  <a:pt x="1614" y="50"/>
                  <a:pt x="1618" y="51"/>
                </a:cubicBezTo>
                <a:close/>
                <a:moveTo>
                  <a:pt x="1497" y="28"/>
                </a:moveTo>
                <a:cubicBezTo>
                  <a:pt x="1505" y="29"/>
                  <a:pt x="1513" y="30"/>
                  <a:pt x="1521" y="32"/>
                </a:cubicBezTo>
                <a:cubicBezTo>
                  <a:pt x="1525" y="32"/>
                  <a:pt x="1529" y="29"/>
                  <a:pt x="1530" y="25"/>
                </a:cubicBezTo>
                <a:cubicBezTo>
                  <a:pt x="1531" y="21"/>
                  <a:pt x="1528" y="17"/>
                  <a:pt x="1523" y="16"/>
                </a:cubicBezTo>
                <a:cubicBezTo>
                  <a:pt x="1515" y="15"/>
                  <a:pt x="1507" y="13"/>
                  <a:pt x="1499" y="12"/>
                </a:cubicBezTo>
                <a:cubicBezTo>
                  <a:pt x="1495" y="12"/>
                  <a:pt x="1491" y="15"/>
                  <a:pt x="1490" y="19"/>
                </a:cubicBezTo>
                <a:cubicBezTo>
                  <a:pt x="1490" y="23"/>
                  <a:pt x="1493" y="28"/>
                  <a:pt x="1497" y="28"/>
                </a:cubicBezTo>
                <a:close/>
                <a:moveTo>
                  <a:pt x="1374" y="17"/>
                </a:moveTo>
                <a:cubicBezTo>
                  <a:pt x="1382" y="17"/>
                  <a:pt x="1390" y="18"/>
                  <a:pt x="1398" y="18"/>
                </a:cubicBezTo>
                <a:cubicBezTo>
                  <a:pt x="1402" y="18"/>
                  <a:pt x="1406" y="15"/>
                  <a:pt x="1406" y="11"/>
                </a:cubicBezTo>
                <a:cubicBezTo>
                  <a:pt x="1407" y="6"/>
                  <a:pt x="1403" y="2"/>
                  <a:pt x="1399" y="2"/>
                </a:cubicBezTo>
                <a:cubicBezTo>
                  <a:pt x="1391" y="2"/>
                  <a:pt x="1383" y="1"/>
                  <a:pt x="1375" y="1"/>
                </a:cubicBezTo>
                <a:cubicBezTo>
                  <a:pt x="1370" y="1"/>
                  <a:pt x="1367" y="4"/>
                  <a:pt x="1366" y="8"/>
                </a:cubicBezTo>
                <a:cubicBezTo>
                  <a:pt x="1366" y="13"/>
                  <a:pt x="1370" y="17"/>
                  <a:pt x="1374" y="17"/>
                </a:cubicBezTo>
                <a:close/>
                <a:moveTo>
                  <a:pt x="1250" y="17"/>
                </a:moveTo>
                <a:cubicBezTo>
                  <a:pt x="1258" y="17"/>
                  <a:pt x="1266" y="16"/>
                  <a:pt x="1274" y="16"/>
                </a:cubicBezTo>
                <a:cubicBezTo>
                  <a:pt x="1279" y="16"/>
                  <a:pt x="1282" y="12"/>
                  <a:pt x="1282" y="8"/>
                </a:cubicBezTo>
                <a:cubicBezTo>
                  <a:pt x="1282" y="3"/>
                  <a:pt x="1278" y="0"/>
                  <a:pt x="1274" y="0"/>
                </a:cubicBezTo>
                <a:cubicBezTo>
                  <a:pt x="1266" y="0"/>
                  <a:pt x="1258" y="1"/>
                  <a:pt x="1250" y="1"/>
                </a:cubicBezTo>
                <a:cubicBezTo>
                  <a:pt x="1245" y="1"/>
                  <a:pt x="1242" y="5"/>
                  <a:pt x="1242" y="9"/>
                </a:cubicBezTo>
                <a:cubicBezTo>
                  <a:pt x="1242" y="14"/>
                  <a:pt x="1246" y="17"/>
                  <a:pt x="1250" y="17"/>
                </a:cubicBezTo>
                <a:close/>
                <a:moveTo>
                  <a:pt x="1127" y="29"/>
                </a:moveTo>
                <a:cubicBezTo>
                  <a:pt x="1135" y="28"/>
                  <a:pt x="1143" y="27"/>
                  <a:pt x="1151" y="26"/>
                </a:cubicBezTo>
                <a:cubicBezTo>
                  <a:pt x="1156" y="25"/>
                  <a:pt x="1159" y="21"/>
                  <a:pt x="1158" y="17"/>
                </a:cubicBezTo>
                <a:cubicBezTo>
                  <a:pt x="1158" y="12"/>
                  <a:pt x="1154" y="9"/>
                  <a:pt x="1149" y="10"/>
                </a:cubicBezTo>
                <a:cubicBezTo>
                  <a:pt x="1141" y="11"/>
                  <a:pt x="1133" y="12"/>
                  <a:pt x="1125" y="13"/>
                </a:cubicBezTo>
                <a:cubicBezTo>
                  <a:pt x="1121" y="14"/>
                  <a:pt x="1118" y="18"/>
                  <a:pt x="1118" y="22"/>
                </a:cubicBezTo>
                <a:cubicBezTo>
                  <a:pt x="1119" y="26"/>
                  <a:pt x="1123" y="29"/>
                  <a:pt x="1127" y="29"/>
                </a:cubicBezTo>
                <a:close/>
                <a:moveTo>
                  <a:pt x="1006" y="52"/>
                </a:moveTo>
                <a:cubicBezTo>
                  <a:pt x="1014" y="50"/>
                  <a:pt x="1022" y="48"/>
                  <a:pt x="1029" y="47"/>
                </a:cubicBezTo>
                <a:cubicBezTo>
                  <a:pt x="1034" y="46"/>
                  <a:pt x="1037" y="41"/>
                  <a:pt x="1036" y="37"/>
                </a:cubicBezTo>
                <a:cubicBezTo>
                  <a:pt x="1035" y="33"/>
                  <a:pt x="1030" y="30"/>
                  <a:pt x="1026" y="31"/>
                </a:cubicBezTo>
                <a:cubicBezTo>
                  <a:pt x="1018" y="33"/>
                  <a:pt x="1010" y="35"/>
                  <a:pt x="1002" y="37"/>
                </a:cubicBezTo>
                <a:cubicBezTo>
                  <a:pt x="998" y="38"/>
                  <a:pt x="995" y="42"/>
                  <a:pt x="997" y="46"/>
                </a:cubicBezTo>
                <a:cubicBezTo>
                  <a:pt x="998" y="51"/>
                  <a:pt x="1002" y="53"/>
                  <a:pt x="1006" y="52"/>
                </a:cubicBezTo>
                <a:close/>
                <a:moveTo>
                  <a:pt x="888" y="87"/>
                </a:moveTo>
                <a:cubicBezTo>
                  <a:pt x="895" y="85"/>
                  <a:pt x="903" y="82"/>
                  <a:pt x="910" y="79"/>
                </a:cubicBezTo>
                <a:cubicBezTo>
                  <a:pt x="915" y="78"/>
                  <a:pt x="917" y="74"/>
                  <a:pt x="915" y="69"/>
                </a:cubicBezTo>
                <a:cubicBezTo>
                  <a:pt x="914" y="65"/>
                  <a:pt x="910" y="63"/>
                  <a:pt x="905" y="64"/>
                </a:cubicBezTo>
                <a:cubicBezTo>
                  <a:pt x="898" y="67"/>
                  <a:pt x="890" y="69"/>
                  <a:pt x="882" y="72"/>
                </a:cubicBezTo>
                <a:cubicBezTo>
                  <a:pt x="878" y="73"/>
                  <a:pt x="876" y="78"/>
                  <a:pt x="878" y="82"/>
                </a:cubicBezTo>
                <a:cubicBezTo>
                  <a:pt x="879" y="86"/>
                  <a:pt x="884" y="89"/>
                  <a:pt x="888" y="87"/>
                </a:cubicBezTo>
                <a:close/>
                <a:moveTo>
                  <a:pt x="773" y="133"/>
                </a:moveTo>
                <a:cubicBezTo>
                  <a:pt x="780" y="130"/>
                  <a:pt x="788" y="127"/>
                  <a:pt x="795" y="123"/>
                </a:cubicBezTo>
                <a:cubicBezTo>
                  <a:pt x="799" y="122"/>
                  <a:pt x="801" y="117"/>
                  <a:pt x="799" y="113"/>
                </a:cubicBezTo>
                <a:cubicBezTo>
                  <a:pt x="797" y="109"/>
                  <a:pt x="793" y="107"/>
                  <a:pt x="789" y="109"/>
                </a:cubicBezTo>
                <a:cubicBezTo>
                  <a:pt x="781" y="112"/>
                  <a:pt x="774" y="115"/>
                  <a:pt x="767" y="119"/>
                </a:cubicBezTo>
                <a:cubicBezTo>
                  <a:pt x="763" y="120"/>
                  <a:pt x="761" y="125"/>
                  <a:pt x="763" y="129"/>
                </a:cubicBezTo>
                <a:cubicBezTo>
                  <a:pt x="764" y="133"/>
                  <a:pt x="769" y="135"/>
                  <a:pt x="773" y="133"/>
                </a:cubicBezTo>
                <a:close/>
                <a:moveTo>
                  <a:pt x="664" y="190"/>
                </a:moveTo>
                <a:cubicBezTo>
                  <a:pt x="671" y="186"/>
                  <a:pt x="677" y="182"/>
                  <a:pt x="684" y="178"/>
                </a:cubicBezTo>
                <a:cubicBezTo>
                  <a:pt x="688" y="176"/>
                  <a:pt x="690" y="171"/>
                  <a:pt x="688" y="167"/>
                </a:cubicBezTo>
                <a:cubicBezTo>
                  <a:pt x="685" y="163"/>
                  <a:pt x="680" y="162"/>
                  <a:pt x="677" y="164"/>
                </a:cubicBezTo>
                <a:cubicBezTo>
                  <a:pt x="670" y="168"/>
                  <a:pt x="663" y="172"/>
                  <a:pt x="656" y="176"/>
                </a:cubicBezTo>
                <a:cubicBezTo>
                  <a:pt x="652" y="178"/>
                  <a:pt x="651" y="183"/>
                  <a:pt x="653" y="187"/>
                </a:cubicBezTo>
                <a:cubicBezTo>
                  <a:pt x="655" y="191"/>
                  <a:pt x="660" y="192"/>
                  <a:pt x="664" y="190"/>
                </a:cubicBezTo>
                <a:close/>
                <a:moveTo>
                  <a:pt x="560" y="257"/>
                </a:moveTo>
                <a:cubicBezTo>
                  <a:pt x="566" y="252"/>
                  <a:pt x="573" y="248"/>
                  <a:pt x="579" y="243"/>
                </a:cubicBezTo>
                <a:cubicBezTo>
                  <a:pt x="583" y="241"/>
                  <a:pt x="584" y="236"/>
                  <a:pt x="582" y="232"/>
                </a:cubicBezTo>
                <a:cubicBezTo>
                  <a:pt x="579" y="228"/>
                  <a:pt x="574" y="228"/>
                  <a:pt x="570" y="230"/>
                </a:cubicBezTo>
                <a:cubicBezTo>
                  <a:pt x="564" y="235"/>
                  <a:pt x="557" y="239"/>
                  <a:pt x="551" y="244"/>
                </a:cubicBezTo>
                <a:cubicBezTo>
                  <a:pt x="547" y="246"/>
                  <a:pt x="546" y="251"/>
                  <a:pt x="549" y="255"/>
                </a:cubicBezTo>
                <a:cubicBezTo>
                  <a:pt x="551" y="259"/>
                  <a:pt x="556" y="259"/>
                  <a:pt x="560" y="257"/>
                </a:cubicBezTo>
                <a:close/>
                <a:moveTo>
                  <a:pt x="463" y="333"/>
                </a:moveTo>
                <a:cubicBezTo>
                  <a:pt x="469" y="328"/>
                  <a:pt x="475" y="323"/>
                  <a:pt x="481" y="318"/>
                </a:cubicBezTo>
                <a:cubicBezTo>
                  <a:pt x="485" y="315"/>
                  <a:pt x="485" y="310"/>
                  <a:pt x="482" y="307"/>
                </a:cubicBezTo>
                <a:cubicBezTo>
                  <a:pt x="479" y="303"/>
                  <a:pt x="474" y="303"/>
                  <a:pt x="471" y="306"/>
                </a:cubicBezTo>
                <a:cubicBezTo>
                  <a:pt x="465" y="311"/>
                  <a:pt x="459" y="316"/>
                  <a:pt x="452" y="321"/>
                </a:cubicBezTo>
                <a:cubicBezTo>
                  <a:pt x="449" y="324"/>
                  <a:pt x="449" y="329"/>
                  <a:pt x="452" y="333"/>
                </a:cubicBezTo>
                <a:cubicBezTo>
                  <a:pt x="455" y="336"/>
                  <a:pt x="460" y="336"/>
                  <a:pt x="463" y="333"/>
                </a:cubicBezTo>
                <a:close/>
                <a:moveTo>
                  <a:pt x="374" y="419"/>
                </a:moveTo>
                <a:cubicBezTo>
                  <a:pt x="379" y="413"/>
                  <a:pt x="385" y="407"/>
                  <a:pt x="390" y="402"/>
                </a:cubicBezTo>
                <a:cubicBezTo>
                  <a:pt x="393" y="398"/>
                  <a:pt x="393" y="393"/>
                  <a:pt x="390" y="390"/>
                </a:cubicBezTo>
                <a:cubicBezTo>
                  <a:pt x="387" y="387"/>
                  <a:pt x="382" y="387"/>
                  <a:pt x="379" y="390"/>
                </a:cubicBezTo>
                <a:cubicBezTo>
                  <a:pt x="373" y="396"/>
                  <a:pt x="368" y="402"/>
                  <a:pt x="362" y="408"/>
                </a:cubicBezTo>
                <a:cubicBezTo>
                  <a:pt x="359" y="411"/>
                  <a:pt x="359" y="416"/>
                  <a:pt x="362" y="419"/>
                </a:cubicBezTo>
                <a:cubicBezTo>
                  <a:pt x="366" y="422"/>
                  <a:pt x="371" y="422"/>
                  <a:pt x="374" y="419"/>
                </a:cubicBezTo>
                <a:close/>
                <a:moveTo>
                  <a:pt x="293" y="512"/>
                </a:moveTo>
                <a:cubicBezTo>
                  <a:pt x="298" y="506"/>
                  <a:pt x="303" y="500"/>
                  <a:pt x="308" y="494"/>
                </a:cubicBezTo>
                <a:cubicBezTo>
                  <a:pt x="310" y="490"/>
                  <a:pt x="310" y="485"/>
                  <a:pt x="307" y="482"/>
                </a:cubicBezTo>
                <a:cubicBezTo>
                  <a:pt x="303" y="480"/>
                  <a:pt x="298" y="480"/>
                  <a:pt x="295" y="483"/>
                </a:cubicBezTo>
                <a:cubicBezTo>
                  <a:pt x="290" y="490"/>
                  <a:pt x="285" y="496"/>
                  <a:pt x="280" y="502"/>
                </a:cubicBezTo>
                <a:cubicBezTo>
                  <a:pt x="277" y="506"/>
                  <a:pt x="278" y="511"/>
                  <a:pt x="282" y="514"/>
                </a:cubicBezTo>
                <a:cubicBezTo>
                  <a:pt x="285" y="516"/>
                  <a:pt x="290" y="516"/>
                  <a:pt x="293" y="512"/>
                </a:cubicBezTo>
                <a:close/>
                <a:moveTo>
                  <a:pt x="221" y="613"/>
                </a:moveTo>
                <a:cubicBezTo>
                  <a:pt x="225" y="606"/>
                  <a:pt x="230" y="600"/>
                  <a:pt x="234" y="593"/>
                </a:cubicBezTo>
                <a:cubicBezTo>
                  <a:pt x="237" y="589"/>
                  <a:pt x="236" y="584"/>
                  <a:pt x="232" y="582"/>
                </a:cubicBezTo>
                <a:cubicBezTo>
                  <a:pt x="228" y="579"/>
                  <a:pt x="223" y="580"/>
                  <a:pt x="221" y="584"/>
                </a:cubicBezTo>
                <a:cubicBezTo>
                  <a:pt x="216" y="591"/>
                  <a:pt x="212" y="598"/>
                  <a:pt x="208" y="604"/>
                </a:cubicBezTo>
                <a:cubicBezTo>
                  <a:pt x="205" y="608"/>
                  <a:pt x="206" y="613"/>
                  <a:pt x="210" y="615"/>
                </a:cubicBezTo>
                <a:cubicBezTo>
                  <a:pt x="214" y="618"/>
                  <a:pt x="219" y="617"/>
                  <a:pt x="221" y="613"/>
                </a:cubicBezTo>
                <a:close/>
                <a:moveTo>
                  <a:pt x="159" y="720"/>
                </a:moveTo>
                <a:cubicBezTo>
                  <a:pt x="163" y="713"/>
                  <a:pt x="167" y="706"/>
                  <a:pt x="170" y="699"/>
                </a:cubicBezTo>
                <a:cubicBezTo>
                  <a:pt x="173" y="695"/>
                  <a:pt x="171" y="690"/>
                  <a:pt x="167" y="688"/>
                </a:cubicBezTo>
                <a:cubicBezTo>
                  <a:pt x="163" y="686"/>
                  <a:pt x="158" y="687"/>
                  <a:pt x="156" y="691"/>
                </a:cubicBezTo>
                <a:cubicBezTo>
                  <a:pt x="152" y="698"/>
                  <a:pt x="149" y="706"/>
                  <a:pt x="145" y="713"/>
                </a:cubicBezTo>
                <a:cubicBezTo>
                  <a:pt x="143" y="717"/>
                  <a:pt x="145" y="722"/>
                  <a:pt x="148" y="724"/>
                </a:cubicBezTo>
                <a:cubicBezTo>
                  <a:pt x="152" y="726"/>
                  <a:pt x="157" y="724"/>
                  <a:pt x="159" y="720"/>
                </a:cubicBezTo>
                <a:close/>
                <a:moveTo>
                  <a:pt x="108" y="833"/>
                </a:moveTo>
                <a:cubicBezTo>
                  <a:pt x="111" y="825"/>
                  <a:pt x="114" y="818"/>
                  <a:pt x="117" y="810"/>
                </a:cubicBezTo>
                <a:cubicBezTo>
                  <a:pt x="119" y="806"/>
                  <a:pt x="117" y="802"/>
                  <a:pt x="113" y="800"/>
                </a:cubicBezTo>
                <a:cubicBezTo>
                  <a:pt x="109" y="798"/>
                  <a:pt x="104" y="800"/>
                  <a:pt x="102" y="804"/>
                </a:cubicBezTo>
                <a:cubicBezTo>
                  <a:pt x="99" y="812"/>
                  <a:pt x="96" y="819"/>
                  <a:pt x="93" y="827"/>
                </a:cubicBezTo>
                <a:cubicBezTo>
                  <a:pt x="91" y="831"/>
                  <a:pt x="93" y="835"/>
                  <a:pt x="98" y="837"/>
                </a:cubicBezTo>
                <a:cubicBezTo>
                  <a:pt x="102" y="839"/>
                  <a:pt x="106" y="837"/>
                  <a:pt x="108" y="833"/>
                </a:cubicBezTo>
                <a:close/>
                <a:moveTo>
                  <a:pt x="68" y="950"/>
                </a:moveTo>
                <a:cubicBezTo>
                  <a:pt x="70" y="942"/>
                  <a:pt x="72" y="934"/>
                  <a:pt x="75" y="927"/>
                </a:cubicBezTo>
                <a:cubicBezTo>
                  <a:pt x="76" y="922"/>
                  <a:pt x="73" y="918"/>
                  <a:pt x="69" y="917"/>
                </a:cubicBezTo>
                <a:cubicBezTo>
                  <a:pt x="65" y="915"/>
                  <a:pt x="61" y="918"/>
                  <a:pt x="59" y="922"/>
                </a:cubicBezTo>
                <a:cubicBezTo>
                  <a:pt x="57" y="930"/>
                  <a:pt x="55" y="937"/>
                  <a:pt x="52" y="945"/>
                </a:cubicBezTo>
                <a:cubicBezTo>
                  <a:pt x="51" y="949"/>
                  <a:pt x="53" y="954"/>
                  <a:pt x="58" y="955"/>
                </a:cubicBezTo>
                <a:cubicBezTo>
                  <a:pt x="62" y="956"/>
                  <a:pt x="66" y="954"/>
                  <a:pt x="68" y="950"/>
                </a:cubicBezTo>
                <a:close/>
                <a:moveTo>
                  <a:pt x="39" y="1070"/>
                </a:moveTo>
                <a:cubicBezTo>
                  <a:pt x="40" y="1062"/>
                  <a:pt x="42" y="1054"/>
                  <a:pt x="43" y="1046"/>
                </a:cubicBezTo>
                <a:cubicBezTo>
                  <a:pt x="44" y="1042"/>
                  <a:pt x="42" y="1038"/>
                  <a:pt x="37" y="1037"/>
                </a:cubicBezTo>
                <a:cubicBezTo>
                  <a:pt x="33" y="1036"/>
                  <a:pt x="29" y="1039"/>
                  <a:pt x="28" y="1043"/>
                </a:cubicBezTo>
                <a:cubicBezTo>
                  <a:pt x="26" y="1051"/>
                  <a:pt x="25" y="1059"/>
                  <a:pt x="23" y="1067"/>
                </a:cubicBezTo>
                <a:cubicBezTo>
                  <a:pt x="22" y="1071"/>
                  <a:pt x="25" y="1075"/>
                  <a:pt x="29" y="1076"/>
                </a:cubicBezTo>
                <a:cubicBezTo>
                  <a:pt x="34" y="1077"/>
                  <a:pt x="38" y="1074"/>
                  <a:pt x="39" y="1070"/>
                </a:cubicBezTo>
                <a:close/>
                <a:moveTo>
                  <a:pt x="21" y="1192"/>
                </a:moveTo>
                <a:cubicBezTo>
                  <a:pt x="22" y="1184"/>
                  <a:pt x="23" y="1176"/>
                  <a:pt x="24" y="1168"/>
                </a:cubicBezTo>
                <a:cubicBezTo>
                  <a:pt x="24" y="1164"/>
                  <a:pt x="21" y="1160"/>
                  <a:pt x="17" y="1159"/>
                </a:cubicBezTo>
                <a:cubicBezTo>
                  <a:pt x="12" y="1159"/>
                  <a:pt x="8" y="1162"/>
                  <a:pt x="8" y="1166"/>
                </a:cubicBezTo>
                <a:cubicBezTo>
                  <a:pt x="7" y="1174"/>
                  <a:pt x="6" y="1182"/>
                  <a:pt x="6" y="1191"/>
                </a:cubicBezTo>
                <a:cubicBezTo>
                  <a:pt x="5" y="1195"/>
                  <a:pt x="8" y="1199"/>
                  <a:pt x="13" y="1199"/>
                </a:cubicBezTo>
                <a:cubicBezTo>
                  <a:pt x="17" y="1200"/>
                  <a:pt x="21" y="1196"/>
                  <a:pt x="21" y="1192"/>
                </a:cubicBezTo>
                <a:close/>
                <a:moveTo>
                  <a:pt x="16" y="1315"/>
                </a:moveTo>
                <a:cubicBezTo>
                  <a:pt x="16" y="1315"/>
                  <a:pt x="16" y="1314"/>
                  <a:pt x="16" y="1314"/>
                </a:cubicBezTo>
                <a:cubicBezTo>
                  <a:pt x="16" y="1306"/>
                  <a:pt x="16" y="1299"/>
                  <a:pt x="16" y="1291"/>
                </a:cubicBezTo>
                <a:cubicBezTo>
                  <a:pt x="16" y="1287"/>
                  <a:pt x="13" y="1283"/>
                  <a:pt x="8" y="1283"/>
                </a:cubicBezTo>
                <a:cubicBezTo>
                  <a:pt x="4" y="1283"/>
                  <a:pt x="0" y="1287"/>
                  <a:pt x="0" y="1291"/>
                </a:cubicBezTo>
                <a:cubicBezTo>
                  <a:pt x="0" y="1299"/>
                  <a:pt x="0" y="1306"/>
                  <a:pt x="0" y="1314"/>
                </a:cubicBezTo>
                <a:cubicBezTo>
                  <a:pt x="0" y="1314"/>
                  <a:pt x="0" y="1315"/>
                  <a:pt x="0" y="1315"/>
                </a:cubicBezTo>
                <a:cubicBezTo>
                  <a:pt x="0" y="1320"/>
                  <a:pt x="3" y="1323"/>
                  <a:pt x="8" y="1323"/>
                </a:cubicBezTo>
                <a:cubicBezTo>
                  <a:pt x="12" y="1323"/>
                  <a:pt x="16" y="1320"/>
                  <a:pt x="16" y="1315"/>
                </a:cubicBezTo>
                <a:close/>
                <a:moveTo>
                  <a:pt x="22" y="1439"/>
                </a:moveTo>
                <a:cubicBezTo>
                  <a:pt x="21" y="1431"/>
                  <a:pt x="20" y="1423"/>
                  <a:pt x="20" y="1415"/>
                </a:cubicBezTo>
                <a:cubicBezTo>
                  <a:pt x="19" y="1411"/>
                  <a:pt x="15" y="1407"/>
                  <a:pt x="11" y="1408"/>
                </a:cubicBezTo>
                <a:cubicBezTo>
                  <a:pt x="7" y="1408"/>
                  <a:pt x="3" y="1412"/>
                  <a:pt x="4" y="1416"/>
                </a:cubicBezTo>
                <a:cubicBezTo>
                  <a:pt x="4" y="1424"/>
                  <a:pt x="5" y="1432"/>
                  <a:pt x="6" y="1440"/>
                </a:cubicBezTo>
                <a:cubicBezTo>
                  <a:pt x="6" y="1445"/>
                  <a:pt x="10" y="1448"/>
                  <a:pt x="14" y="1448"/>
                </a:cubicBezTo>
                <a:cubicBezTo>
                  <a:pt x="19" y="1447"/>
                  <a:pt x="22" y="1443"/>
                  <a:pt x="22" y="1439"/>
                </a:cubicBezTo>
                <a:close/>
                <a:moveTo>
                  <a:pt x="39" y="1561"/>
                </a:moveTo>
                <a:cubicBezTo>
                  <a:pt x="38" y="1553"/>
                  <a:pt x="36" y="1545"/>
                  <a:pt x="35" y="1538"/>
                </a:cubicBezTo>
                <a:cubicBezTo>
                  <a:pt x="34" y="1533"/>
                  <a:pt x="30" y="1530"/>
                  <a:pt x="26" y="1531"/>
                </a:cubicBezTo>
                <a:cubicBezTo>
                  <a:pt x="21" y="1532"/>
                  <a:pt x="18" y="1536"/>
                  <a:pt x="19" y="1540"/>
                </a:cubicBezTo>
                <a:cubicBezTo>
                  <a:pt x="21" y="1548"/>
                  <a:pt x="22" y="1556"/>
                  <a:pt x="24" y="1564"/>
                </a:cubicBezTo>
                <a:cubicBezTo>
                  <a:pt x="24" y="1568"/>
                  <a:pt x="29" y="1571"/>
                  <a:pt x="33" y="1570"/>
                </a:cubicBezTo>
                <a:cubicBezTo>
                  <a:pt x="37" y="1570"/>
                  <a:pt x="40" y="1565"/>
                  <a:pt x="39" y="1561"/>
                </a:cubicBezTo>
                <a:close/>
                <a:moveTo>
                  <a:pt x="68" y="1681"/>
                </a:moveTo>
                <a:cubicBezTo>
                  <a:pt x="66" y="1674"/>
                  <a:pt x="64" y="1666"/>
                  <a:pt x="62" y="1658"/>
                </a:cubicBezTo>
                <a:cubicBezTo>
                  <a:pt x="61" y="1654"/>
                  <a:pt x="56" y="1651"/>
                  <a:pt x="52" y="1653"/>
                </a:cubicBezTo>
                <a:cubicBezTo>
                  <a:pt x="48" y="1654"/>
                  <a:pt x="45" y="1658"/>
                  <a:pt x="46" y="1662"/>
                </a:cubicBezTo>
                <a:cubicBezTo>
                  <a:pt x="49" y="1670"/>
                  <a:pt x="51" y="1678"/>
                  <a:pt x="53" y="1686"/>
                </a:cubicBezTo>
                <a:cubicBezTo>
                  <a:pt x="54" y="1690"/>
                  <a:pt x="59" y="1692"/>
                  <a:pt x="63" y="1691"/>
                </a:cubicBezTo>
                <a:cubicBezTo>
                  <a:pt x="67" y="1690"/>
                  <a:pt x="70" y="1685"/>
                  <a:pt x="68" y="1681"/>
                </a:cubicBezTo>
                <a:close/>
                <a:moveTo>
                  <a:pt x="109" y="1798"/>
                </a:moveTo>
                <a:cubicBezTo>
                  <a:pt x="106" y="1790"/>
                  <a:pt x="103" y="1783"/>
                  <a:pt x="100" y="1776"/>
                </a:cubicBezTo>
                <a:cubicBezTo>
                  <a:pt x="99" y="1771"/>
                  <a:pt x="94" y="1769"/>
                  <a:pt x="90" y="1771"/>
                </a:cubicBezTo>
                <a:cubicBezTo>
                  <a:pt x="86" y="1773"/>
                  <a:pt x="84" y="1777"/>
                  <a:pt x="85" y="1781"/>
                </a:cubicBezTo>
                <a:cubicBezTo>
                  <a:pt x="88" y="1789"/>
                  <a:pt x="91" y="1796"/>
                  <a:pt x="94" y="1804"/>
                </a:cubicBezTo>
                <a:cubicBezTo>
                  <a:pt x="96" y="1808"/>
                  <a:pt x="100" y="1810"/>
                  <a:pt x="104" y="1808"/>
                </a:cubicBezTo>
                <a:cubicBezTo>
                  <a:pt x="109" y="1807"/>
                  <a:pt x="111" y="1802"/>
                  <a:pt x="109" y="1798"/>
                </a:cubicBezTo>
                <a:close/>
                <a:moveTo>
                  <a:pt x="160" y="1910"/>
                </a:moveTo>
                <a:cubicBezTo>
                  <a:pt x="157" y="1903"/>
                  <a:pt x="153" y="1896"/>
                  <a:pt x="150" y="1889"/>
                </a:cubicBezTo>
                <a:cubicBezTo>
                  <a:pt x="148" y="1885"/>
                  <a:pt x="143" y="1883"/>
                  <a:pt x="139" y="1885"/>
                </a:cubicBezTo>
                <a:cubicBezTo>
                  <a:pt x="135" y="1887"/>
                  <a:pt x="133" y="1892"/>
                  <a:pt x="135" y="1896"/>
                </a:cubicBezTo>
                <a:cubicBezTo>
                  <a:pt x="139" y="1903"/>
                  <a:pt x="142" y="1910"/>
                  <a:pt x="146" y="1917"/>
                </a:cubicBezTo>
                <a:cubicBezTo>
                  <a:pt x="148" y="1921"/>
                  <a:pt x="153" y="1923"/>
                  <a:pt x="157" y="1921"/>
                </a:cubicBezTo>
                <a:cubicBezTo>
                  <a:pt x="161" y="1919"/>
                  <a:pt x="162" y="1914"/>
                  <a:pt x="160" y="1910"/>
                </a:cubicBezTo>
                <a:close/>
                <a:moveTo>
                  <a:pt x="222" y="2017"/>
                </a:moveTo>
                <a:cubicBezTo>
                  <a:pt x="218" y="2010"/>
                  <a:pt x="214" y="2003"/>
                  <a:pt x="209" y="1997"/>
                </a:cubicBezTo>
                <a:cubicBezTo>
                  <a:pt x="207" y="1993"/>
                  <a:pt x="202" y="1992"/>
                  <a:pt x="198" y="1994"/>
                </a:cubicBezTo>
                <a:cubicBezTo>
                  <a:pt x="195" y="1996"/>
                  <a:pt x="194" y="2001"/>
                  <a:pt x="196" y="2005"/>
                </a:cubicBezTo>
                <a:cubicBezTo>
                  <a:pt x="200" y="2012"/>
                  <a:pt x="204" y="2019"/>
                  <a:pt x="209" y="2026"/>
                </a:cubicBezTo>
                <a:cubicBezTo>
                  <a:pt x="211" y="2029"/>
                  <a:pt x="216" y="2030"/>
                  <a:pt x="220" y="2028"/>
                </a:cubicBezTo>
                <a:cubicBezTo>
                  <a:pt x="224" y="2026"/>
                  <a:pt x="225" y="2021"/>
                  <a:pt x="222" y="2017"/>
                </a:cubicBezTo>
                <a:close/>
                <a:moveTo>
                  <a:pt x="294" y="2117"/>
                </a:moveTo>
                <a:cubicBezTo>
                  <a:pt x="289" y="2111"/>
                  <a:pt x="284" y="2105"/>
                  <a:pt x="279" y="2098"/>
                </a:cubicBezTo>
                <a:cubicBezTo>
                  <a:pt x="277" y="2095"/>
                  <a:pt x="272" y="2094"/>
                  <a:pt x="268" y="2097"/>
                </a:cubicBezTo>
                <a:cubicBezTo>
                  <a:pt x="265" y="2100"/>
                  <a:pt x="264" y="2105"/>
                  <a:pt x="267" y="2108"/>
                </a:cubicBezTo>
                <a:cubicBezTo>
                  <a:pt x="272" y="2115"/>
                  <a:pt x="276" y="2121"/>
                  <a:pt x="281" y="2127"/>
                </a:cubicBezTo>
                <a:cubicBezTo>
                  <a:pt x="284" y="2131"/>
                  <a:pt x="289" y="2131"/>
                  <a:pt x="293" y="2129"/>
                </a:cubicBezTo>
                <a:cubicBezTo>
                  <a:pt x="296" y="2126"/>
                  <a:pt x="297" y="2121"/>
                  <a:pt x="294" y="2117"/>
                </a:cubicBezTo>
                <a:close/>
                <a:moveTo>
                  <a:pt x="375" y="2211"/>
                </a:moveTo>
                <a:cubicBezTo>
                  <a:pt x="370" y="2205"/>
                  <a:pt x="364" y="2199"/>
                  <a:pt x="359" y="2193"/>
                </a:cubicBezTo>
                <a:cubicBezTo>
                  <a:pt x="356" y="2190"/>
                  <a:pt x="351" y="2190"/>
                  <a:pt x="347" y="2193"/>
                </a:cubicBezTo>
                <a:cubicBezTo>
                  <a:pt x="344" y="2196"/>
                  <a:pt x="344" y="2201"/>
                  <a:pt x="347" y="2204"/>
                </a:cubicBezTo>
                <a:cubicBezTo>
                  <a:pt x="352" y="2210"/>
                  <a:pt x="358" y="2216"/>
                  <a:pt x="363" y="2222"/>
                </a:cubicBezTo>
                <a:cubicBezTo>
                  <a:pt x="366" y="2225"/>
                  <a:pt x="372" y="2225"/>
                  <a:pt x="375" y="2222"/>
                </a:cubicBezTo>
                <a:cubicBezTo>
                  <a:pt x="378" y="2219"/>
                  <a:pt x="378" y="2214"/>
                  <a:pt x="375" y="2211"/>
                </a:cubicBezTo>
                <a:close/>
                <a:moveTo>
                  <a:pt x="464" y="2296"/>
                </a:moveTo>
                <a:cubicBezTo>
                  <a:pt x="458" y="2291"/>
                  <a:pt x="452" y="2285"/>
                  <a:pt x="447" y="2280"/>
                </a:cubicBezTo>
                <a:cubicBezTo>
                  <a:pt x="443" y="2277"/>
                  <a:pt x="438" y="2277"/>
                  <a:pt x="435" y="2281"/>
                </a:cubicBezTo>
                <a:cubicBezTo>
                  <a:pt x="432" y="2284"/>
                  <a:pt x="433" y="2289"/>
                  <a:pt x="436" y="2292"/>
                </a:cubicBezTo>
                <a:cubicBezTo>
                  <a:pt x="442" y="2297"/>
                  <a:pt x="448" y="2303"/>
                  <a:pt x="454" y="2308"/>
                </a:cubicBezTo>
                <a:cubicBezTo>
                  <a:pt x="457" y="2311"/>
                  <a:pt x="462" y="2311"/>
                  <a:pt x="465" y="2307"/>
                </a:cubicBezTo>
                <a:cubicBezTo>
                  <a:pt x="468" y="2304"/>
                  <a:pt x="468" y="2299"/>
                  <a:pt x="464" y="2296"/>
                </a:cubicBezTo>
                <a:close/>
                <a:moveTo>
                  <a:pt x="562" y="2372"/>
                </a:moveTo>
                <a:cubicBezTo>
                  <a:pt x="555" y="2368"/>
                  <a:pt x="549" y="2363"/>
                  <a:pt x="542" y="2358"/>
                </a:cubicBezTo>
                <a:cubicBezTo>
                  <a:pt x="539" y="2356"/>
                  <a:pt x="534" y="2356"/>
                  <a:pt x="531" y="2360"/>
                </a:cubicBezTo>
                <a:cubicBezTo>
                  <a:pt x="528" y="2363"/>
                  <a:pt x="529" y="2368"/>
                  <a:pt x="533" y="2371"/>
                </a:cubicBezTo>
                <a:cubicBezTo>
                  <a:pt x="539" y="2376"/>
                  <a:pt x="546" y="2381"/>
                  <a:pt x="552" y="2385"/>
                </a:cubicBezTo>
                <a:cubicBezTo>
                  <a:pt x="556" y="2388"/>
                  <a:pt x="561" y="2387"/>
                  <a:pt x="564" y="2383"/>
                </a:cubicBezTo>
                <a:cubicBezTo>
                  <a:pt x="566" y="2380"/>
                  <a:pt x="565" y="2375"/>
                  <a:pt x="562" y="2372"/>
                </a:cubicBezTo>
                <a:close/>
                <a:moveTo>
                  <a:pt x="666" y="2439"/>
                </a:moveTo>
                <a:cubicBezTo>
                  <a:pt x="659" y="2435"/>
                  <a:pt x="652" y="2431"/>
                  <a:pt x="645" y="2427"/>
                </a:cubicBezTo>
                <a:cubicBezTo>
                  <a:pt x="641" y="2425"/>
                  <a:pt x="636" y="2426"/>
                  <a:pt x="634" y="2430"/>
                </a:cubicBezTo>
                <a:cubicBezTo>
                  <a:pt x="632" y="2434"/>
                  <a:pt x="633" y="2438"/>
                  <a:pt x="637" y="2441"/>
                </a:cubicBezTo>
                <a:cubicBezTo>
                  <a:pt x="644" y="2445"/>
                  <a:pt x="651" y="2449"/>
                  <a:pt x="658" y="2453"/>
                </a:cubicBezTo>
                <a:cubicBezTo>
                  <a:pt x="661" y="2455"/>
                  <a:pt x="666" y="2454"/>
                  <a:pt x="669" y="2450"/>
                </a:cubicBezTo>
                <a:cubicBezTo>
                  <a:pt x="671" y="2446"/>
                  <a:pt x="669" y="2441"/>
                  <a:pt x="666" y="2439"/>
                </a:cubicBezTo>
                <a:close/>
                <a:moveTo>
                  <a:pt x="776" y="2496"/>
                </a:moveTo>
                <a:cubicBezTo>
                  <a:pt x="768" y="2493"/>
                  <a:pt x="761" y="2489"/>
                  <a:pt x="754" y="2486"/>
                </a:cubicBezTo>
                <a:cubicBezTo>
                  <a:pt x="750" y="2484"/>
                  <a:pt x="745" y="2485"/>
                  <a:pt x="743" y="2489"/>
                </a:cubicBezTo>
                <a:cubicBezTo>
                  <a:pt x="741" y="2493"/>
                  <a:pt x="743" y="2498"/>
                  <a:pt x="747" y="2500"/>
                </a:cubicBezTo>
                <a:cubicBezTo>
                  <a:pt x="754" y="2504"/>
                  <a:pt x="762" y="2507"/>
                  <a:pt x="769" y="2510"/>
                </a:cubicBezTo>
                <a:cubicBezTo>
                  <a:pt x="773" y="2512"/>
                  <a:pt x="778" y="2511"/>
                  <a:pt x="780" y="2506"/>
                </a:cubicBezTo>
                <a:cubicBezTo>
                  <a:pt x="781" y="2502"/>
                  <a:pt x="780" y="2498"/>
                  <a:pt x="776" y="2496"/>
                </a:cubicBezTo>
                <a:close/>
                <a:moveTo>
                  <a:pt x="890" y="2542"/>
                </a:moveTo>
                <a:cubicBezTo>
                  <a:pt x="883" y="2539"/>
                  <a:pt x="875" y="2537"/>
                  <a:pt x="868" y="2534"/>
                </a:cubicBezTo>
                <a:cubicBezTo>
                  <a:pt x="864" y="2532"/>
                  <a:pt x="859" y="2534"/>
                  <a:pt x="858" y="2539"/>
                </a:cubicBezTo>
                <a:cubicBezTo>
                  <a:pt x="856" y="2543"/>
                  <a:pt x="858" y="2547"/>
                  <a:pt x="862" y="2549"/>
                </a:cubicBezTo>
                <a:cubicBezTo>
                  <a:pt x="870" y="2552"/>
                  <a:pt x="878" y="2554"/>
                  <a:pt x="885" y="2557"/>
                </a:cubicBezTo>
                <a:cubicBezTo>
                  <a:pt x="889" y="2558"/>
                  <a:pt x="894" y="2556"/>
                  <a:pt x="895" y="2552"/>
                </a:cubicBezTo>
                <a:cubicBezTo>
                  <a:pt x="897" y="2548"/>
                  <a:pt x="895" y="2543"/>
                  <a:pt x="890" y="2542"/>
                </a:cubicBezTo>
                <a:close/>
                <a:moveTo>
                  <a:pt x="1009" y="2577"/>
                </a:moveTo>
                <a:cubicBezTo>
                  <a:pt x="1001" y="2575"/>
                  <a:pt x="994" y="2573"/>
                  <a:pt x="986" y="2571"/>
                </a:cubicBezTo>
                <a:cubicBezTo>
                  <a:pt x="982" y="2570"/>
                  <a:pt x="977" y="2572"/>
                  <a:pt x="976" y="2576"/>
                </a:cubicBezTo>
                <a:cubicBezTo>
                  <a:pt x="975" y="2581"/>
                  <a:pt x="977" y="2585"/>
                  <a:pt x="982" y="2586"/>
                </a:cubicBezTo>
                <a:cubicBezTo>
                  <a:pt x="990" y="2588"/>
                  <a:pt x="997" y="2590"/>
                  <a:pt x="1005" y="2592"/>
                </a:cubicBezTo>
                <a:cubicBezTo>
                  <a:pt x="1010" y="2593"/>
                  <a:pt x="1014" y="2590"/>
                  <a:pt x="1015" y="2586"/>
                </a:cubicBezTo>
                <a:cubicBezTo>
                  <a:pt x="1016" y="2582"/>
                  <a:pt x="1013" y="2578"/>
                  <a:pt x="1009" y="2577"/>
                </a:cubicBezTo>
                <a:close/>
                <a:moveTo>
                  <a:pt x="1130" y="2600"/>
                </a:moveTo>
                <a:cubicBezTo>
                  <a:pt x="1122" y="2599"/>
                  <a:pt x="1115" y="2597"/>
                  <a:pt x="1107" y="2596"/>
                </a:cubicBezTo>
                <a:cubicBezTo>
                  <a:pt x="1102" y="2595"/>
                  <a:pt x="1098" y="2598"/>
                  <a:pt x="1098" y="2603"/>
                </a:cubicBezTo>
                <a:cubicBezTo>
                  <a:pt x="1097" y="2607"/>
                  <a:pt x="1100" y="2611"/>
                  <a:pt x="1104" y="2612"/>
                </a:cubicBezTo>
                <a:cubicBezTo>
                  <a:pt x="1112" y="2613"/>
                  <a:pt x="1120" y="2614"/>
                  <a:pt x="1128" y="2616"/>
                </a:cubicBezTo>
                <a:cubicBezTo>
                  <a:pt x="1132" y="2616"/>
                  <a:pt x="1137" y="2613"/>
                  <a:pt x="1137" y="2609"/>
                </a:cubicBezTo>
                <a:cubicBezTo>
                  <a:pt x="1138" y="2604"/>
                  <a:pt x="1135" y="2600"/>
                  <a:pt x="1130" y="2600"/>
                </a:cubicBezTo>
                <a:close/>
                <a:moveTo>
                  <a:pt x="1253" y="2611"/>
                </a:moveTo>
                <a:cubicBezTo>
                  <a:pt x="1245" y="2611"/>
                  <a:pt x="1237" y="2610"/>
                  <a:pt x="1229" y="2610"/>
                </a:cubicBezTo>
                <a:cubicBezTo>
                  <a:pt x="1225" y="2610"/>
                  <a:pt x="1221" y="2613"/>
                  <a:pt x="1221" y="2617"/>
                </a:cubicBezTo>
                <a:cubicBezTo>
                  <a:pt x="1221" y="2622"/>
                  <a:pt x="1224" y="2626"/>
                  <a:pt x="1228" y="2626"/>
                </a:cubicBezTo>
                <a:cubicBezTo>
                  <a:pt x="1236" y="2626"/>
                  <a:pt x="1245" y="2627"/>
                  <a:pt x="1253" y="2627"/>
                </a:cubicBezTo>
                <a:cubicBezTo>
                  <a:pt x="1257" y="2627"/>
                  <a:pt x="1261" y="2624"/>
                  <a:pt x="1261" y="2620"/>
                </a:cubicBezTo>
                <a:cubicBezTo>
                  <a:pt x="1261" y="2615"/>
                  <a:pt x="1258" y="2611"/>
                  <a:pt x="1253" y="2611"/>
                </a:cubicBezTo>
                <a:close/>
                <a:moveTo>
                  <a:pt x="1377" y="2611"/>
                </a:moveTo>
                <a:cubicBezTo>
                  <a:pt x="1369" y="2612"/>
                  <a:pt x="1361" y="2612"/>
                  <a:pt x="1353" y="2612"/>
                </a:cubicBezTo>
                <a:cubicBezTo>
                  <a:pt x="1349" y="2612"/>
                  <a:pt x="1345" y="2616"/>
                  <a:pt x="1345" y="2620"/>
                </a:cubicBezTo>
                <a:cubicBezTo>
                  <a:pt x="1345" y="2625"/>
                  <a:pt x="1349" y="2628"/>
                  <a:pt x="1353" y="2628"/>
                </a:cubicBezTo>
                <a:cubicBezTo>
                  <a:pt x="1362" y="2628"/>
                  <a:pt x="1370" y="2627"/>
                  <a:pt x="1378" y="2627"/>
                </a:cubicBezTo>
                <a:cubicBezTo>
                  <a:pt x="1382" y="2627"/>
                  <a:pt x="1386" y="2623"/>
                  <a:pt x="1385" y="2619"/>
                </a:cubicBezTo>
                <a:cubicBezTo>
                  <a:pt x="1385" y="2614"/>
                  <a:pt x="1381" y="2611"/>
                  <a:pt x="1377" y="2611"/>
                </a:cubicBezTo>
                <a:close/>
                <a:moveTo>
                  <a:pt x="1500" y="2599"/>
                </a:moveTo>
                <a:cubicBezTo>
                  <a:pt x="1492" y="2601"/>
                  <a:pt x="1484" y="2602"/>
                  <a:pt x="1476" y="2603"/>
                </a:cubicBezTo>
                <a:cubicBezTo>
                  <a:pt x="1472" y="2603"/>
                  <a:pt x="1469" y="2607"/>
                  <a:pt x="1469" y="2612"/>
                </a:cubicBezTo>
                <a:cubicBezTo>
                  <a:pt x="1470" y="2616"/>
                  <a:pt x="1474" y="2619"/>
                  <a:pt x="1478" y="2619"/>
                </a:cubicBezTo>
                <a:cubicBezTo>
                  <a:pt x="1486" y="2618"/>
                  <a:pt x="1494" y="2616"/>
                  <a:pt x="1502" y="2615"/>
                </a:cubicBezTo>
                <a:cubicBezTo>
                  <a:pt x="1507" y="2615"/>
                  <a:pt x="1510" y="2611"/>
                  <a:pt x="1509" y="2606"/>
                </a:cubicBezTo>
                <a:cubicBezTo>
                  <a:pt x="1508" y="2602"/>
                  <a:pt x="1504" y="2599"/>
                  <a:pt x="1500" y="2599"/>
                </a:cubicBezTo>
                <a:close/>
                <a:moveTo>
                  <a:pt x="1621" y="2576"/>
                </a:moveTo>
                <a:cubicBezTo>
                  <a:pt x="1613" y="2578"/>
                  <a:pt x="1606" y="2580"/>
                  <a:pt x="1598" y="2582"/>
                </a:cubicBezTo>
                <a:cubicBezTo>
                  <a:pt x="1594" y="2583"/>
                  <a:pt x="1591" y="2587"/>
                  <a:pt x="1592" y="2591"/>
                </a:cubicBezTo>
                <a:cubicBezTo>
                  <a:pt x="1593" y="2595"/>
                  <a:pt x="1597" y="2598"/>
                  <a:pt x="1601" y="2597"/>
                </a:cubicBezTo>
                <a:cubicBezTo>
                  <a:pt x="1609" y="2595"/>
                  <a:pt x="1617" y="2594"/>
                  <a:pt x="1625" y="2592"/>
                </a:cubicBezTo>
                <a:cubicBezTo>
                  <a:pt x="1629" y="2591"/>
                  <a:pt x="1632" y="2586"/>
                  <a:pt x="1631" y="2582"/>
                </a:cubicBezTo>
                <a:cubicBezTo>
                  <a:pt x="1630" y="2578"/>
                  <a:pt x="1626" y="2575"/>
                  <a:pt x="1621" y="2576"/>
                </a:cubicBezTo>
                <a:close/>
                <a:moveTo>
                  <a:pt x="1740" y="2541"/>
                </a:moveTo>
                <a:cubicBezTo>
                  <a:pt x="1732" y="2544"/>
                  <a:pt x="1725" y="2546"/>
                  <a:pt x="1717" y="2549"/>
                </a:cubicBezTo>
                <a:cubicBezTo>
                  <a:pt x="1713" y="2550"/>
                  <a:pt x="1711" y="2555"/>
                  <a:pt x="1712" y="2559"/>
                </a:cubicBezTo>
                <a:cubicBezTo>
                  <a:pt x="1713" y="2563"/>
                  <a:pt x="1718" y="2566"/>
                  <a:pt x="1722" y="2564"/>
                </a:cubicBezTo>
                <a:cubicBezTo>
                  <a:pt x="1730" y="2562"/>
                  <a:pt x="1737" y="2559"/>
                  <a:pt x="1745" y="2556"/>
                </a:cubicBezTo>
                <a:cubicBezTo>
                  <a:pt x="1749" y="2555"/>
                  <a:pt x="1751" y="2550"/>
                  <a:pt x="1750" y="2546"/>
                </a:cubicBezTo>
                <a:cubicBezTo>
                  <a:pt x="1749" y="2542"/>
                  <a:pt x="1744" y="2540"/>
                  <a:pt x="1740" y="2541"/>
                </a:cubicBezTo>
                <a:close/>
                <a:moveTo>
                  <a:pt x="1854" y="2495"/>
                </a:moveTo>
                <a:cubicBezTo>
                  <a:pt x="1847" y="2499"/>
                  <a:pt x="1840" y="2502"/>
                  <a:pt x="1832" y="2505"/>
                </a:cubicBezTo>
                <a:cubicBezTo>
                  <a:pt x="1828" y="2507"/>
                  <a:pt x="1827" y="2512"/>
                  <a:pt x="1828" y="2516"/>
                </a:cubicBezTo>
                <a:cubicBezTo>
                  <a:pt x="1830" y="2520"/>
                  <a:pt x="1835" y="2522"/>
                  <a:pt x="1839" y="2520"/>
                </a:cubicBezTo>
                <a:cubicBezTo>
                  <a:pt x="1846" y="2517"/>
                  <a:pt x="1854" y="2513"/>
                  <a:pt x="1861" y="2510"/>
                </a:cubicBezTo>
                <a:cubicBezTo>
                  <a:pt x="1865" y="2508"/>
                  <a:pt x="1867" y="2503"/>
                  <a:pt x="1865" y="2499"/>
                </a:cubicBezTo>
                <a:cubicBezTo>
                  <a:pt x="1863" y="2495"/>
                  <a:pt x="1858" y="2494"/>
                  <a:pt x="1854" y="2495"/>
                </a:cubicBezTo>
                <a:close/>
                <a:moveTo>
                  <a:pt x="1964" y="2439"/>
                </a:moveTo>
                <a:cubicBezTo>
                  <a:pt x="1957" y="2443"/>
                  <a:pt x="1950" y="2447"/>
                  <a:pt x="1943" y="2451"/>
                </a:cubicBezTo>
                <a:cubicBezTo>
                  <a:pt x="1939" y="2453"/>
                  <a:pt x="1938" y="2458"/>
                  <a:pt x="1940" y="2461"/>
                </a:cubicBezTo>
                <a:cubicBezTo>
                  <a:pt x="1942" y="2465"/>
                  <a:pt x="1947" y="2467"/>
                  <a:pt x="1951" y="2465"/>
                </a:cubicBezTo>
                <a:cubicBezTo>
                  <a:pt x="1958" y="2461"/>
                  <a:pt x="1965" y="2457"/>
                  <a:pt x="1972" y="2453"/>
                </a:cubicBezTo>
                <a:cubicBezTo>
                  <a:pt x="1976" y="2450"/>
                  <a:pt x="1977" y="2445"/>
                  <a:pt x="1975" y="2442"/>
                </a:cubicBezTo>
                <a:cubicBezTo>
                  <a:pt x="1973" y="2438"/>
                  <a:pt x="1968" y="2437"/>
                  <a:pt x="1964" y="2439"/>
                </a:cubicBezTo>
                <a:close/>
                <a:moveTo>
                  <a:pt x="2068" y="2372"/>
                </a:moveTo>
                <a:cubicBezTo>
                  <a:pt x="2061" y="2377"/>
                  <a:pt x="2055" y="2381"/>
                  <a:pt x="2048" y="2386"/>
                </a:cubicBezTo>
                <a:cubicBezTo>
                  <a:pt x="2045" y="2388"/>
                  <a:pt x="2044" y="2393"/>
                  <a:pt x="2046" y="2397"/>
                </a:cubicBezTo>
                <a:cubicBezTo>
                  <a:pt x="2049" y="2400"/>
                  <a:pt x="2054" y="2401"/>
                  <a:pt x="2057" y="2399"/>
                </a:cubicBezTo>
                <a:cubicBezTo>
                  <a:pt x="2064" y="2394"/>
                  <a:pt x="2070" y="2390"/>
                  <a:pt x="2077" y="2385"/>
                </a:cubicBezTo>
                <a:cubicBezTo>
                  <a:pt x="2081" y="2382"/>
                  <a:pt x="2081" y="2377"/>
                  <a:pt x="2079" y="2374"/>
                </a:cubicBezTo>
                <a:cubicBezTo>
                  <a:pt x="2076" y="2370"/>
                  <a:pt x="2071" y="2369"/>
                  <a:pt x="2068" y="2372"/>
                </a:cubicBezTo>
                <a:close/>
                <a:moveTo>
                  <a:pt x="2165" y="2295"/>
                </a:moveTo>
                <a:cubicBezTo>
                  <a:pt x="2159" y="2301"/>
                  <a:pt x="2153" y="2306"/>
                  <a:pt x="2147" y="2311"/>
                </a:cubicBezTo>
                <a:cubicBezTo>
                  <a:pt x="2143" y="2314"/>
                  <a:pt x="2143" y="2319"/>
                  <a:pt x="2146" y="2322"/>
                </a:cubicBezTo>
                <a:cubicBezTo>
                  <a:pt x="2148" y="2326"/>
                  <a:pt x="2153" y="2326"/>
                  <a:pt x="2157" y="2323"/>
                </a:cubicBezTo>
                <a:cubicBezTo>
                  <a:pt x="2163" y="2318"/>
                  <a:pt x="2169" y="2313"/>
                  <a:pt x="2175" y="2308"/>
                </a:cubicBezTo>
                <a:cubicBezTo>
                  <a:pt x="2179" y="2305"/>
                  <a:pt x="2179" y="2300"/>
                  <a:pt x="2176" y="2296"/>
                </a:cubicBezTo>
                <a:cubicBezTo>
                  <a:pt x="2173" y="2293"/>
                  <a:pt x="2168" y="2293"/>
                  <a:pt x="2165" y="2295"/>
                </a:cubicBezTo>
                <a:close/>
                <a:moveTo>
                  <a:pt x="2254" y="2210"/>
                </a:moveTo>
                <a:cubicBezTo>
                  <a:pt x="2249" y="2216"/>
                  <a:pt x="2243" y="2222"/>
                  <a:pt x="2238" y="2227"/>
                </a:cubicBezTo>
                <a:cubicBezTo>
                  <a:pt x="2234" y="2230"/>
                  <a:pt x="2234" y="2236"/>
                  <a:pt x="2238" y="2239"/>
                </a:cubicBezTo>
                <a:cubicBezTo>
                  <a:pt x="2241" y="2242"/>
                  <a:pt x="2246" y="2242"/>
                  <a:pt x="2249" y="2239"/>
                </a:cubicBezTo>
                <a:cubicBezTo>
                  <a:pt x="2255" y="2233"/>
                  <a:pt x="2260" y="2227"/>
                  <a:pt x="2266" y="2221"/>
                </a:cubicBezTo>
                <a:cubicBezTo>
                  <a:pt x="2269" y="2218"/>
                  <a:pt x="2269" y="2213"/>
                  <a:pt x="2266" y="2210"/>
                </a:cubicBezTo>
                <a:cubicBezTo>
                  <a:pt x="2262" y="2207"/>
                  <a:pt x="2257" y="2207"/>
                  <a:pt x="2254" y="2210"/>
                </a:cubicBezTo>
                <a:close/>
                <a:moveTo>
                  <a:pt x="2335" y="2117"/>
                </a:moveTo>
                <a:cubicBezTo>
                  <a:pt x="2330" y="2123"/>
                  <a:pt x="2325" y="2129"/>
                  <a:pt x="2320" y="2136"/>
                </a:cubicBezTo>
                <a:cubicBezTo>
                  <a:pt x="2317" y="2139"/>
                  <a:pt x="2318" y="2144"/>
                  <a:pt x="2321" y="2147"/>
                </a:cubicBezTo>
                <a:cubicBezTo>
                  <a:pt x="2325" y="2150"/>
                  <a:pt x="2330" y="2149"/>
                  <a:pt x="2333" y="2146"/>
                </a:cubicBezTo>
                <a:cubicBezTo>
                  <a:pt x="2338" y="2139"/>
                  <a:pt x="2343" y="2133"/>
                  <a:pt x="2348" y="2127"/>
                </a:cubicBezTo>
                <a:cubicBezTo>
                  <a:pt x="2350" y="2123"/>
                  <a:pt x="2350" y="2118"/>
                  <a:pt x="2346" y="2115"/>
                </a:cubicBezTo>
                <a:cubicBezTo>
                  <a:pt x="2343" y="2113"/>
                  <a:pt x="2338" y="2113"/>
                  <a:pt x="2335" y="2117"/>
                </a:cubicBezTo>
                <a:close/>
                <a:moveTo>
                  <a:pt x="2407" y="2016"/>
                </a:moveTo>
                <a:cubicBezTo>
                  <a:pt x="2403" y="2023"/>
                  <a:pt x="2398" y="2030"/>
                  <a:pt x="2394" y="2036"/>
                </a:cubicBezTo>
                <a:cubicBezTo>
                  <a:pt x="2391" y="2040"/>
                  <a:pt x="2392" y="2045"/>
                  <a:pt x="2396" y="2047"/>
                </a:cubicBezTo>
                <a:cubicBezTo>
                  <a:pt x="2400" y="2050"/>
                  <a:pt x="2405" y="2049"/>
                  <a:pt x="2407" y="2045"/>
                </a:cubicBezTo>
                <a:cubicBezTo>
                  <a:pt x="2412" y="2038"/>
                  <a:pt x="2416" y="2032"/>
                  <a:pt x="2420" y="2025"/>
                </a:cubicBezTo>
                <a:cubicBezTo>
                  <a:pt x="2423" y="2021"/>
                  <a:pt x="2422" y="2016"/>
                  <a:pt x="2418" y="2014"/>
                </a:cubicBezTo>
                <a:cubicBezTo>
                  <a:pt x="2414" y="2011"/>
                  <a:pt x="2409" y="2012"/>
                  <a:pt x="2407" y="2016"/>
                </a:cubicBezTo>
                <a:close/>
                <a:moveTo>
                  <a:pt x="2469" y="1909"/>
                </a:moveTo>
                <a:cubicBezTo>
                  <a:pt x="2465" y="1916"/>
                  <a:pt x="2461" y="1923"/>
                  <a:pt x="2458" y="1930"/>
                </a:cubicBezTo>
                <a:cubicBezTo>
                  <a:pt x="2456" y="1934"/>
                  <a:pt x="2457" y="1939"/>
                  <a:pt x="2461" y="1941"/>
                </a:cubicBezTo>
                <a:cubicBezTo>
                  <a:pt x="2465" y="1943"/>
                  <a:pt x="2470" y="1942"/>
                  <a:pt x="2472" y="1938"/>
                </a:cubicBezTo>
                <a:cubicBezTo>
                  <a:pt x="2476" y="1931"/>
                  <a:pt x="2479" y="1924"/>
                  <a:pt x="2483" y="1917"/>
                </a:cubicBezTo>
                <a:cubicBezTo>
                  <a:pt x="2485" y="1913"/>
                  <a:pt x="2484" y="1908"/>
                  <a:pt x="2480" y="1906"/>
                </a:cubicBezTo>
                <a:cubicBezTo>
                  <a:pt x="2476" y="1904"/>
                  <a:pt x="2471" y="1905"/>
                  <a:pt x="2469" y="1909"/>
                </a:cubicBezTo>
                <a:close/>
                <a:moveTo>
                  <a:pt x="2520" y="1797"/>
                </a:moveTo>
                <a:cubicBezTo>
                  <a:pt x="2517" y="1804"/>
                  <a:pt x="2514" y="1811"/>
                  <a:pt x="2511" y="1819"/>
                </a:cubicBezTo>
                <a:cubicBezTo>
                  <a:pt x="2509" y="1823"/>
                  <a:pt x="2511" y="1828"/>
                  <a:pt x="2515" y="1829"/>
                </a:cubicBezTo>
                <a:cubicBezTo>
                  <a:pt x="2520" y="1831"/>
                  <a:pt x="2524" y="1829"/>
                  <a:pt x="2526" y="1825"/>
                </a:cubicBezTo>
                <a:cubicBezTo>
                  <a:pt x="2529" y="1818"/>
                  <a:pt x="2532" y="1810"/>
                  <a:pt x="2535" y="1803"/>
                </a:cubicBezTo>
                <a:cubicBezTo>
                  <a:pt x="2537" y="1799"/>
                  <a:pt x="2535" y="1794"/>
                  <a:pt x="2531" y="1792"/>
                </a:cubicBezTo>
                <a:cubicBezTo>
                  <a:pt x="2527" y="1791"/>
                  <a:pt x="2522" y="1793"/>
                  <a:pt x="2520" y="1797"/>
                </a:cubicBezTo>
                <a:close/>
                <a:moveTo>
                  <a:pt x="2561" y="1680"/>
                </a:moveTo>
                <a:cubicBezTo>
                  <a:pt x="2559" y="1687"/>
                  <a:pt x="2556" y="1695"/>
                  <a:pt x="2554" y="1703"/>
                </a:cubicBezTo>
                <a:cubicBezTo>
                  <a:pt x="2553" y="1707"/>
                  <a:pt x="2555" y="1711"/>
                  <a:pt x="2559" y="1713"/>
                </a:cubicBezTo>
                <a:cubicBezTo>
                  <a:pt x="2563" y="1714"/>
                  <a:pt x="2568" y="1712"/>
                  <a:pt x="2569" y="1707"/>
                </a:cubicBezTo>
                <a:cubicBezTo>
                  <a:pt x="2572" y="1700"/>
                  <a:pt x="2574" y="1692"/>
                  <a:pt x="2576" y="1684"/>
                </a:cubicBezTo>
                <a:cubicBezTo>
                  <a:pt x="2577" y="1680"/>
                  <a:pt x="2575" y="1676"/>
                  <a:pt x="2571" y="1674"/>
                </a:cubicBezTo>
                <a:cubicBezTo>
                  <a:pt x="2566" y="1673"/>
                  <a:pt x="2562" y="1676"/>
                  <a:pt x="2561" y="1680"/>
                </a:cubicBezTo>
                <a:close/>
                <a:moveTo>
                  <a:pt x="2590" y="1560"/>
                </a:moveTo>
                <a:cubicBezTo>
                  <a:pt x="2588" y="1568"/>
                  <a:pt x="2587" y="1575"/>
                  <a:pt x="2585" y="1583"/>
                </a:cubicBezTo>
                <a:cubicBezTo>
                  <a:pt x="2584" y="1587"/>
                  <a:pt x="2587" y="1592"/>
                  <a:pt x="2591" y="1593"/>
                </a:cubicBezTo>
                <a:cubicBezTo>
                  <a:pt x="2596" y="1594"/>
                  <a:pt x="2600" y="1591"/>
                  <a:pt x="2601" y="1586"/>
                </a:cubicBezTo>
                <a:cubicBezTo>
                  <a:pt x="2602" y="1579"/>
                  <a:pt x="2604" y="1571"/>
                  <a:pt x="2606" y="1563"/>
                </a:cubicBezTo>
                <a:cubicBezTo>
                  <a:pt x="2606" y="1558"/>
                  <a:pt x="2603" y="1554"/>
                  <a:pt x="2599" y="1553"/>
                </a:cubicBezTo>
                <a:cubicBezTo>
                  <a:pt x="2595" y="1553"/>
                  <a:pt x="2591" y="1555"/>
                  <a:pt x="2590" y="1560"/>
                </a:cubicBezTo>
                <a:close/>
                <a:moveTo>
                  <a:pt x="2607" y="1437"/>
                </a:moveTo>
                <a:cubicBezTo>
                  <a:pt x="2606" y="1445"/>
                  <a:pt x="2606" y="1453"/>
                  <a:pt x="2605" y="1461"/>
                </a:cubicBezTo>
                <a:cubicBezTo>
                  <a:pt x="2604" y="1466"/>
                  <a:pt x="2607" y="1470"/>
                  <a:pt x="2612" y="1470"/>
                </a:cubicBezTo>
                <a:cubicBezTo>
                  <a:pt x="2616" y="1471"/>
                  <a:pt x="2620" y="1467"/>
                  <a:pt x="2621" y="1463"/>
                </a:cubicBezTo>
                <a:cubicBezTo>
                  <a:pt x="2622" y="1455"/>
                  <a:pt x="2622" y="1447"/>
                  <a:pt x="2623" y="1439"/>
                </a:cubicBezTo>
                <a:cubicBezTo>
                  <a:pt x="2624" y="1435"/>
                  <a:pt x="2620" y="1431"/>
                  <a:pt x="2616" y="1430"/>
                </a:cubicBezTo>
                <a:cubicBezTo>
                  <a:pt x="2612" y="1430"/>
                  <a:pt x="2608" y="1433"/>
                  <a:pt x="2607" y="1437"/>
                </a:cubicBezTo>
                <a:close/>
              </a:path>
            </a:pathLst>
          </a:custGeom>
          <a:solidFill>
            <a:schemeClr val="tx2">
              <a:lumMod val="20000"/>
              <a:lumOff val="80000"/>
              <a:alpha val="3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0" name="íṧ1îdê">
            <a:extLst>
              <a:ext uri="{FF2B5EF4-FFF2-40B4-BE49-F238E27FC236}">
                <a16:creationId xmlns:a16="http://schemas.microsoft.com/office/drawing/2014/main" xmlns="" id="{05AABCD4-47EF-48CB-82C4-3DDBFC0DA936}"/>
              </a:ext>
            </a:extLst>
          </p:cNvPr>
          <p:cNvSpPr>
            <a:spLocks/>
          </p:cNvSpPr>
          <p:nvPr/>
        </p:nvSpPr>
        <p:spPr bwMode="auto">
          <a:xfrm>
            <a:off x="4729616" y="2664007"/>
            <a:ext cx="2732766" cy="2732763"/>
          </a:xfrm>
          <a:custGeom>
            <a:avLst/>
            <a:gdLst>
              <a:gd name="T0" fmla="*/ 2329 w 2329"/>
              <a:gd name="T1" fmla="*/ 1162 h 2329"/>
              <a:gd name="T2" fmla="*/ 2325 w 2329"/>
              <a:gd name="T3" fmla="*/ 1062 h 2329"/>
              <a:gd name="T4" fmla="*/ 2301 w 2329"/>
              <a:gd name="T5" fmla="*/ 949 h 2329"/>
              <a:gd name="T6" fmla="*/ 2262 w 2329"/>
              <a:gd name="T7" fmla="*/ 824 h 2329"/>
              <a:gd name="T8" fmla="*/ 2219 w 2329"/>
              <a:gd name="T9" fmla="*/ 709 h 2329"/>
              <a:gd name="T10" fmla="*/ 2165 w 2329"/>
              <a:gd name="T11" fmla="*/ 600 h 2329"/>
              <a:gd name="T12" fmla="*/ 2099 w 2329"/>
              <a:gd name="T13" fmla="*/ 497 h 2329"/>
              <a:gd name="T14" fmla="*/ 2007 w 2329"/>
              <a:gd name="T15" fmla="*/ 384 h 2329"/>
              <a:gd name="T16" fmla="*/ 2007 w 2329"/>
              <a:gd name="T17" fmla="*/ 384 h 2329"/>
              <a:gd name="T18" fmla="*/ 1919 w 2329"/>
              <a:gd name="T19" fmla="*/ 299 h 2329"/>
              <a:gd name="T20" fmla="*/ 1821 w 2329"/>
              <a:gd name="T21" fmla="*/ 212 h 2329"/>
              <a:gd name="T22" fmla="*/ 1716 w 2329"/>
              <a:gd name="T23" fmla="*/ 148 h 2329"/>
              <a:gd name="T24" fmla="*/ 1605 w 2329"/>
              <a:gd name="T25" fmla="*/ 95 h 2329"/>
              <a:gd name="T26" fmla="*/ 1489 w 2329"/>
              <a:gd name="T27" fmla="*/ 54 h 2329"/>
              <a:gd name="T28" fmla="*/ 1369 w 2329"/>
              <a:gd name="T29" fmla="*/ 26 h 2329"/>
              <a:gd name="T30" fmla="*/ 1247 w 2329"/>
              <a:gd name="T31" fmla="*/ 11 h 2329"/>
              <a:gd name="T32" fmla="*/ 1124 w 2329"/>
              <a:gd name="T33" fmla="*/ 9 h 2329"/>
              <a:gd name="T34" fmla="*/ 1001 w 2329"/>
              <a:gd name="T35" fmla="*/ 19 h 2329"/>
              <a:gd name="T36" fmla="*/ 886 w 2329"/>
              <a:gd name="T37" fmla="*/ 33 h 2329"/>
              <a:gd name="T38" fmla="*/ 768 w 2329"/>
              <a:gd name="T39" fmla="*/ 69 h 2329"/>
              <a:gd name="T40" fmla="*/ 675 w 2329"/>
              <a:gd name="T41" fmla="*/ 107 h 2329"/>
              <a:gd name="T42" fmla="*/ 566 w 2329"/>
              <a:gd name="T43" fmla="*/ 165 h 2329"/>
              <a:gd name="T44" fmla="*/ 463 w 2329"/>
              <a:gd name="T45" fmla="*/ 235 h 2329"/>
              <a:gd name="T46" fmla="*/ 368 w 2329"/>
              <a:gd name="T47" fmla="*/ 315 h 2329"/>
              <a:gd name="T48" fmla="*/ 283 w 2329"/>
              <a:gd name="T49" fmla="*/ 404 h 2329"/>
              <a:gd name="T50" fmla="*/ 207 w 2329"/>
              <a:gd name="T51" fmla="*/ 502 h 2329"/>
              <a:gd name="T52" fmla="*/ 141 w 2329"/>
              <a:gd name="T53" fmla="*/ 607 h 2329"/>
              <a:gd name="T54" fmla="*/ 88 w 2329"/>
              <a:gd name="T55" fmla="*/ 719 h 2329"/>
              <a:gd name="T56" fmla="*/ 47 w 2329"/>
              <a:gd name="T57" fmla="*/ 836 h 2329"/>
              <a:gd name="T58" fmla="*/ 28 w 2329"/>
              <a:gd name="T59" fmla="*/ 950 h 2329"/>
              <a:gd name="T60" fmla="*/ 11 w 2329"/>
              <a:gd name="T61" fmla="*/ 1072 h 2329"/>
              <a:gd name="T62" fmla="*/ 8 w 2329"/>
              <a:gd name="T63" fmla="*/ 1195 h 2329"/>
              <a:gd name="T64" fmla="*/ 18 w 2329"/>
              <a:gd name="T65" fmla="*/ 1318 h 2329"/>
              <a:gd name="T66" fmla="*/ 41 w 2329"/>
              <a:gd name="T67" fmla="*/ 1439 h 2329"/>
              <a:gd name="T68" fmla="*/ 76 w 2329"/>
              <a:gd name="T69" fmla="*/ 1557 h 2329"/>
              <a:gd name="T70" fmla="*/ 135 w 2329"/>
              <a:gd name="T71" fmla="*/ 1674 h 2329"/>
              <a:gd name="T72" fmla="*/ 195 w 2329"/>
              <a:gd name="T73" fmla="*/ 1780 h 2329"/>
              <a:gd name="T74" fmla="*/ 281 w 2329"/>
              <a:gd name="T75" fmla="*/ 1898 h 2329"/>
              <a:gd name="T76" fmla="*/ 281 w 2329"/>
              <a:gd name="T77" fmla="*/ 1898 h 2329"/>
              <a:gd name="T78" fmla="*/ 364 w 2329"/>
              <a:gd name="T79" fmla="*/ 1988 h 2329"/>
              <a:gd name="T80" fmla="*/ 456 w 2329"/>
              <a:gd name="T81" fmla="*/ 2068 h 2329"/>
              <a:gd name="T82" fmla="*/ 556 w 2329"/>
              <a:gd name="T83" fmla="*/ 2139 h 2329"/>
              <a:gd name="T84" fmla="*/ 663 w 2329"/>
              <a:gd name="T85" fmla="*/ 2198 h 2329"/>
              <a:gd name="T86" fmla="*/ 775 w 2329"/>
              <a:gd name="T87" fmla="*/ 2246 h 2329"/>
              <a:gd name="T88" fmla="*/ 892 w 2329"/>
              <a:gd name="T89" fmla="*/ 2281 h 2329"/>
              <a:gd name="T90" fmla="*/ 1013 w 2329"/>
              <a:gd name="T91" fmla="*/ 2303 h 2329"/>
              <a:gd name="T92" fmla="*/ 1134 w 2329"/>
              <a:gd name="T93" fmla="*/ 2313 h 2329"/>
              <a:gd name="T94" fmla="*/ 1257 w 2329"/>
              <a:gd name="T95" fmla="*/ 2309 h 2329"/>
              <a:gd name="T96" fmla="*/ 1378 w 2329"/>
              <a:gd name="T97" fmla="*/ 2293 h 2329"/>
              <a:gd name="T98" fmla="*/ 1497 w 2329"/>
              <a:gd name="T99" fmla="*/ 2264 h 2329"/>
              <a:gd name="T100" fmla="*/ 1622 w 2329"/>
              <a:gd name="T101" fmla="*/ 2227 h 2329"/>
              <a:gd name="T102" fmla="*/ 1732 w 2329"/>
              <a:gd name="T103" fmla="*/ 2172 h 2329"/>
              <a:gd name="T104" fmla="*/ 1836 w 2329"/>
              <a:gd name="T105" fmla="*/ 2106 h 2329"/>
              <a:gd name="T106" fmla="*/ 1931 w 2329"/>
              <a:gd name="T107" fmla="*/ 2041 h 2329"/>
              <a:gd name="T108" fmla="*/ 2020 w 2329"/>
              <a:gd name="T109" fmla="*/ 1954 h 2329"/>
              <a:gd name="T110" fmla="*/ 2099 w 2329"/>
              <a:gd name="T111" fmla="*/ 1859 h 2329"/>
              <a:gd name="T112" fmla="*/ 2155 w 2329"/>
              <a:gd name="T113" fmla="*/ 1776 h 2329"/>
              <a:gd name="T114" fmla="*/ 2215 w 2329"/>
              <a:gd name="T115" fmla="*/ 1668 h 2329"/>
              <a:gd name="T116" fmla="*/ 2263 w 2329"/>
              <a:gd name="T117" fmla="*/ 1553 h 2329"/>
              <a:gd name="T118" fmla="*/ 2298 w 2329"/>
              <a:gd name="T119" fmla="*/ 1434 h 2329"/>
              <a:gd name="T120" fmla="*/ 2320 w 2329"/>
              <a:gd name="T121" fmla="*/ 1312 h 2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9" h="2329">
                <a:moveTo>
                  <a:pt x="2313" y="1162"/>
                </a:moveTo>
                <a:cubicBezTo>
                  <a:pt x="2313" y="1163"/>
                  <a:pt x="2313" y="1164"/>
                  <a:pt x="2313" y="1165"/>
                </a:cubicBezTo>
                <a:cubicBezTo>
                  <a:pt x="2313" y="1172"/>
                  <a:pt x="2313" y="1180"/>
                  <a:pt x="2313" y="1188"/>
                </a:cubicBezTo>
                <a:cubicBezTo>
                  <a:pt x="2313" y="1193"/>
                  <a:pt x="2316" y="1196"/>
                  <a:pt x="2321" y="1196"/>
                </a:cubicBezTo>
                <a:cubicBezTo>
                  <a:pt x="2325" y="1196"/>
                  <a:pt x="2329" y="1193"/>
                  <a:pt x="2329" y="1189"/>
                </a:cubicBezTo>
                <a:cubicBezTo>
                  <a:pt x="2329" y="1181"/>
                  <a:pt x="2329" y="1173"/>
                  <a:pt x="2329" y="1165"/>
                </a:cubicBezTo>
                <a:cubicBezTo>
                  <a:pt x="2329" y="1164"/>
                  <a:pt x="2329" y="1163"/>
                  <a:pt x="2329" y="1162"/>
                </a:cubicBezTo>
                <a:cubicBezTo>
                  <a:pt x="2329" y="1158"/>
                  <a:pt x="2325" y="1154"/>
                  <a:pt x="2321" y="1154"/>
                </a:cubicBezTo>
                <a:cubicBezTo>
                  <a:pt x="2317" y="1154"/>
                  <a:pt x="2313" y="1158"/>
                  <a:pt x="2313" y="1162"/>
                </a:cubicBezTo>
                <a:cubicBezTo>
                  <a:pt x="2313" y="1162"/>
                  <a:pt x="2313" y="1162"/>
                  <a:pt x="2313" y="1162"/>
                </a:cubicBezTo>
                <a:moveTo>
                  <a:pt x="2306" y="1040"/>
                </a:moveTo>
                <a:cubicBezTo>
                  <a:pt x="2307" y="1048"/>
                  <a:pt x="2308" y="1056"/>
                  <a:pt x="2309" y="1063"/>
                </a:cubicBezTo>
                <a:cubicBezTo>
                  <a:pt x="2309" y="1068"/>
                  <a:pt x="2313" y="1071"/>
                  <a:pt x="2317" y="1071"/>
                </a:cubicBezTo>
                <a:cubicBezTo>
                  <a:pt x="2322" y="1070"/>
                  <a:pt x="2325" y="1066"/>
                  <a:pt x="2325" y="1062"/>
                </a:cubicBezTo>
                <a:cubicBezTo>
                  <a:pt x="2324" y="1054"/>
                  <a:pt x="2323" y="1046"/>
                  <a:pt x="2322" y="1038"/>
                </a:cubicBezTo>
                <a:cubicBezTo>
                  <a:pt x="2322" y="1034"/>
                  <a:pt x="2318" y="1031"/>
                  <a:pt x="2313" y="1031"/>
                </a:cubicBezTo>
                <a:cubicBezTo>
                  <a:pt x="2309" y="1032"/>
                  <a:pt x="2306" y="1036"/>
                  <a:pt x="2306" y="1040"/>
                </a:cubicBezTo>
                <a:cubicBezTo>
                  <a:pt x="2306" y="1040"/>
                  <a:pt x="2306" y="1040"/>
                  <a:pt x="2306" y="1040"/>
                </a:cubicBezTo>
                <a:moveTo>
                  <a:pt x="2287" y="919"/>
                </a:moveTo>
                <a:cubicBezTo>
                  <a:pt x="2288" y="927"/>
                  <a:pt x="2290" y="935"/>
                  <a:pt x="2291" y="942"/>
                </a:cubicBezTo>
                <a:cubicBezTo>
                  <a:pt x="2292" y="947"/>
                  <a:pt x="2297" y="950"/>
                  <a:pt x="2301" y="949"/>
                </a:cubicBezTo>
                <a:cubicBezTo>
                  <a:pt x="2305" y="948"/>
                  <a:pt x="2308" y="944"/>
                  <a:pt x="2307" y="939"/>
                </a:cubicBezTo>
                <a:cubicBezTo>
                  <a:pt x="2306" y="932"/>
                  <a:pt x="2304" y="924"/>
                  <a:pt x="2302" y="916"/>
                </a:cubicBezTo>
                <a:cubicBezTo>
                  <a:pt x="2301" y="912"/>
                  <a:pt x="2297" y="909"/>
                  <a:pt x="2293" y="910"/>
                </a:cubicBezTo>
                <a:cubicBezTo>
                  <a:pt x="2289" y="911"/>
                  <a:pt x="2286" y="915"/>
                  <a:pt x="2287" y="919"/>
                </a:cubicBezTo>
                <a:cubicBezTo>
                  <a:pt x="2287" y="919"/>
                  <a:pt x="2287" y="919"/>
                  <a:pt x="2287" y="919"/>
                </a:cubicBezTo>
                <a:moveTo>
                  <a:pt x="2254" y="801"/>
                </a:moveTo>
                <a:cubicBezTo>
                  <a:pt x="2257" y="809"/>
                  <a:pt x="2259" y="816"/>
                  <a:pt x="2262" y="824"/>
                </a:cubicBezTo>
                <a:cubicBezTo>
                  <a:pt x="2263" y="828"/>
                  <a:pt x="2267" y="831"/>
                  <a:pt x="2272" y="829"/>
                </a:cubicBezTo>
                <a:cubicBezTo>
                  <a:pt x="2276" y="828"/>
                  <a:pt x="2278" y="823"/>
                  <a:pt x="2277" y="819"/>
                </a:cubicBezTo>
                <a:cubicBezTo>
                  <a:pt x="2275" y="812"/>
                  <a:pt x="2272" y="804"/>
                  <a:pt x="2270" y="796"/>
                </a:cubicBezTo>
                <a:cubicBezTo>
                  <a:pt x="2268" y="792"/>
                  <a:pt x="2264" y="790"/>
                  <a:pt x="2259" y="791"/>
                </a:cubicBezTo>
                <a:cubicBezTo>
                  <a:pt x="2255" y="793"/>
                  <a:pt x="2253" y="797"/>
                  <a:pt x="2254" y="801"/>
                </a:cubicBezTo>
                <a:moveTo>
                  <a:pt x="2210" y="688"/>
                </a:moveTo>
                <a:cubicBezTo>
                  <a:pt x="2213" y="695"/>
                  <a:pt x="2216" y="702"/>
                  <a:pt x="2219" y="709"/>
                </a:cubicBezTo>
                <a:cubicBezTo>
                  <a:pt x="2221" y="713"/>
                  <a:pt x="2226" y="715"/>
                  <a:pt x="2230" y="714"/>
                </a:cubicBezTo>
                <a:cubicBezTo>
                  <a:pt x="2234" y="712"/>
                  <a:pt x="2236" y="707"/>
                  <a:pt x="2234" y="703"/>
                </a:cubicBezTo>
                <a:cubicBezTo>
                  <a:pt x="2231" y="696"/>
                  <a:pt x="2228" y="688"/>
                  <a:pt x="2224" y="681"/>
                </a:cubicBezTo>
                <a:cubicBezTo>
                  <a:pt x="2222" y="677"/>
                  <a:pt x="2218" y="675"/>
                  <a:pt x="2214" y="677"/>
                </a:cubicBezTo>
                <a:cubicBezTo>
                  <a:pt x="2210" y="679"/>
                  <a:pt x="2208" y="684"/>
                  <a:pt x="2210" y="688"/>
                </a:cubicBezTo>
                <a:moveTo>
                  <a:pt x="2153" y="580"/>
                </a:moveTo>
                <a:cubicBezTo>
                  <a:pt x="2157" y="586"/>
                  <a:pt x="2161" y="593"/>
                  <a:pt x="2165" y="600"/>
                </a:cubicBezTo>
                <a:cubicBezTo>
                  <a:pt x="2167" y="604"/>
                  <a:pt x="2172" y="605"/>
                  <a:pt x="2176" y="603"/>
                </a:cubicBezTo>
                <a:cubicBezTo>
                  <a:pt x="2180" y="601"/>
                  <a:pt x="2181" y="596"/>
                  <a:pt x="2179" y="592"/>
                </a:cubicBezTo>
                <a:cubicBezTo>
                  <a:pt x="2175" y="585"/>
                  <a:pt x="2171" y="578"/>
                  <a:pt x="2167" y="571"/>
                </a:cubicBezTo>
                <a:cubicBezTo>
                  <a:pt x="2165" y="568"/>
                  <a:pt x="2160" y="566"/>
                  <a:pt x="2156" y="569"/>
                </a:cubicBezTo>
                <a:cubicBezTo>
                  <a:pt x="2152" y="571"/>
                  <a:pt x="2151" y="576"/>
                  <a:pt x="2153" y="580"/>
                </a:cubicBezTo>
                <a:moveTo>
                  <a:pt x="2085" y="478"/>
                </a:moveTo>
                <a:cubicBezTo>
                  <a:pt x="2090" y="484"/>
                  <a:pt x="2095" y="491"/>
                  <a:pt x="2099" y="497"/>
                </a:cubicBezTo>
                <a:cubicBezTo>
                  <a:pt x="2102" y="501"/>
                  <a:pt x="2107" y="501"/>
                  <a:pt x="2110" y="499"/>
                </a:cubicBezTo>
                <a:cubicBezTo>
                  <a:pt x="2114" y="496"/>
                  <a:pt x="2115" y="491"/>
                  <a:pt x="2112" y="488"/>
                </a:cubicBezTo>
                <a:cubicBezTo>
                  <a:pt x="2108" y="481"/>
                  <a:pt x="2103" y="475"/>
                  <a:pt x="2098" y="468"/>
                </a:cubicBezTo>
                <a:cubicBezTo>
                  <a:pt x="2095" y="465"/>
                  <a:pt x="2090" y="464"/>
                  <a:pt x="2087" y="467"/>
                </a:cubicBezTo>
                <a:cubicBezTo>
                  <a:pt x="2083" y="469"/>
                  <a:pt x="2083" y="474"/>
                  <a:pt x="2085" y="478"/>
                </a:cubicBezTo>
                <a:cubicBezTo>
                  <a:pt x="2085" y="478"/>
                  <a:pt x="2085" y="478"/>
                  <a:pt x="2085" y="478"/>
                </a:cubicBezTo>
                <a:moveTo>
                  <a:pt x="2007" y="384"/>
                </a:moveTo>
                <a:cubicBezTo>
                  <a:pt x="2012" y="390"/>
                  <a:pt x="2018" y="396"/>
                  <a:pt x="2023" y="402"/>
                </a:cubicBezTo>
                <a:cubicBezTo>
                  <a:pt x="2026" y="405"/>
                  <a:pt x="2031" y="405"/>
                  <a:pt x="2034" y="402"/>
                </a:cubicBezTo>
                <a:cubicBezTo>
                  <a:pt x="2037" y="399"/>
                  <a:pt x="2038" y="394"/>
                  <a:pt x="2035" y="391"/>
                </a:cubicBezTo>
                <a:cubicBezTo>
                  <a:pt x="2030" y="385"/>
                  <a:pt x="2024" y="379"/>
                  <a:pt x="2019" y="373"/>
                </a:cubicBezTo>
                <a:cubicBezTo>
                  <a:pt x="2016" y="370"/>
                  <a:pt x="2011" y="370"/>
                  <a:pt x="2007" y="373"/>
                </a:cubicBezTo>
                <a:cubicBezTo>
                  <a:pt x="2004" y="376"/>
                  <a:pt x="2004" y="381"/>
                  <a:pt x="2007" y="384"/>
                </a:cubicBezTo>
                <a:cubicBezTo>
                  <a:pt x="2007" y="384"/>
                  <a:pt x="2007" y="384"/>
                  <a:pt x="2007" y="384"/>
                </a:cubicBezTo>
                <a:moveTo>
                  <a:pt x="1919" y="299"/>
                </a:moveTo>
                <a:cubicBezTo>
                  <a:pt x="1925" y="304"/>
                  <a:pt x="1931" y="309"/>
                  <a:pt x="1937" y="315"/>
                </a:cubicBezTo>
                <a:cubicBezTo>
                  <a:pt x="1940" y="318"/>
                  <a:pt x="1945" y="317"/>
                  <a:pt x="1948" y="314"/>
                </a:cubicBezTo>
                <a:cubicBezTo>
                  <a:pt x="1951" y="311"/>
                  <a:pt x="1951" y="306"/>
                  <a:pt x="1948" y="303"/>
                </a:cubicBezTo>
                <a:cubicBezTo>
                  <a:pt x="1942" y="297"/>
                  <a:pt x="1936" y="292"/>
                  <a:pt x="1930" y="287"/>
                </a:cubicBezTo>
                <a:cubicBezTo>
                  <a:pt x="1926" y="284"/>
                  <a:pt x="1921" y="284"/>
                  <a:pt x="1919" y="288"/>
                </a:cubicBezTo>
                <a:cubicBezTo>
                  <a:pt x="1916" y="291"/>
                  <a:pt x="1916" y="296"/>
                  <a:pt x="1919" y="299"/>
                </a:cubicBezTo>
                <a:cubicBezTo>
                  <a:pt x="1919" y="299"/>
                  <a:pt x="1919" y="299"/>
                  <a:pt x="1919" y="299"/>
                </a:cubicBezTo>
                <a:moveTo>
                  <a:pt x="1823" y="223"/>
                </a:moveTo>
                <a:cubicBezTo>
                  <a:pt x="1829" y="228"/>
                  <a:pt x="1836" y="233"/>
                  <a:pt x="1842" y="237"/>
                </a:cubicBezTo>
                <a:cubicBezTo>
                  <a:pt x="1846" y="240"/>
                  <a:pt x="1851" y="239"/>
                  <a:pt x="1853" y="236"/>
                </a:cubicBezTo>
                <a:cubicBezTo>
                  <a:pt x="1856" y="232"/>
                  <a:pt x="1855" y="227"/>
                  <a:pt x="1852" y="224"/>
                </a:cubicBezTo>
                <a:cubicBezTo>
                  <a:pt x="1845" y="220"/>
                  <a:pt x="1839" y="215"/>
                  <a:pt x="1832" y="210"/>
                </a:cubicBezTo>
                <a:cubicBezTo>
                  <a:pt x="1829" y="208"/>
                  <a:pt x="1824" y="209"/>
                  <a:pt x="1821" y="212"/>
                </a:cubicBezTo>
                <a:cubicBezTo>
                  <a:pt x="1819" y="216"/>
                  <a:pt x="1819" y="221"/>
                  <a:pt x="1823" y="223"/>
                </a:cubicBezTo>
                <a:moveTo>
                  <a:pt x="1719" y="159"/>
                </a:moveTo>
                <a:cubicBezTo>
                  <a:pt x="1726" y="162"/>
                  <a:pt x="1733" y="166"/>
                  <a:pt x="1740" y="170"/>
                </a:cubicBezTo>
                <a:cubicBezTo>
                  <a:pt x="1744" y="173"/>
                  <a:pt x="1749" y="171"/>
                  <a:pt x="1751" y="167"/>
                </a:cubicBezTo>
                <a:cubicBezTo>
                  <a:pt x="1753" y="164"/>
                  <a:pt x="1752" y="159"/>
                  <a:pt x="1748" y="157"/>
                </a:cubicBezTo>
                <a:cubicBezTo>
                  <a:pt x="1741" y="152"/>
                  <a:pt x="1734" y="149"/>
                  <a:pt x="1727" y="145"/>
                </a:cubicBezTo>
                <a:cubicBezTo>
                  <a:pt x="1723" y="143"/>
                  <a:pt x="1718" y="144"/>
                  <a:pt x="1716" y="148"/>
                </a:cubicBezTo>
                <a:cubicBezTo>
                  <a:pt x="1714" y="152"/>
                  <a:pt x="1715" y="157"/>
                  <a:pt x="1719" y="159"/>
                </a:cubicBezTo>
                <a:moveTo>
                  <a:pt x="1609" y="105"/>
                </a:moveTo>
                <a:cubicBezTo>
                  <a:pt x="1617" y="108"/>
                  <a:pt x="1624" y="111"/>
                  <a:pt x="1631" y="115"/>
                </a:cubicBezTo>
                <a:cubicBezTo>
                  <a:pt x="1635" y="117"/>
                  <a:pt x="1640" y="115"/>
                  <a:pt x="1642" y="111"/>
                </a:cubicBezTo>
                <a:cubicBezTo>
                  <a:pt x="1643" y="107"/>
                  <a:pt x="1642" y="102"/>
                  <a:pt x="1637" y="100"/>
                </a:cubicBezTo>
                <a:cubicBezTo>
                  <a:pt x="1630" y="97"/>
                  <a:pt x="1623" y="94"/>
                  <a:pt x="1615" y="91"/>
                </a:cubicBezTo>
                <a:cubicBezTo>
                  <a:pt x="1611" y="89"/>
                  <a:pt x="1607" y="91"/>
                  <a:pt x="1605" y="95"/>
                </a:cubicBezTo>
                <a:cubicBezTo>
                  <a:pt x="1603" y="99"/>
                  <a:pt x="1605" y="104"/>
                  <a:pt x="1609" y="105"/>
                </a:cubicBezTo>
                <a:moveTo>
                  <a:pt x="1494" y="64"/>
                </a:moveTo>
                <a:cubicBezTo>
                  <a:pt x="1502" y="66"/>
                  <a:pt x="1509" y="69"/>
                  <a:pt x="1517" y="71"/>
                </a:cubicBezTo>
                <a:cubicBezTo>
                  <a:pt x="1521" y="72"/>
                  <a:pt x="1525" y="70"/>
                  <a:pt x="1527" y="66"/>
                </a:cubicBezTo>
                <a:cubicBezTo>
                  <a:pt x="1528" y="62"/>
                  <a:pt x="1526" y="57"/>
                  <a:pt x="1522" y="56"/>
                </a:cubicBezTo>
                <a:cubicBezTo>
                  <a:pt x="1514" y="53"/>
                  <a:pt x="1506" y="51"/>
                  <a:pt x="1499" y="49"/>
                </a:cubicBezTo>
                <a:cubicBezTo>
                  <a:pt x="1494" y="47"/>
                  <a:pt x="1490" y="50"/>
                  <a:pt x="1489" y="54"/>
                </a:cubicBezTo>
                <a:cubicBezTo>
                  <a:pt x="1487" y="58"/>
                  <a:pt x="1490" y="63"/>
                  <a:pt x="1494" y="64"/>
                </a:cubicBezTo>
                <a:moveTo>
                  <a:pt x="1375" y="35"/>
                </a:moveTo>
                <a:cubicBezTo>
                  <a:pt x="1383" y="37"/>
                  <a:pt x="1391" y="38"/>
                  <a:pt x="1399" y="40"/>
                </a:cubicBezTo>
                <a:cubicBezTo>
                  <a:pt x="1403" y="41"/>
                  <a:pt x="1407" y="38"/>
                  <a:pt x="1408" y="34"/>
                </a:cubicBezTo>
                <a:cubicBezTo>
                  <a:pt x="1409" y="29"/>
                  <a:pt x="1406" y="25"/>
                  <a:pt x="1402" y="24"/>
                </a:cubicBezTo>
                <a:cubicBezTo>
                  <a:pt x="1394" y="23"/>
                  <a:pt x="1386" y="21"/>
                  <a:pt x="1378" y="20"/>
                </a:cubicBezTo>
                <a:cubicBezTo>
                  <a:pt x="1374" y="19"/>
                  <a:pt x="1370" y="22"/>
                  <a:pt x="1369" y="26"/>
                </a:cubicBezTo>
                <a:cubicBezTo>
                  <a:pt x="1368" y="30"/>
                  <a:pt x="1371" y="34"/>
                  <a:pt x="1375" y="35"/>
                </a:cubicBezTo>
                <a:moveTo>
                  <a:pt x="1254" y="19"/>
                </a:moveTo>
                <a:cubicBezTo>
                  <a:pt x="1262" y="20"/>
                  <a:pt x="1270" y="21"/>
                  <a:pt x="1278" y="21"/>
                </a:cubicBezTo>
                <a:cubicBezTo>
                  <a:pt x="1282" y="22"/>
                  <a:pt x="1286" y="19"/>
                  <a:pt x="1286" y="14"/>
                </a:cubicBezTo>
                <a:cubicBezTo>
                  <a:pt x="1287" y="10"/>
                  <a:pt x="1284" y="6"/>
                  <a:pt x="1279" y="6"/>
                </a:cubicBezTo>
                <a:cubicBezTo>
                  <a:pt x="1271" y="5"/>
                  <a:pt x="1263" y="4"/>
                  <a:pt x="1255" y="3"/>
                </a:cubicBezTo>
                <a:cubicBezTo>
                  <a:pt x="1251" y="3"/>
                  <a:pt x="1247" y="6"/>
                  <a:pt x="1247" y="11"/>
                </a:cubicBezTo>
                <a:cubicBezTo>
                  <a:pt x="1246" y="15"/>
                  <a:pt x="1250" y="19"/>
                  <a:pt x="1254" y="19"/>
                </a:cubicBezTo>
                <a:moveTo>
                  <a:pt x="1132" y="16"/>
                </a:moveTo>
                <a:cubicBezTo>
                  <a:pt x="1140" y="16"/>
                  <a:pt x="1148" y="16"/>
                  <a:pt x="1156" y="16"/>
                </a:cubicBezTo>
                <a:cubicBezTo>
                  <a:pt x="1160" y="16"/>
                  <a:pt x="1164" y="12"/>
                  <a:pt x="1164" y="8"/>
                </a:cubicBezTo>
                <a:cubicBezTo>
                  <a:pt x="1163" y="4"/>
                  <a:pt x="1160" y="0"/>
                  <a:pt x="1155" y="0"/>
                </a:cubicBezTo>
                <a:cubicBezTo>
                  <a:pt x="1147" y="0"/>
                  <a:pt x="1139" y="0"/>
                  <a:pt x="1131" y="0"/>
                </a:cubicBezTo>
                <a:cubicBezTo>
                  <a:pt x="1127" y="1"/>
                  <a:pt x="1124" y="4"/>
                  <a:pt x="1124" y="9"/>
                </a:cubicBezTo>
                <a:cubicBezTo>
                  <a:pt x="1124" y="13"/>
                  <a:pt x="1128" y="17"/>
                  <a:pt x="1132" y="16"/>
                </a:cubicBezTo>
                <a:moveTo>
                  <a:pt x="1010" y="26"/>
                </a:moveTo>
                <a:cubicBezTo>
                  <a:pt x="1018" y="25"/>
                  <a:pt x="1026" y="24"/>
                  <a:pt x="1034" y="23"/>
                </a:cubicBezTo>
                <a:cubicBezTo>
                  <a:pt x="1038" y="23"/>
                  <a:pt x="1041" y="19"/>
                  <a:pt x="1041" y="14"/>
                </a:cubicBezTo>
                <a:cubicBezTo>
                  <a:pt x="1040" y="10"/>
                  <a:pt x="1036" y="7"/>
                  <a:pt x="1032" y="7"/>
                </a:cubicBezTo>
                <a:cubicBezTo>
                  <a:pt x="1024" y="8"/>
                  <a:pt x="1016" y="9"/>
                  <a:pt x="1008" y="10"/>
                </a:cubicBezTo>
                <a:cubicBezTo>
                  <a:pt x="1004" y="11"/>
                  <a:pt x="1001" y="15"/>
                  <a:pt x="1001" y="19"/>
                </a:cubicBezTo>
                <a:cubicBezTo>
                  <a:pt x="1002" y="24"/>
                  <a:pt x="1006" y="27"/>
                  <a:pt x="1010" y="26"/>
                </a:cubicBezTo>
                <a:cubicBezTo>
                  <a:pt x="1010" y="26"/>
                  <a:pt x="1010" y="26"/>
                  <a:pt x="1010" y="26"/>
                </a:cubicBezTo>
                <a:moveTo>
                  <a:pt x="890" y="49"/>
                </a:moveTo>
                <a:cubicBezTo>
                  <a:pt x="898" y="47"/>
                  <a:pt x="905" y="45"/>
                  <a:pt x="913" y="44"/>
                </a:cubicBezTo>
                <a:cubicBezTo>
                  <a:pt x="917" y="43"/>
                  <a:pt x="920" y="38"/>
                  <a:pt x="919" y="34"/>
                </a:cubicBezTo>
                <a:cubicBezTo>
                  <a:pt x="918" y="30"/>
                  <a:pt x="914" y="27"/>
                  <a:pt x="910" y="28"/>
                </a:cubicBezTo>
                <a:cubicBezTo>
                  <a:pt x="902" y="30"/>
                  <a:pt x="894" y="32"/>
                  <a:pt x="886" y="33"/>
                </a:cubicBezTo>
                <a:cubicBezTo>
                  <a:pt x="882" y="34"/>
                  <a:pt x="879" y="39"/>
                  <a:pt x="880" y="43"/>
                </a:cubicBezTo>
                <a:cubicBezTo>
                  <a:pt x="881" y="47"/>
                  <a:pt x="886" y="50"/>
                  <a:pt x="890" y="49"/>
                </a:cubicBezTo>
                <a:moveTo>
                  <a:pt x="773" y="84"/>
                </a:moveTo>
                <a:cubicBezTo>
                  <a:pt x="780" y="82"/>
                  <a:pt x="788" y="79"/>
                  <a:pt x="795" y="77"/>
                </a:cubicBezTo>
                <a:cubicBezTo>
                  <a:pt x="800" y="75"/>
                  <a:pt x="802" y="71"/>
                  <a:pt x="800" y="66"/>
                </a:cubicBezTo>
                <a:cubicBezTo>
                  <a:pt x="799" y="62"/>
                  <a:pt x="794" y="60"/>
                  <a:pt x="790" y="61"/>
                </a:cubicBezTo>
                <a:cubicBezTo>
                  <a:pt x="783" y="64"/>
                  <a:pt x="775" y="67"/>
                  <a:pt x="768" y="69"/>
                </a:cubicBezTo>
                <a:cubicBezTo>
                  <a:pt x="763" y="71"/>
                  <a:pt x="761" y="75"/>
                  <a:pt x="763" y="80"/>
                </a:cubicBezTo>
                <a:cubicBezTo>
                  <a:pt x="764" y="84"/>
                  <a:pt x="769" y="86"/>
                  <a:pt x="773" y="84"/>
                </a:cubicBezTo>
                <a:cubicBezTo>
                  <a:pt x="773" y="84"/>
                  <a:pt x="773" y="84"/>
                  <a:pt x="773" y="84"/>
                </a:cubicBezTo>
                <a:moveTo>
                  <a:pt x="661" y="132"/>
                </a:moveTo>
                <a:cubicBezTo>
                  <a:pt x="668" y="129"/>
                  <a:pt x="675" y="125"/>
                  <a:pt x="682" y="122"/>
                </a:cubicBezTo>
                <a:cubicBezTo>
                  <a:pt x="686" y="120"/>
                  <a:pt x="688" y="115"/>
                  <a:pt x="686" y="111"/>
                </a:cubicBezTo>
                <a:cubicBezTo>
                  <a:pt x="684" y="107"/>
                  <a:pt x="679" y="106"/>
                  <a:pt x="675" y="107"/>
                </a:cubicBezTo>
                <a:cubicBezTo>
                  <a:pt x="668" y="111"/>
                  <a:pt x="661" y="114"/>
                  <a:pt x="654" y="118"/>
                </a:cubicBezTo>
                <a:cubicBezTo>
                  <a:pt x="650" y="120"/>
                  <a:pt x="648" y="124"/>
                  <a:pt x="650" y="128"/>
                </a:cubicBezTo>
                <a:cubicBezTo>
                  <a:pt x="652" y="132"/>
                  <a:pt x="657" y="134"/>
                  <a:pt x="661" y="132"/>
                </a:cubicBezTo>
                <a:moveTo>
                  <a:pt x="554" y="191"/>
                </a:moveTo>
                <a:cubicBezTo>
                  <a:pt x="561" y="187"/>
                  <a:pt x="567" y="183"/>
                  <a:pt x="574" y="179"/>
                </a:cubicBezTo>
                <a:cubicBezTo>
                  <a:pt x="578" y="177"/>
                  <a:pt x="579" y="172"/>
                  <a:pt x="577" y="168"/>
                </a:cubicBezTo>
                <a:cubicBezTo>
                  <a:pt x="575" y="164"/>
                  <a:pt x="570" y="163"/>
                  <a:pt x="566" y="165"/>
                </a:cubicBezTo>
                <a:cubicBezTo>
                  <a:pt x="559" y="169"/>
                  <a:pt x="552" y="174"/>
                  <a:pt x="545" y="178"/>
                </a:cubicBezTo>
                <a:cubicBezTo>
                  <a:pt x="542" y="180"/>
                  <a:pt x="541" y="185"/>
                  <a:pt x="543" y="189"/>
                </a:cubicBezTo>
                <a:cubicBezTo>
                  <a:pt x="545" y="193"/>
                  <a:pt x="550" y="194"/>
                  <a:pt x="554" y="191"/>
                </a:cubicBezTo>
                <a:moveTo>
                  <a:pt x="454" y="262"/>
                </a:moveTo>
                <a:cubicBezTo>
                  <a:pt x="460" y="257"/>
                  <a:pt x="466" y="252"/>
                  <a:pt x="473" y="247"/>
                </a:cubicBezTo>
                <a:cubicBezTo>
                  <a:pt x="476" y="245"/>
                  <a:pt x="477" y="240"/>
                  <a:pt x="474" y="236"/>
                </a:cubicBezTo>
                <a:cubicBezTo>
                  <a:pt x="472" y="233"/>
                  <a:pt x="467" y="232"/>
                  <a:pt x="463" y="235"/>
                </a:cubicBezTo>
                <a:cubicBezTo>
                  <a:pt x="457" y="240"/>
                  <a:pt x="450" y="244"/>
                  <a:pt x="444" y="249"/>
                </a:cubicBezTo>
                <a:cubicBezTo>
                  <a:pt x="441" y="252"/>
                  <a:pt x="440" y="257"/>
                  <a:pt x="443" y="261"/>
                </a:cubicBezTo>
                <a:cubicBezTo>
                  <a:pt x="446" y="264"/>
                  <a:pt x="451" y="265"/>
                  <a:pt x="454" y="262"/>
                </a:cubicBezTo>
                <a:moveTo>
                  <a:pt x="362" y="343"/>
                </a:moveTo>
                <a:cubicBezTo>
                  <a:pt x="368" y="337"/>
                  <a:pt x="374" y="332"/>
                  <a:pt x="379" y="326"/>
                </a:cubicBezTo>
                <a:cubicBezTo>
                  <a:pt x="383" y="323"/>
                  <a:pt x="383" y="318"/>
                  <a:pt x="380" y="315"/>
                </a:cubicBezTo>
                <a:cubicBezTo>
                  <a:pt x="377" y="312"/>
                  <a:pt x="372" y="311"/>
                  <a:pt x="368" y="315"/>
                </a:cubicBezTo>
                <a:cubicBezTo>
                  <a:pt x="363" y="320"/>
                  <a:pt x="357" y="326"/>
                  <a:pt x="351" y="331"/>
                </a:cubicBezTo>
                <a:cubicBezTo>
                  <a:pt x="348" y="334"/>
                  <a:pt x="348" y="339"/>
                  <a:pt x="351" y="342"/>
                </a:cubicBezTo>
                <a:cubicBezTo>
                  <a:pt x="354" y="346"/>
                  <a:pt x="359" y="346"/>
                  <a:pt x="362" y="343"/>
                </a:cubicBezTo>
                <a:moveTo>
                  <a:pt x="279" y="432"/>
                </a:moveTo>
                <a:cubicBezTo>
                  <a:pt x="284" y="426"/>
                  <a:pt x="289" y="420"/>
                  <a:pt x="295" y="414"/>
                </a:cubicBezTo>
                <a:cubicBezTo>
                  <a:pt x="298" y="411"/>
                  <a:pt x="297" y="406"/>
                  <a:pt x="294" y="403"/>
                </a:cubicBezTo>
                <a:cubicBezTo>
                  <a:pt x="290" y="400"/>
                  <a:pt x="285" y="401"/>
                  <a:pt x="283" y="404"/>
                </a:cubicBezTo>
                <a:cubicBezTo>
                  <a:pt x="277" y="410"/>
                  <a:pt x="272" y="416"/>
                  <a:pt x="267" y="422"/>
                </a:cubicBezTo>
                <a:cubicBezTo>
                  <a:pt x="264" y="426"/>
                  <a:pt x="265" y="431"/>
                  <a:pt x="268" y="434"/>
                </a:cubicBezTo>
                <a:cubicBezTo>
                  <a:pt x="271" y="436"/>
                  <a:pt x="277" y="436"/>
                  <a:pt x="279" y="432"/>
                </a:cubicBezTo>
                <a:moveTo>
                  <a:pt x="206" y="531"/>
                </a:moveTo>
                <a:cubicBezTo>
                  <a:pt x="211" y="524"/>
                  <a:pt x="215" y="518"/>
                  <a:pt x="220" y="511"/>
                </a:cubicBezTo>
                <a:cubicBezTo>
                  <a:pt x="222" y="507"/>
                  <a:pt x="221" y="502"/>
                  <a:pt x="218" y="500"/>
                </a:cubicBezTo>
                <a:cubicBezTo>
                  <a:pt x="214" y="497"/>
                  <a:pt x="209" y="498"/>
                  <a:pt x="207" y="502"/>
                </a:cubicBezTo>
                <a:cubicBezTo>
                  <a:pt x="202" y="508"/>
                  <a:pt x="198" y="515"/>
                  <a:pt x="193" y="522"/>
                </a:cubicBezTo>
                <a:cubicBezTo>
                  <a:pt x="191" y="525"/>
                  <a:pt x="192" y="530"/>
                  <a:pt x="195" y="533"/>
                </a:cubicBezTo>
                <a:cubicBezTo>
                  <a:pt x="199" y="535"/>
                  <a:pt x="204" y="534"/>
                  <a:pt x="206" y="531"/>
                </a:cubicBezTo>
                <a:moveTo>
                  <a:pt x="144" y="636"/>
                </a:moveTo>
                <a:cubicBezTo>
                  <a:pt x="148" y="629"/>
                  <a:pt x="152" y="622"/>
                  <a:pt x="156" y="615"/>
                </a:cubicBezTo>
                <a:cubicBezTo>
                  <a:pt x="158" y="611"/>
                  <a:pt x="156" y="606"/>
                  <a:pt x="152" y="604"/>
                </a:cubicBezTo>
                <a:cubicBezTo>
                  <a:pt x="148" y="602"/>
                  <a:pt x="144" y="604"/>
                  <a:pt x="141" y="607"/>
                </a:cubicBezTo>
                <a:cubicBezTo>
                  <a:pt x="138" y="614"/>
                  <a:pt x="134" y="622"/>
                  <a:pt x="130" y="629"/>
                </a:cubicBezTo>
                <a:cubicBezTo>
                  <a:pt x="128" y="633"/>
                  <a:pt x="130" y="637"/>
                  <a:pt x="134" y="639"/>
                </a:cubicBezTo>
                <a:cubicBezTo>
                  <a:pt x="138" y="641"/>
                  <a:pt x="142" y="640"/>
                  <a:pt x="144" y="636"/>
                </a:cubicBezTo>
                <a:moveTo>
                  <a:pt x="94" y="747"/>
                </a:moveTo>
                <a:cubicBezTo>
                  <a:pt x="97" y="740"/>
                  <a:pt x="100" y="733"/>
                  <a:pt x="103" y="725"/>
                </a:cubicBezTo>
                <a:cubicBezTo>
                  <a:pt x="104" y="721"/>
                  <a:pt x="103" y="717"/>
                  <a:pt x="98" y="715"/>
                </a:cubicBezTo>
                <a:cubicBezTo>
                  <a:pt x="94" y="713"/>
                  <a:pt x="90" y="715"/>
                  <a:pt x="88" y="719"/>
                </a:cubicBezTo>
                <a:cubicBezTo>
                  <a:pt x="85" y="727"/>
                  <a:pt x="82" y="734"/>
                  <a:pt x="79" y="742"/>
                </a:cubicBezTo>
                <a:cubicBezTo>
                  <a:pt x="77" y="746"/>
                  <a:pt x="79" y="750"/>
                  <a:pt x="84" y="752"/>
                </a:cubicBezTo>
                <a:cubicBezTo>
                  <a:pt x="88" y="754"/>
                  <a:pt x="92" y="752"/>
                  <a:pt x="94" y="747"/>
                </a:cubicBezTo>
                <a:moveTo>
                  <a:pt x="56" y="864"/>
                </a:moveTo>
                <a:cubicBezTo>
                  <a:pt x="58" y="856"/>
                  <a:pt x="60" y="848"/>
                  <a:pt x="62" y="841"/>
                </a:cubicBezTo>
                <a:cubicBezTo>
                  <a:pt x="63" y="837"/>
                  <a:pt x="61" y="832"/>
                  <a:pt x="57" y="831"/>
                </a:cubicBezTo>
                <a:cubicBezTo>
                  <a:pt x="52" y="830"/>
                  <a:pt x="48" y="832"/>
                  <a:pt x="47" y="836"/>
                </a:cubicBezTo>
                <a:cubicBezTo>
                  <a:pt x="44" y="844"/>
                  <a:pt x="42" y="852"/>
                  <a:pt x="40" y="859"/>
                </a:cubicBezTo>
                <a:cubicBezTo>
                  <a:pt x="39" y="864"/>
                  <a:pt x="42" y="868"/>
                  <a:pt x="46" y="869"/>
                </a:cubicBezTo>
                <a:cubicBezTo>
                  <a:pt x="50" y="870"/>
                  <a:pt x="55" y="868"/>
                  <a:pt x="56" y="864"/>
                </a:cubicBezTo>
                <a:cubicBezTo>
                  <a:pt x="56" y="864"/>
                  <a:pt x="56" y="864"/>
                  <a:pt x="56" y="864"/>
                </a:cubicBezTo>
                <a:moveTo>
                  <a:pt x="30" y="983"/>
                </a:moveTo>
                <a:cubicBezTo>
                  <a:pt x="31" y="975"/>
                  <a:pt x="33" y="967"/>
                  <a:pt x="34" y="960"/>
                </a:cubicBezTo>
                <a:cubicBezTo>
                  <a:pt x="35" y="955"/>
                  <a:pt x="32" y="951"/>
                  <a:pt x="28" y="950"/>
                </a:cubicBezTo>
                <a:cubicBezTo>
                  <a:pt x="23" y="950"/>
                  <a:pt x="19" y="953"/>
                  <a:pt x="18" y="957"/>
                </a:cubicBezTo>
                <a:cubicBezTo>
                  <a:pt x="17" y="965"/>
                  <a:pt x="16" y="973"/>
                  <a:pt x="14" y="981"/>
                </a:cubicBezTo>
                <a:cubicBezTo>
                  <a:pt x="14" y="985"/>
                  <a:pt x="17" y="989"/>
                  <a:pt x="21" y="990"/>
                </a:cubicBezTo>
                <a:cubicBezTo>
                  <a:pt x="25" y="990"/>
                  <a:pt x="29" y="987"/>
                  <a:pt x="30" y="983"/>
                </a:cubicBezTo>
                <a:moveTo>
                  <a:pt x="17" y="1105"/>
                </a:moveTo>
                <a:cubicBezTo>
                  <a:pt x="18" y="1097"/>
                  <a:pt x="18" y="1089"/>
                  <a:pt x="19" y="1081"/>
                </a:cubicBezTo>
                <a:cubicBezTo>
                  <a:pt x="19" y="1077"/>
                  <a:pt x="16" y="1073"/>
                  <a:pt x="11" y="1072"/>
                </a:cubicBezTo>
                <a:cubicBezTo>
                  <a:pt x="7" y="1072"/>
                  <a:pt x="3" y="1075"/>
                  <a:pt x="3" y="1080"/>
                </a:cubicBezTo>
                <a:cubicBezTo>
                  <a:pt x="2" y="1088"/>
                  <a:pt x="2" y="1096"/>
                  <a:pt x="1" y="1104"/>
                </a:cubicBezTo>
                <a:cubicBezTo>
                  <a:pt x="1" y="1108"/>
                  <a:pt x="5" y="1112"/>
                  <a:pt x="9" y="1112"/>
                </a:cubicBezTo>
                <a:cubicBezTo>
                  <a:pt x="13" y="1112"/>
                  <a:pt x="17" y="1109"/>
                  <a:pt x="17" y="1105"/>
                </a:cubicBezTo>
                <a:moveTo>
                  <a:pt x="17" y="1227"/>
                </a:moveTo>
                <a:cubicBezTo>
                  <a:pt x="17" y="1219"/>
                  <a:pt x="17" y="1211"/>
                  <a:pt x="16" y="1203"/>
                </a:cubicBezTo>
                <a:cubicBezTo>
                  <a:pt x="16" y="1199"/>
                  <a:pt x="13" y="1195"/>
                  <a:pt x="8" y="1195"/>
                </a:cubicBezTo>
                <a:cubicBezTo>
                  <a:pt x="4" y="1196"/>
                  <a:pt x="0" y="1199"/>
                  <a:pt x="0" y="1204"/>
                </a:cubicBezTo>
                <a:cubicBezTo>
                  <a:pt x="1" y="1212"/>
                  <a:pt x="1" y="1220"/>
                  <a:pt x="2" y="1228"/>
                </a:cubicBezTo>
                <a:cubicBezTo>
                  <a:pt x="2" y="1232"/>
                  <a:pt x="6" y="1236"/>
                  <a:pt x="10" y="1235"/>
                </a:cubicBezTo>
                <a:cubicBezTo>
                  <a:pt x="14" y="1235"/>
                  <a:pt x="18" y="1231"/>
                  <a:pt x="17" y="1227"/>
                </a:cubicBezTo>
                <a:moveTo>
                  <a:pt x="30" y="1348"/>
                </a:moveTo>
                <a:cubicBezTo>
                  <a:pt x="29" y="1341"/>
                  <a:pt x="28" y="1333"/>
                  <a:pt x="27" y="1325"/>
                </a:cubicBezTo>
                <a:cubicBezTo>
                  <a:pt x="26" y="1321"/>
                  <a:pt x="22" y="1318"/>
                  <a:pt x="18" y="1318"/>
                </a:cubicBezTo>
                <a:cubicBezTo>
                  <a:pt x="14" y="1319"/>
                  <a:pt x="10" y="1323"/>
                  <a:pt x="11" y="1327"/>
                </a:cubicBezTo>
                <a:cubicBezTo>
                  <a:pt x="12" y="1335"/>
                  <a:pt x="13" y="1343"/>
                  <a:pt x="15" y="1351"/>
                </a:cubicBezTo>
                <a:cubicBezTo>
                  <a:pt x="15" y="1355"/>
                  <a:pt x="19" y="1358"/>
                  <a:pt x="24" y="1358"/>
                </a:cubicBezTo>
                <a:cubicBezTo>
                  <a:pt x="28" y="1357"/>
                  <a:pt x="31" y="1353"/>
                  <a:pt x="30" y="1348"/>
                </a:cubicBezTo>
                <a:moveTo>
                  <a:pt x="56" y="1468"/>
                </a:moveTo>
                <a:cubicBezTo>
                  <a:pt x="54" y="1460"/>
                  <a:pt x="52" y="1453"/>
                  <a:pt x="50" y="1445"/>
                </a:cubicBezTo>
                <a:cubicBezTo>
                  <a:pt x="49" y="1441"/>
                  <a:pt x="45" y="1438"/>
                  <a:pt x="41" y="1439"/>
                </a:cubicBezTo>
                <a:cubicBezTo>
                  <a:pt x="36" y="1440"/>
                  <a:pt x="34" y="1445"/>
                  <a:pt x="35" y="1449"/>
                </a:cubicBezTo>
                <a:cubicBezTo>
                  <a:pt x="37" y="1457"/>
                  <a:pt x="39" y="1464"/>
                  <a:pt x="41" y="1472"/>
                </a:cubicBezTo>
                <a:cubicBezTo>
                  <a:pt x="42" y="1476"/>
                  <a:pt x="46" y="1479"/>
                  <a:pt x="51" y="1478"/>
                </a:cubicBezTo>
                <a:cubicBezTo>
                  <a:pt x="55" y="1477"/>
                  <a:pt x="57" y="1472"/>
                  <a:pt x="56" y="1468"/>
                </a:cubicBezTo>
                <a:moveTo>
                  <a:pt x="95" y="1584"/>
                </a:moveTo>
                <a:cubicBezTo>
                  <a:pt x="92" y="1577"/>
                  <a:pt x="89" y="1569"/>
                  <a:pt x="86" y="1562"/>
                </a:cubicBezTo>
                <a:cubicBezTo>
                  <a:pt x="85" y="1558"/>
                  <a:pt x="80" y="1555"/>
                  <a:pt x="76" y="1557"/>
                </a:cubicBezTo>
                <a:cubicBezTo>
                  <a:pt x="72" y="1559"/>
                  <a:pt x="70" y="1563"/>
                  <a:pt x="71" y="1567"/>
                </a:cubicBezTo>
                <a:cubicBezTo>
                  <a:pt x="74" y="1575"/>
                  <a:pt x="77" y="1582"/>
                  <a:pt x="80" y="1590"/>
                </a:cubicBezTo>
                <a:cubicBezTo>
                  <a:pt x="81" y="1594"/>
                  <a:pt x="86" y="1596"/>
                  <a:pt x="90" y="1594"/>
                </a:cubicBezTo>
                <a:cubicBezTo>
                  <a:pt x="94" y="1593"/>
                  <a:pt x="96" y="1588"/>
                  <a:pt x="95" y="1584"/>
                </a:cubicBezTo>
                <a:cubicBezTo>
                  <a:pt x="95" y="1584"/>
                  <a:pt x="95" y="1584"/>
                  <a:pt x="95" y="1584"/>
                </a:cubicBezTo>
                <a:moveTo>
                  <a:pt x="145" y="1695"/>
                </a:moveTo>
                <a:cubicBezTo>
                  <a:pt x="142" y="1688"/>
                  <a:pt x="138" y="1681"/>
                  <a:pt x="135" y="1674"/>
                </a:cubicBezTo>
                <a:cubicBezTo>
                  <a:pt x="133" y="1670"/>
                  <a:pt x="128" y="1668"/>
                  <a:pt x="124" y="1670"/>
                </a:cubicBezTo>
                <a:cubicBezTo>
                  <a:pt x="120" y="1672"/>
                  <a:pt x="118" y="1677"/>
                  <a:pt x="120" y="1681"/>
                </a:cubicBezTo>
                <a:cubicBezTo>
                  <a:pt x="124" y="1688"/>
                  <a:pt x="128" y="1695"/>
                  <a:pt x="131" y="1702"/>
                </a:cubicBezTo>
                <a:cubicBezTo>
                  <a:pt x="133" y="1706"/>
                  <a:pt x="138" y="1708"/>
                  <a:pt x="142" y="1706"/>
                </a:cubicBezTo>
                <a:cubicBezTo>
                  <a:pt x="146" y="1704"/>
                  <a:pt x="147" y="1699"/>
                  <a:pt x="145" y="1695"/>
                </a:cubicBezTo>
                <a:moveTo>
                  <a:pt x="208" y="1800"/>
                </a:moveTo>
                <a:cubicBezTo>
                  <a:pt x="203" y="1794"/>
                  <a:pt x="199" y="1787"/>
                  <a:pt x="195" y="1780"/>
                </a:cubicBezTo>
                <a:cubicBezTo>
                  <a:pt x="192" y="1777"/>
                  <a:pt x="187" y="1776"/>
                  <a:pt x="184" y="1778"/>
                </a:cubicBezTo>
                <a:cubicBezTo>
                  <a:pt x="180" y="1780"/>
                  <a:pt x="179" y="1785"/>
                  <a:pt x="181" y="1789"/>
                </a:cubicBezTo>
                <a:cubicBezTo>
                  <a:pt x="185" y="1796"/>
                  <a:pt x="190" y="1802"/>
                  <a:pt x="194" y="1809"/>
                </a:cubicBezTo>
                <a:cubicBezTo>
                  <a:pt x="197" y="1813"/>
                  <a:pt x="202" y="1814"/>
                  <a:pt x="205" y="1811"/>
                </a:cubicBezTo>
                <a:cubicBezTo>
                  <a:pt x="209" y="1809"/>
                  <a:pt x="210" y="1804"/>
                  <a:pt x="208" y="1800"/>
                </a:cubicBezTo>
                <a:cubicBezTo>
                  <a:pt x="208" y="1800"/>
                  <a:pt x="208" y="1800"/>
                  <a:pt x="208" y="1800"/>
                </a:cubicBezTo>
                <a:moveTo>
                  <a:pt x="281" y="1898"/>
                </a:moveTo>
                <a:cubicBezTo>
                  <a:pt x="276" y="1892"/>
                  <a:pt x="271" y="1886"/>
                  <a:pt x="266" y="1880"/>
                </a:cubicBezTo>
                <a:cubicBezTo>
                  <a:pt x="263" y="1876"/>
                  <a:pt x="258" y="1876"/>
                  <a:pt x="254" y="1879"/>
                </a:cubicBezTo>
                <a:cubicBezTo>
                  <a:pt x="251" y="1881"/>
                  <a:pt x="250" y="1886"/>
                  <a:pt x="253" y="1890"/>
                </a:cubicBezTo>
                <a:cubicBezTo>
                  <a:pt x="258" y="1896"/>
                  <a:pt x="263" y="1902"/>
                  <a:pt x="268" y="1908"/>
                </a:cubicBezTo>
                <a:cubicBezTo>
                  <a:pt x="271" y="1912"/>
                  <a:pt x="276" y="1912"/>
                  <a:pt x="280" y="1909"/>
                </a:cubicBezTo>
                <a:cubicBezTo>
                  <a:pt x="283" y="1907"/>
                  <a:pt x="283" y="1902"/>
                  <a:pt x="281" y="1898"/>
                </a:cubicBezTo>
                <a:cubicBezTo>
                  <a:pt x="281" y="1898"/>
                  <a:pt x="281" y="1898"/>
                  <a:pt x="281" y="1898"/>
                </a:cubicBezTo>
                <a:moveTo>
                  <a:pt x="364" y="1988"/>
                </a:moveTo>
                <a:cubicBezTo>
                  <a:pt x="358" y="1982"/>
                  <a:pt x="352" y="1977"/>
                  <a:pt x="347" y="1971"/>
                </a:cubicBezTo>
                <a:cubicBezTo>
                  <a:pt x="344" y="1968"/>
                  <a:pt x="339" y="1968"/>
                  <a:pt x="335" y="1971"/>
                </a:cubicBezTo>
                <a:cubicBezTo>
                  <a:pt x="332" y="1974"/>
                  <a:pt x="332" y="1979"/>
                  <a:pt x="335" y="1982"/>
                </a:cubicBezTo>
                <a:cubicBezTo>
                  <a:pt x="341" y="1988"/>
                  <a:pt x="347" y="1994"/>
                  <a:pt x="352" y="1999"/>
                </a:cubicBezTo>
                <a:cubicBezTo>
                  <a:pt x="356" y="2002"/>
                  <a:pt x="361" y="2002"/>
                  <a:pt x="364" y="1999"/>
                </a:cubicBezTo>
                <a:cubicBezTo>
                  <a:pt x="367" y="1996"/>
                  <a:pt x="367" y="1991"/>
                  <a:pt x="364" y="1988"/>
                </a:cubicBezTo>
                <a:moveTo>
                  <a:pt x="456" y="2068"/>
                </a:moveTo>
                <a:cubicBezTo>
                  <a:pt x="449" y="2064"/>
                  <a:pt x="443" y="2059"/>
                  <a:pt x="437" y="2054"/>
                </a:cubicBezTo>
                <a:cubicBezTo>
                  <a:pt x="434" y="2051"/>
                  <a:pt x="429" y="2051"/>
                  <a:pt x="426" y="2055"/>
                </a:cubicBezTo>
                <a:cubicBezTo>
                  <a:pt x="423" y="2058"/>
                  <a:pt x="424" y="2063"/>
                  <a:pt x="427" y="2066"/>
                </a:cubicBezTo>
                <a:cubicBezTo>
                  <a:pt x="433" y="2071"/>
                  <a:pt x="439" y="2076"/>
                  <a:pt x="446" y="2081"/>
                </a:cubicBezTo>
                <a:cubicBezTo>
                  <a:pt x="449" y="2084"/>
                  <a:pt x="454" y="2083"/>
                  <a:pt x="457" y="2080"/>
                </a:cubicBezTo>
                <a:cubicBezTo>
                  <a:pt x="460" y="2076"/>
                  <a:pt x="459" y="2071"/>
                  <a:pt x="456" y="2068"/>
                </a:cubicBezTo>
                <a:moveTo>
                  <a:pt x="556" y="2139"/>
                </a:moveTo>
                <a:cubicBezTo>
                  <a:pt x="549" y="2135"/>
                  <a:pt x="542" y="2130"/>
                  <a:pt x="536" y="2126"/>
                </a:cubicBezTo>
                <a:cubicBezTo>
                  <a:pt x="532" y="2123"/>
                  <a:pt x="527" y="2125"/>
                  <a:pt x="525" y="2128"/>
                </a:cubicBezTo>
                <a:cubicBezTo>
                  <a:pt x="522" y="2132"/>
                  <a:pt x="523" y="2137"/>
                  <a:pt x="527" y="2139"/>
                </a:cubicBezTo>
                <a:cubicBezTo>
                  <a:pt x="534" y="2144"/>
                  <a:pt x="540" y="2148"/>
                  <a:pt x="547" y="2152"/>
                </a:cubicBezTo>
                <a:cubicBezTo>
                  <a:pt x="551" y="2155"/>
                  <a:pt x="556" y="2153"/>
                  <a:pt x="558" y="2150"/>
                </a:cubicBezTo>
                <a:cubicBezTo>
                  <a:pt x="561" y="2146"/>
                  <a:pt x="559" y="2141"/>
                  <a:pt x="556" y="2139"/>
                </a:cubicBezTo>
                <a:moveTo>
                  <a:pt x="663" y="2198"/>
                </a:moveTo>
                <a:cubicBezTo>
                  <a:pt x="656" y="2195"/>
                  <a:pt x="648" y="2191"/>
                  <a:pt x="641" y="2187"/>
                </a:cubicBezTo>
                <a:cubicBezTo>
                  <a:pt x="637" y="2185"/>
                  <a:pt x="633" y="2187"/>
                  <a:pt x="631" y="2191"/>
                </a:cubicBezTo>
                <a:cubicBezTo>
                  <a:pt x="629" y="2195"/>
                  <a:pt x="630" y="2200"/>
                  <a:pt x="634" y="2202"/>
                </a:cubicBezTo>
                <a:cubicBezTo>
                  <a:pt x="641" y="2205"/>
                  <a:pt x="648" y="2209"/>
                  <a:pt x="656" y="2212"/>
                </a:cubicBezTo>
                <a:cubicBezTo>
                  <a:pt x="660" y="2214"/>
                  <a:pt x="664" y="2213"/>
                  <a:pt x="666" y="2209"/>
                </a:cubicBezTo>
                <a:cubicBezTo>
                  <a:pt x="668" y="2205"/>
                  <a:pt x="667" y="2200"/>
                  <a:pt x="663" y="2198"/>
                </a:cubicBezTo>
                <a:moveTo>
                  <a:pt x="775" y="2246"/>
                </a:moveTo>
                <a:cubicBezTo>
                  <a:pt x="768" y="2243"/>
                  <a:pt x="761" y="2240"/>
                  <a:pt x="753" y="2237"/>
                </a:cubicBezTo>
                <a:cubicBezTo>
                  <a:pt x="749" y="2236"/>
                  <a:pt x="744" y="2238"/>
                  <a:pt x="743" y="2242"/>
                </a:cubicBezTo>
                <a:cubicBezTo>
                  <a:pt x="741" y="2246"/>
                  <a:pt x="743" y="2251"/>
                  <a:pt x="747" y="2252"/>
                </a:cubicBezTo>
                <a:cubicBezTo>
                  <a:pt x="755" y="2255"/>
                  <a:pt x="762" y="2258"/>
                  <a:pt x="770" y="2261"/>
                </a:cubicBezTo>
                <a:cubicBezTo>
                  <a:pt x="774" y="2262"/>
                  <a:pt x="779" y="2260"/>
                  <a:pt x="780" y="2256"/>
                </a:cubicBezTo>
                <a:cubicBezTo>
                  <a:pt x="782" y="2252"/>
                  <a:pt x="780" y="2247"/>
                  <a:pt x="775" y="2246"/>
                </a:cubicBezTo>
                <a:moveTo>
                  <a:pt x="892" y="2281"/>
                </a:moveTo>
                <a:cubicBezTo>
                  <a:pt x="885" y="2279"/>
                  <a:pt x="877" y="2277"/>
                  <a:pt x="869" y="2275"/>
                </a:cubicBezTo>
                <a:cubicBezTo>
                  <a:pt x="865" y="2274"/>
                  <a:pt x="861" y="2276"/>
                  <a:pt x="860" y="2281"/>
                </a:cubicBezTo>
                <a:cubicBezTo>
                  <a:pt x="859" y="2285"/>
                  <a:pt x="861" y="2289"/>
                  <a:pt x="865" y="2290"/>
                </a:cubicBezTo>
                <a:cubicBezTo>
                  <a:pt x="873" y="2292"/>
                  <a:pt x="881" y="2294"/>
                  <a:pt x="889" y="2296"/>
                </a:cubicBezTo>
                <a:cubicBezTo>
                  <a:pt x="893" y="2297"/>
                  <a:pt x="897" y="2295"/>
                  <a:pt x="898" y="2290"/>
                </a:cubicBezTo>
                <a:cubicBezTo>
                  <a:pt x="899" y="2286"/>
                  <a:pt x="897" y="2282"/>
                  <a:pt x="892" y="2281"/>
                </a:cubicBezTo>
                <a:moveTo>
                  <a:pt x="1013" y="2303"/>
                </a:moveTo>
                <a:cubicBezTo>
                  <a:pt x="1005" y="2302"/>
                  <a:pt x="997" y="2301"/>
                  <a:pt x="989" y="2300"/>
                </a:cubicBezTo>
                <a:cubicBezTo>
                  <a:pt x="985" y="2299"/>
                  <a:pt x="981" y="2302"/>
                  <a:pt x="980" y="2307"/>
                </a:cubicBezTo>
                <a:cubicBezTo>
                  <a:pt x="979" y="2311"/>
                  <a:pt x="982" y="2315"/>
                  <a:pt x="987" y="2316"/>
                </a:cubicBezTo>
                <a:cubicBezTo>
                  <a:pt x="995" y="2317"/>
                  <a:pt x="1003" y="2318"/>
                  <a:pt x="1010" y="2319"/>
                </a:cubicBezTo>
                <a:cubicBezTo>
                  <a:pt x="1015" y="2320"/>
                  <a:pt x="1019" y="2317"/>
                  <a:pt x="1019" y="2312"/>
                </a:cubicBezTo>
                <a:cubicBezTo>
                  <a:pt x="1020" y="2308"/>
                  <a:pt x="1017" y="2304"/>
                  <a:pt x="1013" y="2303"/>
                </a:cubicBezTo>
                <a:moveTo>
                  <a:pt x="1134" y="2313"/>
                </a:moveTo>
                <a:cubicBezTo>
                  <a:pt x="1127" y="2313"/>
                  <a:pt x="1119" y="2312"/>
                  <a:pt x="1111" y="2312"/>
                </a:cubicBezTo>
                <a:cubicBezTo>
                  <a:pt x="1106" y="2312"/>
                  <a:pt x="1103" y="2315"/>
                  <a:pt x="1102" y="2319"/>
                </a:cubicBezTo>
                <a:cubicBezTo>
                  <a:pt x="1102" y="2324"/>
                  <a:pt x="1106" y="2328"/>
                  <a:pt x="1110" y="2328"/>
                </a:cubicBezTo>
                <a:cubicBezTo>
                  <a:pt x="1118" y="2328"/>
                  <a:pt x="1126" y="2329"/>
                  <a:pt x="1134" y="2329"/>
                </a:cubicBezTo>
                <a:cubicBezTo>
                  <a:pt x="1138" y="2329"/>
                  <a:pt x="1142" y="2325"/>
                  <a:pt x="1142" y="2321"/>
                </a:cubicBezTo>
                <a:cubicBezTo>
                  <a:pt x="1142" y="2316"/>
                  <a:pt x="1139" y="2313"/>
                  <a:pt x="1134" y="2313"/>
                </a:cubicBezTo>
                <a:moveTo>
                  <a:pt x="1257" y="2309"/>
                </a:moveTo>
                <a:cubicBezTo>
                  <a:pt x="1249" y="2310"/>
                  <a:pt x="1241" y="2311"/>
                  <a:pt x="1233" y="2311"/>
                </a:cubicBezTo>
                <a:cubicBezTo>
                  <a:pt x="1229" y="2311"/>
                  <a:pt x="1225" y="2315"/>
                  <a:pt x="1226" y="2320"/>
                </a:cubicBezTo>
                <a:cubicBezTo>
                  <a:pt x="1226" y="2324"/>
                  <a:pt x="1230" y="2327"/>
                  <a:pt x="1234" y="2327"/>
                </a:cubicBezTo>
                <a:cubicBezTo>
                  <a:pt x="1242" y="2327"/>
                  <a:pt x="1250" y="2326"/>
                  <a:pt x="1258" y="2325"/>
                </a:cubicBezTo>
                <a:cubicBezTo>
                  <a:pt x="1262" y="2325"/>
                  <a:pt x="1266" y="2321"/>
                  <a:pt x="1265" y="2317"/>
                </a:cubicBezTo>
                <a:cubicBezTo>
                  <a:pt x="1265" y="2312"/>
                  <a:pt x="1261" y="2309"/>
                  <a:pt x="1257" y="2309"/>
                </a:cubicBezTo>
                <a:moveTo>
                  <a:pt x="1378" y="2293"/>
                </a:moveTo>
                <a:cubicBezTo>
                  <a:pt x="1370" y="2295"/>
                  <a:pt x="1362" y="2296"/>
                  <a:pt x="1354" y="2297"/>
                </a:cubicBezTo>
                <a:cubicBezTo>
                  <a:pt x="1350" y="2298"/>
                  <a:pt x="1347" y="2302"/>
                  <a:pt x="1348" y="2307"/>
                </a:cubicBezTo>
                <a:cubicBezTo>
                  <a:pt x="1349" y="2311"/>
                  <a:pt x="1353" y="2314"/>
                  <a:pt x="1357" y="2313"/>
                </a:cubicBezTo>
                <a:cubicBezTo>
                  <a:pt x="1365" y="2312"/>
                  <a:pt x="1373" y="2311"/>
                  <a:pt x="1381" y="2309"/>
                </a:cubicBezTo>
                <a:cubicBezTo>
                  <a:pt x="1385" y="2308"/>
                  <a:pt x="1388" y="2304"/>
                  <a:pt x="1387" y="2300"/>
                </a:cubicBezTo>
                <a:cubicBezTo>
                  <a:pt x="1386" y="2295"/>
                  <a:pt x="1382" y="2292"/>
                  <a:pt x="1378" y="2293"/>
                </a:cubicBezTo>
                <a:moveTo>
                  <a:pt x="1497" y="2264"/>
                </a:moveTo>
                <a:cubicBezTo>
                  <a:pt x="1489" y="2267"/>
                  <a:pt x="1481" y="2269"/>
                  <a:pt x="1474" y="2271"/>
                </a:cubicBezTo>
                <a:cubicBezTo>
                  <a:pt x="1470" y="2272"/>
                  <a:pt x="1467" y="2277"/>
                  <a:pt x="1468" y="2281"/>
                </a:cubicBezTo>
                <a:cubicBezTo>
                  <a:pt x="1469" y="2285"/>
                  <a:pt x="1474" y="2288"/>
                  <a:pt x="1478" y="2286"/>
                </a:cubicBezTo>
                <a:cubicBezTo>
                  <a:pt x="1486" y="2284"/>
                  <a:pt x="1493" y="2282"/>
                  <a:pt x="1501" y="2280"/>
                </a:cubicBezTo>
                <a:cubicBezTo>
                  <a:pt x="1505" y="2278"/>
                  <a:pt x="1508" y="2274"/>
                  <a:pt x="1506" y="2270"/>
                </a:cubicBezTo>
                <a:cubicBezTo>
                  <a:pt x="1505" y="2265"/>
                  <a:pt x="1501" y="2263"/>
                  <a:pt x="1497" y="2264"/>
                </a:cubicBezTo>
                <a:cubicBezTo>
                  <a:pt x="1497" y="2264"/>
                  <a:pt x="1497" y="2264"/>
                  <a:pt x="1497" y="2264"/>
                </a:cubicBezTo>
                <a:moveTo>
                  <a:pt x="1611" y="2223"/>
                </a:moveTo>
                <a:cubicBezTo>
                  <a:pt x="1604" y="2226"/>
                  <a:pt x="1597" y="2229"/>
                  <a:pt x="1590" y="2232"/>
                </a:cubicBezTo>
                <a:cubicBezTo>
                  <a:pt x="1585" y="2233"/>
                  <a:pt x="1583" y="2238"/>
                  <a:pt x="1585" y="2242"/>
                </a:cubicBezTo>
                <a:cubicBezTo>
                  <a:pt x="1587" y="2246"/>
                  <a:pt x="1591" y="2248"/>
                  <a:pt x="1596" y="2247"/>
                </a:cubicBezTo>
                <a:cubicBezTo>
                  <a:pt x="1603" y="2244"/>
                  <a:pt x="1610" y="2241"/>
                  <a:pt x="1618" y="2238"/>
                </a:cubicBezTo>
                <a:cubicBezTo>
                  <a:pt x="1622" y="2236"/>
                  <a:pt x="1624" y="2231"/>
                  <a:pt x="1622" y="2227"/>
                </a:cubicBezTo>
                <a:cubicBezTo>
                  <a:pt x="1620" y="2223"/>
                  <a:pt x="1615" y="2221"/>
                  <a:pt x="1611" y="2223"/>
                </a:cubicBezTo>
                <a:moveTo>
                  <a:pt x="1721" y="2169"/>
                </a:moveTo>
                <a:cubicBezTo>
                  <a:pt x="1714" y="2173"/>
                  <a:pt x="1707" y="2177"/>
                  <a:pt x="1700" y="2181"/>
                </a:cubicBezTo>
                <a:cubicBezTo>
                  <a:pt x="1697" y="2183"/>
                  <a:pt x="1695" y="2188"/>
                  <a:pt x="1697" y="2191"/>
                </a:cubicBezTo>
                <a:cubicBezTo>
                  <a:pt x="1699" y="2195"/>
                  <a:pt x="1704" y="2197"/>
                  <a:pt x="1708" y="2195"/>
                </a:cubicBezTo>
                <a:cubicBezTo>
                  <a:pt x="1715" y="2191"/>
                  <a:pt x="1722" y="2187"/>
                  <a:pt x="1729" y="2183"/>
                </a:cubicBezTo>
                <a:cubicBezTo>
                  <a:pt x="1733" y="2181"/>
                  <a:pt x="1734" y="2176"/>
                  <a:pt x="1732" y="2172"/>
                </a:cubicBezTo>
                <a:cubicBezTo>
                  <a:pt x="1730" y="2169"/>
                  <a:pt x="1725" y="2167"/>
                  <a:pt x="1721" y="2169"/>
                </a:cubicBezTo>
                <a:moveTo>
                  <a:pt x="1825" y="2104"/>
                </a:moveTo>
                <a:cubicBezTo>
                  <a:pt x="1818" y="2109"/>
                  <a:pt x="1812" y="2113"/>
                  <a:pt x="1805" y="2118"/>
                </a:cubicBezTo>
                <a:cubicBezTo>
                  <a:pt x="1802" y="2120"/>
                  <a:pt x="1801" y="2125"/>
                  <a:pt x="1803" y="2129"/>
                </a:cubicBezTo>
                <a:cubicBezTo>
                  <a:pt x="1806" y="2133"/>
                  <a:pt x="1810" y="2134"/>
                  <a:pt x="1814" y="2131"/>
                </a:cubicBezTo>
                <a:cubicBezTo>
                  <a:pt x="1821" y="2127"/>
                  <a:pt x="1827" y="2122"/>
                  <a:pt x="1834" y="2118"/>
                </a:cubicBezTo>
                <a:cubicBezTo>
                  <a:pt x="1837" y="2115"/>
                  <a:pt x="1838" y="2110"/>
                  <a:pt x="1836" y="2106"/>
                </a:cubicBezTo>
                <a:cubicBezTo>
                  <a:pt x="1833" y="2103"/>
                  <a:pt x="1828" y="2102"/>
                  <a:pt x="1825" y="2104"/>
                </a:cubicBezTo>
                <a:cubicBezTo>
                  <a:pt x="1825" y="2104"/>
                  <a:pt x="1825" y="2104"/>
                  <a:pt x="1825" y="2104"/>
                </a:cubicBezTo>
                <a:moveTo>
                  <a:pt x="1921" y="2029"/>
                </a:moveTo>
                <a:cubicBezTo>
                  <a:pt x="1915" y="2034"/>
                  <a:pt x="1909" y="2039"/>
                  <a:pt x="1903" y="2044"/>
                </a:cubicBezTo>
                <a:cubicBezTo>
                  <a:pt x="1899" y="2047"/>
                  <a:pt x="1899" y="2052"/>
                  <a:pt x="1902" y="2056"/>
                </a:cubicBezTo>
                <a:cubicBezTo>
                  <a:pt x="1905" y="2059"/>
                  <a:pt x="1910" y="2059"/>
                  <a:pt x="1913" y="2057"/>
                </a:cubicBezTo>
                <a:cubicBezTo>
                  <a:pt x="1919" y="2051"/>
                  <a:pt x="1925" y="2046"/>
                  <a:pt x="1931" y="2041"/>
                </a:cubicBezTo>
                <a:cubicBezTo>
                  <a:pt x="1935" y="2038"/>
                  <a:pt x="1935" y="2033"/>
                  <a:pt x="1932" y="2030"/>
                </a:cubicBezTo>
                <a:cubicBezTo>
                  <a:pt x="1929" y="2026"/>
                  <a:pt x="1924" y="2026"/>
                  <a:pt x="1921" y="2029"/>
                </a:cubicBezTo>
                <a:moveTo>
                  <a:pt x="2008" y="1944"/>
                </a:moveTo>
                <a:cubicBezTo>
                  <a:pt x="2003" y="1949"/>
                  <a:pt x="1998" y="1955"/>
                  <a:pt x="1992" y="1961"/>
                </a:cubicBezTo>
                <a:cubicBezTo>
                  <a:pt x="1989" y="1964"/>
                  <a:pt x="1989" y="1969"/>
                  <a:pt x="1992" y="1972"/>
                </a:cubicBezTo>
                <a:cubicBezTo>
                  <a:pt x="1995" y="1975"/>
                  <a:pt x="2001" y="1975"/>
                  <a:pt x="2004" y="1972"/>
                </a:cubicBezTo>
                <a:cubicBezTo>
                  <a:pt x="2009" y="1966"/>
                  <a:pt x="2015" y="1960"/>
                  <a:pt x="2020" y="1954"/>
                </a:cubicBezTo>
                <a:cubicBezTo>
                  <a:pt x="2023" y="1951"/>
                  <a:pt x="2023" y="1946"/>
                  <a:pt x="2020" y="1943"/>
                </a:cubicBezTo>
                <a:cubicBezTo>
                  <a:pt x="2016" y="1940"/>
                  <a:pt x="2011" y="1940"/>
                  <a:pt x="2008" y="1944"/>
                </a:cubicBezTo>
                <a:moveTo>
                  <a:pt x="2086" y="1850"/>
                </a:moveTo>
                <a:cubicBezTo>
                  <a:pt x="2082" y="1856"/>
                  <a:pt x="2077" y="1862"/>
                  <a:pt x="2072" y="1868"/>
                </a:cubicBezTo>
                <a:cubicBezTo>
                  <a:pt x="2069" y="1872"/>
                  <a:pt x="2070" y="1877"/>
                  <a:pt x="2073" y="1880"/>
                </a:cubicBezTo>
                <a:cubicBezTo>
                  <a:pt x="2077" y="1882"/>
                  <a:pt x="2082" y="1882"/>
                  <a:pt x="2085" y="1878"/>
                </a:cubicBezTo>
                <a:cubicBezTo>
                  <a:pt x="2090" y="1872"/>
                  <a:pt x="2094" y="1866"/>
                  <a:pt x="2099" y="1859"/>
                </a:cubicBezTo>
                <a:cubicBezTo>
                  <a:pt x="2102" y="1856"/>
                  <a:pt x="2101" y="1851"/>
                  <a:pt x="2098" y="1848"/>
                </a:cubicBezTo>
                <a:cubicBezTo>
                  <a:pt x="2094" y="1845"/>
                  <a:pt x="2089" y="1846"/>
                  <a:pt x="2086" y="1850"/>
                </a:cubicBezTo>
                <a:cubicBezTo>
                  <a:pt x="2086" y="1850"/>
                  <a:pt x="2086" y="1850"/>
                  <a:pt x="2086" y="1850"/>
                </a:cubicBezTo>
                <a:moveTo>
                  <a:pt x="2154" y="1748"/>
                </a:moveTo>
                <a:cubicBezTo>
                  <a:pt x="2150" y="1754"/>
                  <a:pt x="2146" y="1761"/>
                  <a:pt x="2142" y="1768"/>
                </a:cubicBezTo>
                <a:cubicBezTo>
                  <a:pt x="2140" y="1772"/>
                  <a:pt x="2141" y="1777"/>
                  <a:pt x="2144" y="1779"/>
                </a:cubicBezTo>
                <a:cubicBezTo>
                  <a:pt x="2148" y="1781"/>
                  <a:pt x="2153" y="1780"/>
                  <a:pt x="2155" y="1776"/>
                </a:cubicBezTo>
                <a:cubicBezTo>
                  <a:pt x="2160" y="1770"/>
                  <a:pt x="2164" y="1763"/>
                  <a:pt x="2168" y="1756"/>
                </a:cubicBezTo>
                <a:cubicBezTo>
                  <a:pt x="2170" y="1752"/>
                  <a:pt x="2169" y="1747"/>
                  <a:pt x="2165" y="1745"/>
                </a:cubicBezTo>
                <a:cubicBezTo>
                  <a:pt x="2161" y="1743"/>
                  <a:pt x="2156" y="1744"/>
                  <a:pt x="2154" y="1748"/>
                </a:cubicBezTo>
                <a:moveTo>
                  <a:pt x="2211" y="1639"/>
                </a:moveTo>
                <a:cubicBezTo>
                  <a:pt x="2207" y="1646"/>
                  <a:pt x="2204" y="1654"/>
                  <a:pt x="2201" y="1661"/>
                </a:cubicBezTo>
                <a:cubicBezTo>
                  <a:pt x="2199" y="1665"/>
                  <a:pt x="2200" y="1669"/>
                  <a:pt x="2204" y="1671"/>
                </a:cubicBezTo>
                <a:cubicBezTo>
                  <a:pt x="2208" y="1673"/>
                  <a:pt x="2213" y="1672"/>
                  <a:pt x="2215" y="1668"/>
                </a:cubicBezTo>
                <a:cubicBezTo>
                  <a:pt x="2218" y="1660"/>
                  <a:pt x="2222" y="1653"/>
                  <a:pt x="2225" y="1646"/>
                </a:cubicBezTo>
                <a:cubicBezTo>
                  <a:pt x="2227" y="1642"/>
                  <a:pt x="2225" y="1637"/>
                  <a:pt x="2221" y="1635"/>
                </a:cubicBezTo>
                <a:cubicBezTo>
                  <a:pt x="2217" y="1633"/>
                  <a:pt x="2212" y="1635"/>
                  <a:pt x="2211" y="1639"/>
                </a:cubicBezTo>
                <a:moveTo>
                  <a:pt x="2255" y="1525"/>
                </a:moveTo>
                <a:cubicBezTo>
                  <a:pt x="2253" y="1533"/>
                  <a:pt x="2250" y="1540"/>
                  <a:pt x="2247" y="1548"/>
                </a:cubicBezTo>
                <a:cubicBezTo>
                  <a:pt x="2246" y="1552"/>
                  <a:pt x="2248" y="1556"/>
                  <a:pt x="2252" y="1558"/>
                </a:cubicBezTo>
                <a:cubicBezTo>
                  <a:pt x="2257" y="1559"/>
                  <a:pt x="2261" y="1557"/>
                  <a:pt x="2263" y="1553"/>
                </a:cubicBezTo>
                <a:cubicBezTo>
                  <a:pt x="2265" y="1545"/>
                  <a:pt x="2268" y="1538"/>
                  <a:pt x="2270" y="1530"/>
                </a:cubicBezTo>
                <a:cubicBezTo>
                  <a:pt x="2272" y="1526"/>
                  <a:pt x="2269" y="1522"/>
                  <a:pt x="2265" y="1520"/>
                </a:cubicBezTo>
                <a:cubicBezTo>
                  <a:pt x="2261" y="1519"/>
                  <a:pt x="2257" y="1521"/>
                  <a:pt x="2255" y="1525"/>
                </a:cubicBezTo>
                <a:moveTo>
                  <a:pt x="2287" y="1407"/>
                </a:moveTo>
                <a:cubicBezTo>
                  <a:pt x="2286" y="1415"/>
                  <a:pt x="2284" y="1423"/>
                  <a:pt x="2282" y="1430"/>
                </a:cubicBezTo>
                <a:cubicBezTo>
                  <a:pt x="2281" y="1435"/>
                  <a:pt x="2284" y="1439"/>
                  <a:pt x="2288" y="1440"/>
                </a:cubicBezTo>
                <a:cubicBezTo>
                  <a:pt x="2292" y="1441"/>
                  <a:pt x="2297" y="1438"/>
                  <a:pt x="2298" y="1434"/>
                </a:cubicBezTo>
                <a:cubicBezTo>
                  <a:pt x="2299" y="1426"/>
                  <a:pt x="2301" y="1418"/>
                  <a:pt x="2303" y="1411"/>
                </a:cubicBezTo>
                <a:cubicBezTo>
                  <a:pt x="2304" y="1406"/>
                  <a:pt x="2301" y="1402"/>
                  <a:pt x="2297" y="1401"/>
                </a:cubicBezTo>
                <a:cubicBezTo>
                  <a:pt x="2292" y="1400"/>
                  <a:pt x="2288" y="1403"/>
                  <a:pt x="2287" y="1407"/>
                </a:cubicBezTo>
                <a:moveTo>
                  <a:pt x="2307" y="1287"/>
                </a:moveTo>
                <a:cubicBezTo>
                  <a:pt x="2306" y="1294"/>
                  <a:pt x="2305" y="1302"/>
                  <a:pt x="2304" y="1310"/>
                </a:cubicBezTo>
                <a:cubicBezTo>
                  <a:pt x="2303" y="1314"/>
                  <a:pt x="2306" y="1318"/>
                  <a:pt x="2311" y="1319"/>
                </a:cubicBezTo>
                <a:cubicBezTo>
                  <a:pt x="2315" y="1320"/>
                  <a:pt x="2319" y="1317"/>
                  <a:pt x="2320" y="1312"/>
                </a:cubicBezTo>
                <a:cubicBezTo>
                  <a:pt x="2321" y="1304"/>
                  <a:pt x="2322" y="1296"/>
                  <a:pt x="2322" y="1288"/>
                </a:cubicBezTo>
                <a:cubicBezTo>
                  <a:pt x="2323" y="1284"/>
                  <a:pt x="2320" y="1280"/>
                  <a:pt x="2315" y="1279"/>
                </a:cubicBezTo>
                <a:cubicBezTo>
                  <a:pt x="2311" y="1279"/>
                  <a:pt x="2307" y="1282"/>
                  <a:pt x="2307" y="1287"/>
                </a:cubicBezTo>
              </a:path>
            </a:pathLst>
          </a:custGeom>
          <a:solidFill>
            <a:schemeClr val="tx2">
              <a:lumMod val="20000"/>
              <a:lumOff val="80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1" name="îsļîḑê">
            <a:extLst>
              <a:ext uri="{FF2B5EF4-FFF2-40B4-BE49-F238E27FC236}">
                <a16:creationId xmlns:a16="http://schemas.microsoft.com/office/drawing/2014/main" xmlns="" id="{10A5CDEB-2112-496A-A3AF-D6049CC7E1A9}"/>
              </a:ext>
            </a:extLst>
          </p:cNvPr>
          <p:cNvSpPr>
            <a:spLocks/>
          </p:cNvSpPr>
          <p:nvPr/>
        </p:nvSpPr>
        <p:spPr bwMode="auto">
          <a:xfrm>
            <a:off x="4846729" y="2939417"/>
            <a:ext cx="2498543" cy="2496555"/>
          </a:xfrm>
          <a:custGeom>
            <a:avLst/>
            <a:gdLst>
              <a:gd name="T0" fmla="*/ 2129 w 2129"/>
              <a:gd name="T1" fmla="*/ 1064 h 2127"/>
              <a:gd name="T2" fmla="*/ 2117 w 2129"/>
              <a:gd name="T3" fmla="*/ 970 h 2127"/>
              <a:gd name="T4" fmla="*/ 2089 w 2129"/>
              <a:gd name="T5" fmla="*/ 843 h 2127"/>
              <a:gd name="T6" fmla="*/ 2049 w 2129"/>
              <a:gd name="T7" fmla="*/ 703 h 2127"/>
              <a:gd name="T8" fmla="*/ 2049 w 2129"/>
              <a:gd name="T9" fmla="*/ 703 h 2127"/>
              <a:gd name="T10" fmla="*/ 2004 w 2129"/>
              <a:gd name="T11" fmla="*/ 581 h 2127"/>
              <a:gd name="T12" fmla="*/ 1953 w 2129"/>
              <a:gd name="T13" fmla="*/ 477 h 2127"/>
              <a:gd name="T14" fmla="*/ 1894 w 2129"/>
              <a:gd name="T15" fmla="*/ 397 h 2127"/>
              <a:gd name="T16" fmla="*/ 1811 w 2129"/>
              <a:gd name="T17" fmla="*/ 316 h 2127"/>
              <a:gd name="T18" fmla="*/ 1708 w 2129"/>
              <a:gd name="T19" fmla="*/ 236 h 2127"/>
              <a:gd name="T20" fmla="*/ 1587 w 2129"/>
              <a:gd name="T21" fmla="*/ 155 h 2127"/>
              <a:gd name="T22" fmla="*/ 1587 w 2129"/>
              <a:gd name="T23" fmla="*/ 155 h 2127"/>
              <a:gd name="T24" fmla="*/ 1474 w 2129"/>
              <a:gd name="T25" fmla="*/ 90 h 2127"/>
              <a:gd name="T26" fmla="*/ 1368 w 2129"/>
              <a:gd name="T27" fmla="*/ 43 h 2127"/>
              <a:gd name="T28" fmla="*/ 1271 w 2129"/>
              <a:gd name="T29" fmla="*/ 19 h 2127"/>
              <a:gd name="T30" fmla="*/ 1156 w 2129"/>
              <a:gd name="T31" fmla="*/ 11 h 2127"/>
              <a:gd name="T32" fmla="*/ 1025 w 2129"/>
              <a:gd name="T33" fmla="*/ 16 h 2127"/>
              <a:gd name="T34" fmla="*/ 881 w 2129"/>
              <a:gd name="T35" fmla="*/ 32 h 2127"/>
              <a:gd name="T36" fmla="*/ 881 w 2129"/>
              <a:gd name="T37" fmla="*/ 32 h 2127"/>
              <a:gd name="T38" fmla="*/ 752 w 2129"/>
              <a:gd name="T39" fmla="*/ 54 h 2127"/>
              <a:gd name="T40" fmla="*/ 641 w 2129"/>
              <a:gd name="T41" fmla="*/ 87 h 2127"/>
              <a:gd name="T42" fmla="*/ 552 w 2129"/>
              <a:gd name="T43" fmla="*/ 131 h 2127"/>
              <a:gd name="T44" fmla="*/ 458 w 2129"/>
              <a:gd name="T45" fmla="*/ 199 h 2127"/>
              <a:gd name="T46" fmla="*/ 361 w 2129"/>
              <a:gd name="T47" fmla="*/ 286 h 2127"/>
              <a:gd name="T48" fmla="*/ 261 w 2129"/>
              <a:gd name="T49" fmla="*/ 391 h 2127"/>
              <a:gd name="T50" fmla="*/ 261 w 2129"/>
              <a:gd name="T51" fmla="*/ 391 h 2127"/>
              <a:gd name="T52" fmla="*/ 177 w 2129"/>
              <a:gd name="T53" fmla="*/ 491 h 2127"/>
              <a:gd name="T54" fmla="*/ 113 w 2129"/>
              <a:gd name="T55" fmla="*/ 587 h 2127"/>
              <a:gd name="T56" fmla="*/ 72 w 2129"/>
              <a:gd name="T57" fmla="*/ 678 h 2127"/>
              <a:gd name="T58" fmla="*/ 44 w 2129"/>
              <a:gd name="T59" fmla="*/ 790 h 2127"/>
              <a:gd name="T60" fmla="*/ 26 w 2129"/>
              <a:gd name="T61" fmla="*/ 920 h 2127"/>
              <a:gd name="T62" fmla="*/ 16 w 2129"/>
              <a:gd name="T63" fmla="*/ 1065 h 2127"/>
              <a:gd name="T64" fmla="*/ 0 w 2129"/>
              <a:gd name="T65" fmla="*/ 1065 h 2127"/>
              <a:gd name="T66" fmla="*/ 5 w 2129"/>
              <a:gd name="T67" fmla="*/ 1165 h 2127"/>
              <a:gd name="T68" fmla="*/ 30 w 2129"/>
              <a:gd name="T69" fmla="*/ 1277 h 2127"/>
              <a:gd name="T70" fmla="*/ 72 w 2129"/>
              <a:gd name="T71" fmla="*/ 1401 h 2127"/>
              <a:gd name="T72" fmla="*/ 128 w 2129"/>
              <a:gd name="T73" fmla="*/ 1535 h 2127"/>
              <a:gd name="T74" fmla="*/ 128 w 2129"/>
              <a:gd name="T75" fmla="*/ 1535 h 2127"/>
              <a:gd name="T76" fmla="*/ 187 w 2129"/>
              <a:gd name="T77" fmla="*/ 1652 h 2127"/>
              <a:gd name="T78" fmla="*/ 250 w 2129"/>
              <a:gd name="T79" fmla="*/ 1748 h 2127"/>
              <a:gd name="T80" fmla="*/ 317 w 2129"/>
              <a:gd name="T81" fmla="*/ 1822 h 2127"/>
              <a:gd name="T82" fmla="*/ 409 w 2129"/>
              <a:gd name="T83" fmla="*/ 1892 h 2127"/>
              <a:gd name="T84" fmla="*/ 520 w 2129"/>
              <a:gd name="T85" fmla="*/ 1960 h 2127"/>
              <a:gd name="T86" fmla="*/ 650 w 2129"/>
              <a:gd name="T87" fmla="*/ 2027 h 2127"/>
              <a:gd name="T88" fmla="*/ 650 w 2129"/>
              <a:gd name="T89" fmla="*/ 2027 h 2127"/>
              <a:gd name="T90" fmla="*/ 770 w 2129"/>
              <a:gd name="T91" fmla="*/ 2078 h 2127"/>
              <a:gd name="T92" fmla="*/ 880 w 2129"/>
              <a:gd name="T93" fmla="*/ 2112 h 2127"/>
              <a:gd name="T94" fmla="*/ 979 w 2129"/>
              <a:gd name="T95" fmla="*/ 2125 h 2127"/>
              <a:gd name="T96" fmla="*/ 1095 w 2129"/>
              <a:gd name="T97" fmla="*/ 2120 h 2127"/>
              <a:gd name="T98" fmla="*/ 1224 w 2129"/>
              <a:gd name="T99" fmla="*/ 2100 h 2127"/>
              <a:gd name="T100" fmla="*/ 1366 w 2129"/>
              <a:gd name="T101" fmla="*/ 2068 h 2127"/>
              <a:gd name="T102" fmla="*/ 1366 w 2129"/>
              <a:gd name="T103" fmla="*/ 2068 h 2127"/>
              <a:gd name="T104" fmla="*/ 1490 w 2129"/>
              <a:gd name="T105" fmla="*/ 2031 h 2127"/>
              <a:gd name="T106" fmla="*/ 1597 w 2129"/>
              <a:gd name="T107" fmla="*/ 1985 h 2127"/>
              <a:gd name="T108" fmla="*/ 1681 w 2129"/>
              <a:gd name="T109" fmla="*/ 1931 h 2127"/>
              <a:gd name="T110" fmla="*/ 1766 w 2129"/>
              <a:gd name="T111" fmla="*/ 1853 h 2127"/>
              <a:gd name="T112" fmla="*/ 1852 w 2129"/>
              <a:gd name="T113" fmla="*/ 1755 h 2127"/>
              <a:gd name="T114" fmla="*/ 1940 w 2129"/>
              <a:gd name="T115" fmla="*/ 1640 h 2127"/>
              <a:gd name="T116" fmla="*/ 1940 w 2129"/>
              <a:gd name="T117" fmla="*/ 1640 h 2127"/>
              <a:gd name="T118" fmla="*/ 2012 w 2129"/>
              <a:gd name="T119" fmla="*/ 1531 h 2127"/>
              <a:gd name="T120" fmla="*/ 2065 w 2129"/>
              <a:gd name="T121" fmla="*/ 1428 h 2127"/>
              <a:gd name="T122" fmla="*/ 2094 w 2129"/>
              <a:gd name="T123" fmla="*/ 1332 h 2127"/>
              <a:gd name="T124" fmla="*/ 2110 w 2129"/>
              <a:gd name="T125" fmla="*/ 1218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9" h="2127">
                <a:moveTo>
                  <a:pt x="2113" y="1061"/>
                </a:moveTo>
                <a:cubicBezTo>
                  <a:pt x="2113" y="1062"/>
                  <a:pt x="2113" y="1063"/>
                  <a:pt x="2113" y="1064"/>
                </a:cubicBezTo>
                <a:cubicBezTo>
                  <a:pt x="2113" y="1072"/>
                  <a:pt x="2113" y="1079"/>
                  <a:pt x="2112" y="1087"/>
                </a:cubicBezTo>
                <a:cubicBezTo>
                  <a:pt x="2112" y="1092"/>
                  <a:pt x="2116" y="1095"/>
                  <a:pt x="2120" y="1096"/>
                </a:cubicBezTo>
                <a:cubicBezTo>
                  <a:pt x="2125" y="1096"/>
                  <a:pt x="2128" y="1092"/>
                  <a:pt x="2128" y="1088"/>
                </a:cubicBezTo>
                <a:cubicBezTo>
                  <a:pt x="2129" y="1080"/>
                  <a:pt x="2129" y="1072"/>
                  <a:pt x="2129" y="1064"/>
                </a:cubicBezTo>
                <a:cubicBezTo>
                  <a:pt x="2129" y="1063"/>
                  <a:pt x="2129" y="1062"/>
                  <a:pt x="2129" y="1061"/>
                </a:cubicBezTo>
                <a:cubicBezTo>
                  <a:pt x="2129" y="1057"/>
                  <a:pt x="2125" y="1053"/>
                  <a:pt x="2121" y="1053"/>
                </a:cubicBezTo>
                <a:cubicBezTo>
                  <a:pt x="2116" y="1053"/>
                  <a:pt x="2113" y="1057"/>
                  <a:pt x="2113" y="1061"/>
                </a:cubicBezTo>
                <a:close/>
                <a:moveTo>
                  <a:pt x="2105" y="940"/>
                </a:moveTo>
                <a:cubicBezTo>
                  <a:pt x="2106" y="948"/>
                  <a:pt x="2107" y="955"/>
                  <a:pt x="2108" y="963"/>
                </a:cubicBezTo>
                <a:cubicBezTo>
                  <a:pt x="2108" y="968"/>
                  <a:pt x="2112" y="971"/>
                  <a:pt x="2117" y="970"/>
                </a:cubicBezTo>
                <a:cubicBezTo>
                  <a:pt x="2121" y="970"/>
                  <a:pt x="2124" y="966"/>
                  <a:pt x="2124" y="962"/>
                </a:cubicBezTo>
                <a:cubicBezTo>
                  <a:pt x="2123" y="954"/>
                  <a:pt x="2122" y="946"/>
                  <a:pt x="2121" y="938"/>
                </a:cubicBezTo>
                <a:cubicBezTo>
                  <a:pt x="2121" y="933"/>
                  <a:pt x="2117" y="930"/>
                  <a:pt x="2112" y="931"/>
                </a:cubicBezTo>
                <a:cubicBezTo>
                  <a:pt x="2108" y="931"/>
                  <a:pt x="2105" y="935"/>
                  <a:pt x="2105" y="940"/>
                </a:cubicBezTo>
                <a:close/>
                <a:moveTo>
                  <a:pt x="2084" y="820"/>
                </a:moveTo>
                <a:cubicBezTo>
                  <a:pt x="2086" y="827"/>
                  <a:pt x="2088" y="835"/>
                  <a:pt x="2089" y="843"/>
                </a:cubicBezTo>
                <a:cubicBezTo>
                  <a:pt x="2090" y="847"/>
                  <a:pt x="2095" y="850"/>
                  <a:pt x="2099" y="849"/>
                </a:cubicBezTo>
                <a:cubicBezTo>
                  <a:pt x="2103" y="848"/>
                  <a:pt x="2106" y="844"/>
                  <a:pt x="2105" y="839"/>
                </a:cubicBezTo>
                <a:cubicBezTo>
                  <a:pt x="2103" y="832"/>
                  <a:pt x="2102" y="824"/>
                  <a:pt x="2100" y="816"/>
                </a:cubicBezTo>
                <a:cubicBezTo>
                  <a:pt x="2099" y="812"/>
                  <a:pt x="2094" y="809"/>
                  <a:pt x="2090" y="810"/>
                </a:cubicBezTo>
                <a:cubicBezTo>
                  <a:pt x="2086" y="811"/>
                  <a:pt x="2083" y="815"/>
                  <a:pt x="2084" y="820"/>
                </a:cubicBezTo>
                <a:close/>
                <a:moveTo>
                  <a:pt x="2049" y="703"/>
                </a:moveTo>
                <a:cubicBezTo>
                  <a:pt x="2052" y="710"/>
                  <a:pt x="2054" y="718"/>
                  <a:pt x="2057" y="725"/>
                </a:cubicBezTo>
                <a:cubicBezTo>
                  <a:pt x="2058" y="730"/>
                  <a:pt x="2063" y="732"/>
                  <a:pt x="2067" y="730"/>
                </a:cubicBezTo>
                <a:cubicBezTo>
                  <a:pt x="2071" y="729"/>
                  <a:pt x="2073" y="724"/>
                  <a:pt x="2072" y="720"/>
                </a:cubicBezTo>
                <a:cubicBezTo>
                  <a:pt x="2069" y="713"/>
                  <a:pt x="2067" y="705"/>
                  <a:pt x="2064" y="698"/>
                </a:cubicBezTo>
                <a:cubicBezTo>
                  <a:pt x="2062" y="693"/>
                  <a:pt x="2058" y="691"/>
                  <a:pt x="2054" y="693"/>
                </a:cubicBezTo>
                <a:cubicBezTo>
                  <a:pt x="2050" y="694"/>
                  <a:pt x="2047" y="699"/>
                  <a:pt x="2049" y="703"/>
                </a:cubicBezTo>
                <a:close/>
                <a:moveTo>
                  <a:pt x="2000" y="591"/>
                </a:moveTo>
                <a:cubicBezTo>
                  <a:pt x="2004" y="598"/>
                  <a:pt x="2007" y="605"/>
                  <a:pt x="2011" y="612"/>
                </a:cubicBezTo>
                <a:cubicBezTo>
                  <a:pt x="2013" y="616"/>
                  <a:pt x="2018" y="618"/>
                  <a:pt x="2022" y="616"/>
                </a:cubicBezTo>
                <a:cubicBezTo>
                  <a:pt x="2025" y="614"/>
                  <a:pt x="2027" y="610"/>
                  <a:pt x="2025" y="606"/>
                </a:cubicBezTo>
                <a:cubicBezTo>
                  <a:pt x="2022" y="598"/>
                  <a:pt x="2018" y="591"/>
                  <a:pt x="2015" y="584"/>
                </a:cubicBezTo>
                <a:cubicBezTo>
                  <a:pt x="2013" y="580"/>
                  <a:pt x="2008" y="579"/>
                  <a:pt x="2004" y="581"/>
                </a:cubicBezTo>
                <a:cubicBezTo>
                  <a:pt x="2000" y="583"/>
                  <a:pt x="1998" y="587"/>
                  <a:pt x="2000" y="591"/>
                </a:cubicBezTo>
                <a:close/>
                <a:moveTo>
                  <a:pt x="1939" y="486"/>
                </a:moveTo>
                <a:cubicBezTo>
                  <a:pt x="1944" y="493"/>
                  <a:pt x="1948" y="499"/>
                  <a:pt x="1952" y="506"/>
                </a:cubicBezTo>
                <a:cubicBezTo>
                  <a:pt x="1954" y="510"/>
                  <a:pt x="1959" y="511"/>
                  <a:pt x="1963" y="508"/>
                </a:cubicBezTo>
                <a:cubicBezTo>
                  <a:pt x="1967" y="506"/>
                  <a:pt x="1968" y="501"/>
                  <a:pt x="1966" y="497"/>
                </a:cubicBezTo>
                <a:cubicBezTo>
                  <a:pt x="1961" y="491"/>
                  <a:pt x="1957" y="484"/>
                  <a:pt x="1953" y="477"/>
                </a:cubicBezTo>
                <a:cubicBezTo>
                  <a:pt x="1950" y="474"/>
                  <a:pt x="1945" y="473"/>
                  <a:pt x="1941" y="475"/>
                </a:cubicBezTo>
                <a:cubicBezTo>
                  <a:pt x="1938" y="477"/>
                  <a:pt x="1937" y="482"/>
                  <a:pt x="1939" y="486"/>
                </a:cubicBezTo>
                <a:close/>
                <a:moveTo>
                  <a:pt x="1866" y="388"/>
                </a:moveTo>
                <a:cubicBezTo>
                  <a:pt x="1871" y="394"/>
                  <a:pt x="1876" y="401"/>
                  <a:pt x="1881" y="407"/>
                </a:cubicBezTo>
                <a:cubicBezTo>
                  <a:pt x="1884" y="410"/>
                  <a:pt x="1889" y="411"/>
                  <a:pt x="1892" y="408"/>
                </a:cubicBezTo>
                <a:cubicBezTo>
                  <a:pt x="1896" y="405"/>
                  <a:pt x="1896" y="400"/>
                  <a:pt x="1894" y="397"/>
                </a:cubicBezTo>
                <a:cubicBezTo>
                  <a:pt x="1889" y="390"/>
                  <a:pt x="1884" y="384"/>
                  <a:pt x="1878" y="378"/>
                </a:cubicBezTo>
                <a:cubicBezTo>
                  <a:pt x="1876" y="375"/>
                  <a:pt x="1871" y="374"/>
                  <a:pt x="1867" y="377"/>
                </a:cubicBezTo>
                <a:cubicBezTo>
                  <a:pt x="1864" y="380"/>
                  <a:pt x="1863" y="385"/>
                  <a:pt x="1866" y="388"/>
                </a:cubicBezTo>
                <a:close/>
                <a:moveTo>
                  <a:pt x="1782" y="300"/>
                </a:moveTo>
                <a:cubicBezTo>
                  <a:pt x="1788" y="305"/>
                  <a:pt x="1794" y="311"/>
                  <a:pt x="1799" y="316"/>
                </a:cubicBezTo>
                <a:cubicBezTo>
                  <a:pt x="1803" y="319"/>
                  <a:pt x="1808" y="319"/>
                  <a:pt x="1811" y="316"/>
                </a:cubicBezTo>
                <a:cubicBezTo>
                  <a:pt x="1814" y="313"/>
                  <a:pt x="1814" y="308"/>
                  <a:pt x="1811" y="305"/>
                </a:cubicBezTo>
                <a:cubicBezTo>
                  <a:pt x="1805" y="299"/>
                  <a:pt x="1799" y="294"/>
                  <a:pt x="1793" y="288"/>
                </a:cubicBezTo>
                <a:cubicBezTo>
                  <a:pt x="1790" y="285"/>
                  <a:pt x="1785" y="285"/>
                  <a:pt x="1782" y="289"/>
                </a:cubicBezTo>
                <a:cubicBezTo>
                  <a:pt x="1779" y="292"/>
                  <a:pt x="1779" y="297"/>
                  <a:pt x="1782" y="300"/>
                </a:cubicBezTo>
                <a:close/>
                <a:moveTo>
                  <a:pt x="1689" y="222"/>
                </a:moveTo>
                <a:cubicBezTo>
                  <a:pt x="1695" y="226"/>
                  <a:pt x="1701" y="231"/>
                  <a:pt x="1708" y="236"/>
                </a:cubicBezTo>
                <a:cubicBezTo>
                  <a:pt x="1711" y="239"/>
                  <a:pt x="1716" y="238"/>
                  <a:pt x="1719" y="235"/>
                </a:cubicBezTo>
                <a:cubicBezTo>
                  <a:pt x="1722" y="231"/>
                  <a:pt x="1721" y="226"/>
                  <a:pt x="1718" y="223"/>
                </a:cubicBezTo>
                <a:cubicBezTo>
                  <a:pt x="1711" y="218"/>
                  <a:pt x="1705" y="214"/>
                  <a:pt x="1698" y="209"/>
                </a:cubicBezTo>
                <a:cubicBezTo>
                  <a:pt x="1695" y="206"/>
                  <a:pt x="1690" y="207"/>
                  <a:pt x="1687" y="211"/>
                </a:cubicBezTo>
                <a:cubicBezTo>
                  <a:pt x="1685" y="214"/>
                  <a:pt x="1685" y="219"/>
                  <a:pt x="1689" y="222"/>
                </a:cubicBezTo>
                <a:close/>
                <a:moveTo>
                  <a:pt x="1587" y="155"/>
                </a:moveTo>
                <a:cubicBezTo>
                  <a:pt x="1594" y="159"/>
                  <a:pt x="1601" y="163"/>
                  <a:pt x="1607" y="167"/>
                </a:cubicBezTo>
                <a:cubicBezTo>
                  <a:pt x="1611" y="169"/>
                  <a:pt x="1616" y="168"/>
                  <a:pt x="1618" y="164"/>
                </a:cubicBezTo>
                <a:cubicBezTo>
                  <a:pt x="1621" y="160"/>
                  <a:pt x="1619" y="155"/>
                  <a:pt x="1616" y="153"/>
                </a:cubicBezTo>
                <a:cubicBezTo>
                  <a:pt x="1609" y="149"/>
                  <a:pt x="1602" y="145"/>
                  <a:pt x="1595" y="141"/>
                </a:cubicBezTo>
                <a:cubicBezTo>
                  <a:pt x="1591" y="139"/>
                  <a:pt x="1586" y="140"/>
                  <a:pt x="1584" y="144"/>
                </a:cubicBezTo>
                <a:cubicBezTo>
                  <a:pt x="1582" y="148"/>
                  <a:pt x="1583" y="153"/>
                  <a:pt x="1587" y="155"/>
                </a:cubicBezTo>
                <a:close/>
                <a:moveTo>
                  <a:pt x="1478" y="100"/>
                </a:moveTo>
                <a:cubicBezTo>
                  <a:pt x="1485" y="103"/>
                  <a:pt x="1492" y="107"/>
                  <a:pt x="1500" y="110"/>
                </a:cubicBezTo>
                <a:cubicBezTo>
                  <a:pt x="1504" y="112"/>
                  <a:pt x="1508" y="110"/>
                  <a:pt x="1510" y="106"/>
                </a:cubicBezTo>
                <a:cubicBezTo>
                  <a:pt x="1512" y="102"/>
                  <a:pt x="1510" y="97"/>
                  <a:pt x="1506" y="95"/>
                </a:cubicBezTo>
                <a:cubicBezTo>
                  <a:pt x="1499" y="92"/>
                  <a:pt x="1492" y="89"/>
                  <a:pt x="1484" y="85"/>
                </a:cubicBezTo>
                <a:cubicBezTo>
                  <a:pt x="1480" y="84"/>
                  <a:pt x="1475" y="86"/>
                  <a:pt x="1474" y="90"/>
                </a:cubicBezTo>
                <a:cubicBezTo>
                  <a:pt x="1472" y="94"/>
                  <a:pt x="1474" y="98"/>
                  <a:pt x="1478" y="100"/>
                </a:cubicBezTo>
                <a:close/>
                <a:moveTo>
                  <a:pt x="1363" y="59"/>
                </a:moveTo>
                <a:cubicBezTo>
                  <a:pt x="1371" y="61"/>
                  <a:pt x="1378" y="63"/>
                  <a:pt x="1386" y="66"/>
                </a:cubicBezTo>
                <a:cubicBezTo>
                  <a:pt x="1390" y="67"/>
                  <a:pt x="1395" y="65"/>
                  <a:pt x="1396" y="61"/>
                </a:cubicBezTo>
                <a:cubicBezTo>
                  <a:pt x="1397" y="56"/>
                  <a:pt x="1395" y="52"/>
                  <a:pt x="1391" y="50"/>
                </a:cubicBezTo>
                <a:cubicBezTo>
                  <a:pt x="1383" y="48"/>
                  <a:pt x="1376" y="46"/>
                  <a:pt x="1368" y="43"/>
                </a:cubicBezTo>
                <a:cubicBezTo>
                  <a:pt x="1364" y="42"/>
                  <a:pt x="1359" y="45"/>
                  <a:pt x="1358" y="49"/>
                </a:cubicBezTo>
                <a:cubicBezTo>
                  <a:pt x="1357" y="53"/>
                  <a:pt x="1359" y="57"/>
                  <a:pt x="1363" y="59"/>
                </a:cubicBezTo>
                <a:close/>
                <a:moveTo>
                  <a:pt x="1245" y="31"/>
                </a:moveTo>
                <a:cubicBezTo>
                  <a:pt x="1252" y="32"/>
                  <a:pt x="1260" y="34"/>
                  <a:pt x="1268" y="35"/>
                </a:cubicBezTo>
                <a:cubicBezTo>
                  <a:pt x="1272" y="36"/>
                  <a:pt x="1276" y="33"/>
                  <a:pt x="1277" y="29"/>
                </a:cubicBezTo>
                <a:cubicBezTo>
                  <a:pt x="1278" y="25"/>
                  <a:pt x="1275" y="20"/>
                  <a:pt x="1271" y="19"/>
                </a:cubicBezTo>
                <a:cubicBezTo>
                  <a:pt x="1263" y="18"/>
                  <a:pt x="1255" y="17"/>
                  <a:pt x="1247" y="15"/>
                </a:cubicBezTo>
                <a:cubicBezTo>
                  <a:pt x="1243" y="14"/>
                  <a:pt x="1239" y="17"/>
                  <a:pt x="1238" y="22"/>
                </a:cubicBezTo>
                <a:cubicBezTo>
                  <a:pt x="1237" y="26"/>
                  <a:pt x="1240" y="30"/>
                  <a:pt x="1245" y="31"/>
                </a:cubicBezTo>
                <a:close/>
                <a:moveTo>
                  <a:pt x="1124" y="17"/>
                </a:moveTo>
                <a:cubicBezTo>
                  <a:pt x="1131" y="18"/>
                  <a:pt x="1139" y="18"/>
                  <a:pt x="1147" y="19"/>
                </a:cubicBezTo>
                <a:cubicBezTo>
                  <a:pt x="1152" y="19"/>
                  <a:pt x="1155" y="16"/>
                  <a:pt x="1156" y="11"/>
                </a:cubicBezTo>
                <a:cubicBezTo>
                  <a:pt x="1156" y="7"/>
                  <a:pt x="1153" y="3"/>
                  <a:pt x="1148" y="3"/>
                </a:cubicBezTo>
                <a:cubicBezTo>
                  <a:pt x="1140" y="2"/>
                  <a:pt x="1132" y="2"/>
                  <a:pt x="1124" y="1"/>
                </a:cubicBezTo>
                <a:cubicBezTo>
                  <a:pt x="1120" y="1"/>
                  <a:pt x="1116" y="4"/>
                  <a:pt x="1116" y="9"/>
                </a:cubicBezTo>
                <a:cubicBezTo>
                  <a:pt x="1116" y="13"/>
                  <a:pt x="1119" y="17"/>
                  <a:pt x="1124" y="17"/>
                </a:cubicBezTo>
                <a:close/>
                <a:moveTo>
                  <a:pt x="1002" y="17"/>
                </a:moveTo>
                <a:cubicBezTo>
                  <a:pt x="1010" y="17"/>
                  <a:pt x="1017" y="16"/>
                  <a:pt x="1025" y="16"/>
                </a:cubicBezTo>
                <a:cubicBezTo>
                  <a:pt x="1030" y="16"/>
                  <a:pt x="1033" y="12"/>
                  <a:pt x="1033" y="8"/>
                </a:cubicBezTo>
                <a:cubicBezTo>
                  <a:pt x="1033" y="3"/>
                  <a:pt x="1029" y="0"/>
                  <a:pt x="1025" y="0"/>
                </a:cubicBezTo>
                <a:cubicBezTo>
                  <a:pt x="1017" y="0"/>
                  <a:pt x="1009" y="1"/>
                  <a:pt x="1001" y="1"/>
                </a:cubicBezTo>
                <a:cubicBezTo>
                  <a:pt x="996" y="2"/>
                  <a:pt x="993" y="5"/>
                  <a:pt x="993" y="10"/>
                </a:cubicBezTo>
                <a:cubicBezTo>
                  <a:pt x="993" y="14"/>
                  <a:pt x="997" y="18"/>
                  <a:pt x="1002" y="17"/>
                </a:cubicBezTo>
                <a:close/>
                <a:moveTo>
                  <a:pt x="881" y="32"/>
                </a:moveTo>
                <a:cubicBezTo>
                  <a:pt x="888" y="30"/>
                  <a:pt x="896" y="29"/>
                  <a:pt x="904" y="28"/>
                </a:cubicBezTo>
                <a:cubicBezTo>
                  <a:pt x="908" y="27"/>
                  <a:pt x="911" y="23"/>
                  <a:pt x="911" y="19"/>
                </a:cubicBezTo>
                <a:cubicBezTo>
                  <a:pt x="910" y="14"/>
                  <a:pt x="906" y="11"/>
                  <a:pt x="902" y="12"/>
                </a:cubicBezTo>
                <a:cubicBezTo>
                  <a:pt x="894" y="13"/>
                  <a:pt x="886" y="14"/>
                  <a:pt x="878" y="16"/>
                </a:cubicBezTo>
                <a:cubicBezTo>
                  <a:pt x="874" y="17"/>
                  <a:pt x="871" y="21"/>
                  <a:pt x="871" y="25"/>
                </a:cubicBezTo>
                <a:cubicBezTo>
                  <a:pt x="872" y="29"/>
                  <a:pt x="876" y="32"/>
                  <a:pt x="881" y="32"/>
                </a:cubicBezTo>
                <a:close/>
                <a:moveTo>
                  <a:pt x="762" y="60"/>
                </a:moveTo>
                <a:cubicBezTo>
                  <a:pt x="770" y="57"/>
                  <a:pt x="777" y="55"/>
                  <a:pt x="785" y="53"/>
                </a:cubicBezTo>
                <a:cubicBezTo>
                  <a:pt x="789" y="52"/>
                  <a:pt x="792" y="48"/>
                  <a:pt x="790" y="43"/>
                </a:cubicBezTo>
                <a:cubicBezTo>
                  <a:pt x="789" y="39"/>
                  <a:pt x="785" y="37"/>
                  <a:pt x="781" y="38"/>
                </a:cubicBezTo>
                <a:cubicBezTo>
                  <a:pt x="773" y="40"/>
                  <a:pt x="765" y="42"/>
                  <a:pt x="757" y="44"/>
                </a:cubicBezTo>
                <a:cubicBezTo>
                  <a:pt x="753" y="46"/>
                  <a:pt x="751" y="50"/>
                  <a:pt x="752" y="54"/>
                </a:cubicBezTo>
                <a:cubicBezTo>
                  <a:pt x="753" y="59"/>
                  <a:pt x="758" y="61"/>
                  <a:pt x="762" y="60"/>
                </a:cubicBezTo>
                <a:close/>
                <a:moveTo>
                  <a:pt x="648" y="102"/>
                </a:moveTo>
                <a:cubicBezTo>
                  <a:pt x="655" y="98"/>
                  <a:pt x="662" y="95"/>
                  <a:pt x="669" y="92"/>
                </a:cubicBezTo>
                <a:cubicBezTo>
                  <a:pt x="674" y="91"/>
                  <a:pt x="675" y="86"/>
                  <a:pt x="674" y="82"/>
                </a:cubicBezTo>
                <a:cubicBezTo>
                  <a:pt x="672" y="78"/>
                  <a:pt x="667" y="76"/>
                  <a:pt x="663" y="78"/>
                </a:cubicBezTo>
                <a:cubicBezTo>
                  <a:pt x="656" y="81"/>
                  <a:pt x="649" y="84"/>
                  <a:pt x="641" y="87"/>
                </a:cubicBezTo>
                <a:cubicBezTo>
                  <a:pt x="637" y="89"/>
                  <a:pt x="635" y="93"/>
                  <a:pt x="637" y="97"/>
                </a:cubicBezTo>
                <a:cubicBezTo>
                  <a:pt x="639" y="101"/>
                  <a:pt x="644" y="103"/>
                  <a:pt x="648" y="102"/>
                </a:cubicBezTo>
                <a:close/>
                <a:moveTo>
                  <a:pt x="539" y="156"/>
                </a:moveTo>
                <a:cubicBezTo>
                  <a:pt x="546" y="152"/>
                  <a:pt x="553" y="149"/>
                  <a:pt x="559" y="145"/>
                </a:cubicBezTo>
                <a:cubicBezTo>
                  <a:pt x="563" y="143"/>
                  <a:pt x="565" y="138"/>
                  <a:pt x="563" y="134"/>
                </a:cubicBezTo>
                <a:cubicBezTo>
                  <a:pt x="561" y="130"/>
                  <a:pt x="556" y="129"/>
                  <a:pt x="552" y="131"/>
                </a:cubicBezTo>
                <a:cubicBezTo>
                  <a:pt x="545" y="135"/>
                  <a:pt x="538" y="139"/>
                  <a:pt x="531" y="143"/>
                </a:cubicBezTo>
                <a:cubicBezTo>
                  <a:pt x="527" y="145"/>
                  <a:pt x="526" y="150"/>
                  <a:pt x="528" y="154"/>
                </a:cubicBezTo>
                <a:cubicBezTo>
                  <a:pt x="530" y="157"/>
                  <a:pt x="535" y="159"/>
                  <a:pt x="539" y="156"/>
                </a:cubicBezTo>
                <a:close/>
                <a:moveTo>
                  <a:pt x="437" y="224"/>
                </a:moveTo>
                <a:cubicBezTo>
                  <a:pt x="444" y="219"/>
                  <a:pt x="450" y="214"/>
                  <a:pt x="456" y="210"/>
                </a:cubicBezTo>
                <a:cubicBezTo>
                  <a:pt x="460" y="207"/>
                  <a:pt x="461" y="202"/>
                  <a:pt x="458" y="199"/>
                </a:cubicBezTo>
                <a:cubicBezTo>
                  <a:pt x="456" y="195"/>
                  <a:pt x="451" y="194"/>
                  <a:pt x="447" y="197"/>
                </a:cubicBezTo>
                <a:cubicBezTo>
                  <a:pt x="441" y="201"/>
                  <a:pt x="434" y="206"/>
                  <a:pt x="428" y="211"/>
                </a:cubicBezTo>
                <a:cubicBezTo>
                  <a:pt x="424" y="213"/>
                  <a:pt x="423" y="218"/>
                  <a:pt x="426" y="222"/>
                </a:cubicBezTo>
                <a:cubicBezTo>
                  <a:pt x="429" y="226"/>
                  <a:pt x="434" y="226"/>
                  <a:pt x="437" y="224"/>
                </a:cubicBezTo>
                <a:close/>
                <a:moveTo>
                  <a:pt x="344" y="302"/>
                </a:moveTo>
                <a:cubicBezTo>
                  <a:pt x="350" y="297"/>
                  <a:pt x="356" y="291"/>
                  <a:pt x="361" y="286"/>
                </a:cubicBezTo>
                <a:cubicBezTo>
                  <a:pt x="365" y="283"/>
                  <a:pt x="365" y="278"/>
                  <a:pt x="362" y="275"/>
                </a:cubicBezTo>
                <a:cubicBezTo>
                  <a:pt x="359" y="272"/>
                  <a:pt x="354" y="271"/>
                  <a:pt x="351" y="274"/>
                </a:cubicBezTo>
                <a:cubicBezTo>
                  <a:pt x="345" y="280"/>
                  <a:pt x="339" y="285"/>
                  <a:pt x="333" y="290"/>
                </a:cubicBezTo>
                <a:cubicBezTo>
                  <a:pt x="330" y="294"/>
                  <a:pt x="330" y="299"/>
                  <a:pt x="333" y="302"/>
                </a:cubicBezTo>
                <a:cubicBezTo>
                  <a:pt x="336" y="305"/>
                  <a:pt x="341" y="305"/>
                  <a:pt x="344" y="302"/>
                </a:cubicBezTo>
                <a:close/>
                <a:moveTo>
                  <a:pt x="261" y="391"/>
                </a:moveTo>
                <a:cubicBezTo>
                  <a:pt x="266" y="385"/>
                  <a:pt x="271" y="379"/>
                  <a:pt x="276" y="373"/>
                </a:cubicBezTo>
                <a:cubicBezTo>
                  <a:pt x="279" y="370"/>
                  <a:pt x="278" y="365"/>
                  <a:pt x="275" y="362"/>
                </a:cubicBezTo>
                <a:cubicBezTo>
                  <a:pt x="272" y="359"/>
                  <a:pt x="267" y="359"/>
                  <a:pt x="264" y="362"/>
                </a:cubicBezTo>
                <a:cubicBezTo>
                  <a:pt x="259" y="368"/>
                  <a:pt x="253" y="374"/>
                  <a:pt x="248" y="381"/>
                </a:cubicBezTo>
                <a:cubicBezTo>
                  <a:pt x="245" y="384"/>
                  <a:pt x="246" y="389"/>
                  <a:pt x="249" y="392"/>
                </a:cubicBezTo>
                <a:cubicBezTo>
                  <a:pt x="253" y="395"/>
                  <a:pt x="258" y="394"/>
                  <a:pt x="261" y="391"/>
                </a:cubicBezTo>
                <a:close/>
                <a:moveTo>
                  <a:pt x="188" y="489"/>
                </a:moveTo>
                <a:cubicBezTo>
                  <a:pt x="192" y="482"/>
                  <a:pt x="197" y="476"/>
                  <a:pt x="201" y="469"/>
                </a:cubicBezTo>
                <a:cubicBezTo>
                  <a:pt x="203" y="465"/>
                  <a:pt x="203" y="460"/>
                  <a:pt x="199" y="458"/>
                </a:cubicBezTo>
                <a:cubicBezTo>
                  <a:pt x="195" y="455"/>
                  <a:pt x="190" y="456"/>
                  <a:pt x="188" y="460"/>
                </a:cubicBezTo>
                <a:cubicBezTo>
                  <a:pt x="183" y="467"/>
                  <a:pt x="179" y="473"/>
                  <a:pt x="174" y="480"/>
                </a:cubicBezTo>
                <a:cubicBezTo>
                  <a:pt x="172" y="484"/>
                  <a:pt x="173" y="489"/>
                  <a:pt x="177" y="491"/>
                </a:cubicBezTo>
                <a:cubicBezTo>
                  <a:pt x="180" y="493"/>
                  <a:pt x="185" y="492"/>
                  <a:pt x="188" y="489"/>
                </a:cubicBezTo>
                <a:close/>
                <a:moveTo>
                  <a:pt x="127" y="594"/>
                </a:moveTo>
                <a:cubicBezTo>
                  <a:pt x="130" y="587"/>
                  <a:pt x="134" y="580"/>
                  <a:pt x="138" y="573"/>
                </a:cubicBezTo>
                <a:cubicBezTo>
                  <a:pt x="140" y="569"/>
                  <a:pt x="138" y="565"/>
                  <a:pt x="134" y="562"/>
                </a:cubicBezTo>
                <a:cubicBezTo>
                  <a:pt x="130" y="560"/>
                  <a:pt x="126" y="562"/>
                  <a:pt x="124" y="566"/>
                </a:cubicBezTo>
                <a:cubicBezTo>
                  <a:pt x="120" y="573"/>
                  <a:pt x="116" y="580"/>
                  <a:pt x="113" y="587"/>
                </a:cubicBezTo>
                <a:cubicBezTo>
                  <a:pt x="111" y="591"/>
                  <a:pt x="112" y="596"/>
                  <a:pt x="116" y="598"/>
                </a:cubicBezTo>
                <a:cubicBezTo>
                  <a:pt x="120" y="600"/>
                  <a:pt x="125" y="598"/>
                  <a:pt x="127" y="594"/>
                </a:cubicBezTo>
                <a:close/>
                <a:moveTo>
                  <a:pt x="79" y="706"/>
                </a:moveTo>
                <a:cubicBezTo>
                  <a:pt x="81" y="699"/>
                  <a:pt x="84" y="692"/>
                  <a:pt x="87" y="684"/>
                </a:cubicBezTo>
                <a:cubicBezTo>
                  <a:pt x="89" y="680"/>
                  <a:pt x="86" y="675"/>
                  <a:pt x="82" y="674"/>
                </a:cubicBezTo>
                <a:cubicBezTo>
                  <a:pt x="78" y="672"/>
                  <a:pt x="74" y="674"/>
                  <a:pt x="72" y="678"/>
                </a:cubicBezTo>
                <a:cubicBezTo>
                  <a:pt x="69" y="686"/>
                  <a:pt x="66" y="693"/>
                  <a:pt x="64" y="701"/>
                </a:cubicBezTo>
                <a:cubicBezTo>
                  <a:pt x="62" y="705"/>
                  <a:pt x="64" y="710"/>
                  <a:pt x="68" y="711"/>
                </a:cubicBezTo>
                <a:cubicBezTo>
                  <a:pt x="73" y="713"/>
                  <a:pt x="77" y="711"/>
                  <a:pt x="79" y="706"/>
                </a:cubicBezTo>
                <a:close/>
                <a:moveTo>
                  <a:pt x="44" y="823"/>
                </a:moveTo>
                <a:cubicBezTo>
                  <a:pt x="46" y="815"/>
                  <a:pt x="48" y="808"/>
                  <a:pt x="50" y="800"/>
                </a:cubicBezTo>
                <a:cubicBezTo>
                  <a:pt x="51" y="796"/>
                  <a:pt x="48" y="792"/>
                  <a:pt x="44" y="790"/>
                </a:cubicBezTo>
                <a:cubicBezTo>
                  <a:pt x="39" y="789"/>
                  <a:pt x="35" y="792"/>
                  <a:pt x="34" y="796"/>
                </a:cubicBezTo>
                <a:cubicBezTo>
                  <a:pt x="32" y="804"/>
                  <a:pt x="30" y="812"/>
                  <a:pt x="28" y="820"/>
                </a:cubicBezTo>
                <a:cubicBezTo>
                  <a:pt x="27" y="824"/>
                  <a:pt x="30" y="828"/>
                  <a:pt x="34" y="829"/>
                </a:cubicBezTo>
                <a:cubicBezTo>
                  <a:pt x="39" y="830"/>
                  <a:pt x="43" y="827"/>
                  <a:pt x="44" y="823"/>
                </a:cubicBezTo>
                <a:close/>
                <a:moveTo>
                  <a:pt x="23" y="943"/>
                </a:moveTo>
                <a:cubicBezTo>
                  <a:pt x="24" y="935"/>
                  <a:pt x="25" y="928"/>
                  <a:pt x="26" y="920"/>
                </a:cubicBezTo>
                <a:cubicBezTo>
                  <a:pt x="27" y="915"/>
                  <a:pt x="23" y="911"/>
                  <a:pt x="19" y="911"/>
                </a:cubicBezTo>
                <a:cubicBezTo>
                  <a:pt x="15" y="910"/>
                  <a:pt x="11" y="913"/>
                  <a:pt x="10" y="918"/>
                </a:cubicBezTo>
                <a:cubicBezTo>
                  <a:pt x="9" y="926"/>
                  <a:pt x="8" y="933"/>
                  <a:pt x="7" y="941"/>
                </a:cubicBezTo>
                <a:cubicBezTo>
                  <a:pt x="7" y="946"/>
                  <a:pt x="10" y="950"/>
                  <a:pt x="14" y="950"/>
                </a:cubicBezTo>
                <a:cubicBezTo>
                  <a:pt x="19" y="951"/>
                  <a:pt x="22" y="948"/>
                  <a:pt x="23" y="943"/>
                </a:cubicBezTo>
                <a:close/>
                <a:moveTo>
                  <a:pt x="16" y="1065"/>
                </a:moveTo>
                <a:cubicBezTo>
                  <a:pt x="16" y="1065"/>
                  <a:pt x="16" y="1064"/>
                  <a:pt x="16" y="1064"/>
                </a:cubicBezTo>
                <a:cubicBezTo>
                  <a:pt x="16" y="1056"/>
                  <a:pt x="16" y="1049"/>
                  <a:pt x="16" y="1041"/>
                </a:cubicBezTo>
                <a:cubicBezTo>
                  <a:pt x="16" y="1037"/>
                  <a:pt x="13" y="1033"/>
                  <a:pt x="9" y="1033"/>
                </a:cubicBezTo>
                <a:cubicBezTo>
                  <a:pt x="4" y="1033"/>
                  <a:pt x="0" y="1037"/>
                  <a:pt x="0" y="1041"/>
                </a:cubicBezTo>
                <a:cubicBezTo>
                  <a:pt x="0" y="1049"/>
                  <a:pt x="0" y="1056"/>
                  <a:pt x="0" y="1064"/>
                </a:cubicBezTo>
                <a:cubicBezTo>
                  <a:pt x="0" y="1064"/>
                  <a:pt x="0" y="1065"/>
                  <a:pt x="0" y="1065"/>
                </a:cubicBezTo>
                <a:cubicBezTo>
                  <a:pt x="0" y="1069"/>
                  <a:pt x="4" y="1073"/>
                  <a:pt x="8" y="1073"/>
                </a:cubicBezTo>
                <a:cubicBezTo>
                  <a:pt x="13" y="1073"/>
                  <a:pt x="16" y="1069"/>
                  <a:pt x="16" y="1065"/>
                </a:cubicBezTo>
                <a:close/>
                <a:moveTo>
                  <a:pt x="23" y="1187"/>
                </a:moveTo>
                <a:cubicBezTo>
                  <a:pt x="22" y="1179"/>
                  <a:pt x="22" y="1171"/>
                  <a:pt x="21" y="1163"/>
                </a:cubicBezTo>
                <a:cubicBezTo>
                  <a:pt x="20" y="1159"/>
                  <a:pt x="16" y="1155"/>
                  <a:pt x="12" y="1156"/>
                </a:cubicBezTo>
                <a:cubicBezTo>
                  <a:pt x="8" y="1156"/>
                  <a:pt x="4" y="1160"/>
                  <a:pt x="5" y="1165"/>
                </a:cubicBezTo>
                <a:cubicBezTo>
                  <a:pt x="6" y="1173"/>
                  <a:pt x="6" y="1181"/>
                  <a:pt x="7" y="1188"/>
                </a:cubicBezTo>
                <a:cubicBezTo>
                  <a:pt x="8" y="1193"/>
                  <a:pt x="12" y="1196"/>
                  <a:pt x="16" y="1195"/>
                </a:cubicBezTo>
                <a:cubicBezTo>
                  <a:pt x="21" y="1195"/>
                  <a:pt x="24" y="1191"/>
                  <a:pt x="23" y="1187"/>
                </a:cubicBezTo>
                <a:close/>
                <a:moveTo>
                  <a:pt x="44" y="1307"/>
                </a:moveTo>
                <a:cubicBezTo>
                  <a:pt x="43" y="1299"/>
                  <a:pt x="41" y="1291"/>
                  <a:pt x="39" y="1284"/>
                </a:cubicBezTo>
                <a:cubicBezTo>
                  <a:pt x="38" y="1279"/>
                  <a:pt x="34" y="1276"/>
                  <a:pt x="30" y="1277"/>
                </a:cubicBezTo>
                <a:cubicBezTo>
                  <a:pt x="25" y="1278"/>
                  <a:pt x="23" y="1283"/>
                  <a:pt x="24" y="1287"/>
                </a:cubicBezTo>
                <a:cubicBezTo>
                  <a:pt x="25" y="1295"/>
                  <a:pt x="27" y="1303"/>
                  <a:pt x="29" y="1310"/>
                </a:cubicBezTo>
                <a:cubicBezTo>
                  <a:pt x="30" y="1315"/>
                  <a:pt x="34" y="1317"/>
                  <a:pt x="38" y="1316"/>
                </a:cubicBezTo>
                <a:cubicBezTo>
                  <a:pt x="43" y="1315"/>
                  <a:pt x="45" y="1311"/>
                  <a:pt x="44" y="1307"/>
                </a:cubicBezTo>
                <a:close/>
                <a:moveTo>
                  <a:pt x="79" y="1423"/>
                </a:moveTo>
                <a:cubicBezTo>
                  <a:pt x="77" y="1416"/>
                  <a:pt x="74" y="1408"/>
                  <a:pt x="72" y="1401"/>
                </a:cubicBezTo>
                <a:cubicBezTo>
                  <a:pt x="70" y="1397"/>
                  <a:pt x="66" y="1395"/>
                  <a:pt x="61" y="1396"/>
                </a:cubicBezTo>
                <a:cubicBezTo>
                  <a:pt x="57" y="1397"/>
                  <a:pt x="55" y="1402"/>
                  <a:pt x="56" y="1406"/>
                </a:cubicBezTo>
                <a:cubicBezTo>
                  <a:pt x="59" y="1414"/>
                  <a:pt x="62" y="1421"/>
                  <a:pt x="64" y="1429"/>
                </a:cubicBezTo>
                <a:cubicBezTo>
                  <a:pt x="66" y="1433"/>
                  <a:pt x="70" y="1435"/>
                  <a:pt x="75" y="1434"/>
                </a:cubicBezTo>
                <a:cubicBezTo>
                  <a:pt x="79" y="1432"/>
                  <a:pt x="81" y="1427"/>
                  <a:pt x="79" y="1423"/>
                </a:cubicBezTo>
                <a:close/>
                <a:moveTo>
                  <a:pt x="128" y="1535"/>
                </a:moveTo>
                <a:cubicBezTo>
                  <a:pt x="124" y="1528"/>
                  <a:pt x="121" y="1521"/>
                  <a:pt x="117" y="1514"/>
                </a:cubicBezTo>
                <a:cubicBezTo>
                  <a:pt x="116" y="1510"/>
                  <a:pt x="111" y="1508"/>
                  <a:pt x="107" y="1510"/>
                </a:cubicBezTo>
                <a:cubicBezTo>
                  <a:pt x="103" y="1512"/>
                  <a:pt x="101" y="1517"/>
                  <a:pt x="103" y="1521"/>
                </a:cubicBezTo>
                <a:cubicBezTo>
                  <a:pt x="106" y="1528"/>
                  <a:pt x="110" y="1535"/>
                  <a:pt x="114" y="1542"/>
                </a:cubicBezTo>
                <a:cubicBezTo>
                  <a:pt x="116" y="1546"/>
                  <a:pt x="120" y="1548"/>
                  <a:pt x="124" y="1546"/>
                </a:cubicBezTo>
                <a:cubicBezTo>
                  <a:pt x="128" y="1544"/>
                  <a:pt x="130" y="1539"/>
                  <a:pt x="128" y="1535"/>
                </a:cubicBezTo>
                <a:close/>
                <a:moveTo>
                  <a:pt x="189" y="1640"/>
                </a:moveTo>
                <a:cubicBezTo>
                  <a:pt x="185" y="1634"/>
                  <a:pt x="180" y="1627"/>
                  <a:pt x="176" y="1621"/>
                </a:cubicBezTo>
                <a:cubicBezTo>
                  <a:pt x="174" y="1617"/>
                  <a:pt x="169" y="1616"/>
                  <a:pt x="165" y="1618"/>
                </a:cubicBezTo>
                <a:cubicBezTo>
                  <a:pt x="161" y="1620"/>
                  <a:pt x="160" y="1625"/>
                  <a:pt x="163" y="1629"/>
                </a:cubicBezTo>
                <a:cubicBezTo>
                  <a:pt x="167" y="1636"/>
                  <a:pt x="171" y="1643"/>
                  <a:pt x="176" y="1649"/>
                </a:cubicBezTo>
                <a:cubicBezTo>
                  <a:pt x="178" y="1653"/>
                  <a:pt x="183" y="1654"/>
                  <a:pt x="187" y="1652"/>
                </a:cubicBezTo>
                <a:cubicBezTo>
                  <a:pt x="190" y="1649"/>
                  <a:pt x="191" y="1644"/>
                  <a:pt x="189" y="1640"/>
                </a:cubicBezTo>
                <a:close/>
                <a:moveTo>
                  <a:pt x="262" y="1738"/>
                </a:moveTo>
                <a:cubicBezTo>
                  <a:pt x="257" y="1732"/>
                  <a:pt x="252" y="1726"/>
                  <a:pt x="247" y="1720"/>
                </a:cubicBezTo>
                <a:cubicBezTo>
                  <a:pt x="244" y="1716"/>
                  <a:pt x="239" y="1716"/>
                  <a:pt x="236" y="1719"/>
                </a:cubicBezTo>
                <a:cubicBezTo>
                  <a:pt x="232" y="1721"/>
                  <a:pt x="232" y="1726"/>
                  <a:pt x="234" y="1730"/>
                </a:cubicBezTo>
                <a:cubicBezTo>
                  <a:pt x="239" y="1736"/>
                  <a:pt x="244" y="1742"/>
                  <a:pt x="250" y="1748"/>
                </a:cubicBezTo>
                <a:cubicBezTo>
                  <a:pt x="252" y="1752"/>
                  <a:pt x="257" y="1752"/>
                  <a:pt x="261" y="1749"/>
                </a:cubicBezTo>
                <a:cubicBezTo>
                  <a:pt x="264" y="1747"/>
                  <a:pt x="265" y="1741"/>
                  <a:pt x="262" y="1738"/>
                </a:cubicBezTo>
                <a:close/>
                <a:moveTo>
                  <a:pt x="346" y="1827"/>
                </a:moveTo>
                <a:cubicBezTo>
                  <a:pt x="340" y="1821"/>
                  <a:pt x="334" y="1816"/>
                  <a:pt x="329" y="1810"/>
                </a:cubicBezTo>
                <a:cubicBezTo>
                  <a:pt x="325" y="1807"/>
                  <a:pt x="320" y="1807"/>
                  <a:pt x="317" y="1810"/>
                </a:cubicBezTo>
                <a:cubicBezTo>
                  <a:pt x="314" y="1814"/>
                  <a:pt x="314" y="1819"/>
                  <a:pt x="317" y="1822"/>
                </a:cubicBezTo>
                <a:cubicBezTo>
                  <a:pt x="323" y="1827"/>
                  <a:pt x="329" y="1833"/>
                  <a:pt x="335" y="1838"/>
                </a:cubicBezTo>
                <a:cubicBezTo>
                  <a:pt x="338" y="1841"/>
                  <a:pt x="343" y="1841"/>
                  <a:pt x="346" y="1838"/>
                </a:cubicBezTo>
                <a:cubicBezTo>
                  <a:pt x="349" y="1835"/>
                  <a:pt x="349" y="1830"/>
                  <a:pt x="346" y="1827"/>
                </a:cubicBezTo>
                <a:close/>
                <a:moveTo>
                  <a:pt x="439" y="1905"/>
                </a:moveTo>
                <a:cubicBezTo>
                  <a:pt x="433" y="1900"/>
                  <a:pt x="426" y="1896"/>
                  <a:pt x="420" y="1891"/>
                </a:cubicBezTo>
                <a:cubicBezTo>
                  <a:pt x="417" y="1888"/>
                  <a:pt x="412" y="1889"/>
                  <a:pt x="409" y="1892"/>
                </a:cubicBezTo>
                <a:cubicBezTo>
                  <a:pt x="406" y="1896"/>
                  <a:pt x="407" y="1901"/>
                  <a:pt x="410" y="1903"/>
                </a:cubicBezTo>
                <a:cubicBezTo>
                  <a:pt x="417" y="1908"/>
                  <a:pt x="423" y="1913"/>
                  <a:pt x="429" y="1918"/>
                </a:cubicBezTo>
                <a:cubicBezTo>
                  <a:pt x="433" y="1921"/>
                  <a:pt x="438" y="1920"/>
                  <a:pt x="441" y="1916"/>
                </a:cubicBezTo>
                <a:cubicBezTo>
                  <a:pt x="443" y="1913"/>
                  <a:pt x="442" y="1908"/>
                  <a:pt x="439" y="1905"/>
                </a:cubicBezTo>
                <a:close/>
                <a:moveTo>
                  <a:pt x="541" y="1972"/>
                </a:moveTo>
                <a:cubicBezTo>
                  <a:pt x="534" y="1968"/>
                  <a:pt x="527" y="1964"/>
                  <a:pt x="520" y="1960"/>
                </a:cubicBezTo>
                <a:cubicBezTo>
                  <a:pt x="517" y="1958"/>
                  <a:pt x="512" y="1959"/>
                  <a:pt x="509" y="1963"/>
                </a:cubicBezTo>
                <a:cubicBezTo>
                  <a:pt x="507" y="1966"/>
                  <a:pt x="508" y="1971"/>
                  <a:pt x="512" y="1974"/>
                </a:cubicBezTo>
                <a:cubicBezTo>
                  <a:pt x="519" y="1978"/>
                  <a:pt x="526" y="1982"/>
                  <a:pt x="533" y="1986"/>
                </a:cubicBezTo>
                <a:cubicBezTo>
                  <a:pt x="537" y="1988"/>
                  <a:pt x="542" y="1987"/>
                  <a:pt x="544" y="1983"/>
                </a:cubicBezTo>
                <a:cubicBezTo>
                  <a:pt x="546" y="1979"/>
                  <a:pt x="545" y="1974"/>
                  <a:pt x="541" y="1972"/>
                </a:cubicBezTo>
                <a:close/>
                <a:moveTo>
                  <a:pt x="650" y="2027"/>
                </a:moveTo>
                <a:cubicBezTo>
                  <a:pt x="643" y="2024"/>
                  <a:pt x="635" y="2020"/>
                  <a:pt x="628" y="2017"/>
                </a:cubicBezTo>
                <a:cubicBezTo>
                  <a:pt x="624" y="2015"/>
                  <a:pt x="619" y="2017"/>
                  <a:pt x="618" y="2021"/>
                </a:cubicBezTo>
                <a:cubicBezTo>
                  <a:pt x="616" y="2025"/>
                  <a:pt x="617" y="2030"/>
                  <a:pt x="621" y="2032"/>
                </a:cubicBezTo>
                <a:cubicBezTo>
                  <a:pt x="629" y="2035"/>
                  <a:pt x="636" y="2038"/>
                  <a:pt x="643" y="2042"/>
                </a:cubicBezTo>
                <a:cubicBezTo>
                  <a:pt x="647" y="2043"/>
                  <a:pt x="652" y="2041"/>
                  <a:pt x="654" y="2037"/>
                </a:cubicBezTo>
                <a:cubicBezTo>
                  <a:pt x="656" y="2033"/>
                  <a:pt x="654" y="2029"/>
                  <a:pt x="650" y="2027"/>
                </a:cubicBezTo>
                <a:close/>
                <a:moveTo>
                  <a:pt x="764" y="2068"/>
                </a:moveTo>
                <a:cubicBezTo>
                  <a:pt x="757" y="2066"/>
                  <a:pt x="749" y="2064"/>
                  <a:pt x="742" y="2061"/>
                </a:cubicBezTo>
                <a:cubicBezTo>
                  <a:pt x="738" y="2060"/>
                  <a:pt x="733" y="2062"/>
                  <a:pt x="732" y="2067"/>
                </a:cubicBezTo>
                <a:cubicBezTo>
                  <a:pt x="730" y="2071"/>
                  <a:pt x="733" y="2075"/>
                  <a:pt x="737" y="2077"/>
                </a:cubicBezTo>
                <a:cubicBezTo>
                  <a:pt x="744" y="2079"/>
                  <a:pt x="752" y="2081"/>
                  <a:pt x="760" y="2084"/>
                </a:cubicBezTo>
                <a:cubicBezTo>
                  <a:pt x="764" y="2085"/>
                  <a:pt x="768" y="2083"/>
                  <a:pt x="770" y="2078"/>
                </a:cubicBezTo>
                <a:cubicBezTo>
                  <a:pt x="771" y="2074"/>
                  <a:pt x="769" y="2070"/>
                  <a:pt x="764" y="2068"/>
                </a:cubicBezTo>
                <a:close/>
                <a:moveTo>
                  <a:pt x="883" y="2096"/>
                </a:moveTo>
                <a:cubicBezTo>
                  <a:pt x="875" y="2095"/>
                  <a:pt x="867" y="2094"/>
                  <a:pt x="860" y="2092"/>
                </a:cubicBezTo>
                <a:cubicBezTo>
                  <a:pt x="855" y="2091"/>
                  <a:pt x="851" y="2094"/>
                  <a:pt x="850" y="2098"/>
                </a:cubicBezTo>
                <a:cubicBezTo>
                  <a:pt x="850" y="2103"/>
                  <a:pt x="852" y="2107"/>
                  <a:pt x="857" y="2108"/>
                </a:cubicBezTo>
                <a:cubicBezTo>
                  <a:pt x="864" y="2109"/>
                  <a:pt x="872" y="2111"/>
                  <a:pt x="880" y="2112"/>
                </a:cubicBezTo>
                <a:cubicBezTo>
                  <a:pt x="885" y="2113"/>
                  <a:pt x="889" y="2110"/>
                  <a:pt x="889" y="2106"/>
                </a:cubicBezTo>
                <a:cubicBezTo>
                  <a:pt x="890" y="2101"/>
                  <a:pt x="887" y="2097"/>
                  <a:pt x="883" y="2096"/>
                </a:cubicBezTo>
                <a:close/>
                <a:moveTo>
                  <a:pt x="1004" y="2110"/>
                </a:moveTo>
                <a:cubicBezTo>
                  <a:pt x="996" y="2110"/>
                  <a:pt x="988" y="2109"/>
                  <a:pt x="980" y="2109"/>
                </a:cubicBezTo>
                <a:cubicBezTo>
                  <a:pt x="976" y="2108"/>
                  <a:pt x="972" y="2112"/>
                  <a:pt x="972" y="2116"/>
                </a:cubicBezTo>
                <a:cubicBezTo>
                  <a:pt x="972" y="2120"/>
                  <a:pt x="975" y="2124"/>
                  <a:pt x="979" y="2125"/>
                </a:cubicBezTo>
                <a:cubicBezTo>
                  <a:pt x="987" y="2125"/>
                  <a:pt x="995" y="2126"/>
                  <a:pt x="1003" y="2126"/>
                </a:cubicBezTo>
                <a:cubicBezTo>
                  <a:pt x="1008" y="2127"/>
                  <a:pt x="1011" y="2123"/>
                  <a:pt x="1012" y="2119"/>
                </a:cubicBezTo>
                <a:cubicBezTo>
                  <a:pt x="1012" y="2114"/>
                  <a:pt x="1008" y="2111"/>
                  <a:pt x="1004" y="2110"/>
                </a:cubicBezTo>
                <a:close/>
                <a:moveTo>
                  <a:pt x="1126" y="2110"/>
                </a:moveTo>
                <a:cubicBezTo>
                  <a:pt x="1118" y="2111"/>
                  <a:pt x="1110" y="2111"/>
                  <a:pt x="1102" y="2111"/>
                </a:cubicBezTo>
                <a:cubicBezTo>
                  <a:pt x="1098" y="2111"/>
                  <a:pt x="1094" y="2115"/>
                  <a:pt x="1095" y="2120"/>
                </a:cubicBezTo>
                <a:cubicBezTo>
                  <a:pt x="1095" y="2124"/>
                  <a:pt x="1098" y="2127"/>
                  <a:pt x="1103" y="2127"/>
                </a:cubicBezTo>
                <a:cubicBezTo>
                  <a:pt x="1111" y="2127"/>
                  <a:pt x="1119" y="2127"/>
                  <a:pt x="1127" y="2126"/>
                </a:cubicBezTo>
                <a:cubicBezTo>
                  <a:pt x="1131" y="2126"/>
                  <a:pt x="1135" y="2122"/>
                  <a:pt x="1134" y="2118"/>
                </a:cubicBezTo>
                <a:cubicBezTo>
                  <a:pt x="1134" y="2113"/>
                  <a:pt x="1130" y="2110"/>
                  <a:pt x="1126" y="2110"/>
                </a:cubicBezTo>
                <a:close/>
                <a:moveTo>
                  <a:pt x="1247" y="2096"/>
                </a:moveTo>
                <a:cubicBezTo>
                  <a:pt x="1239" y="2098"/>
                  <a:pt x="1231" y="2099"/>
                  <a:pt x="1224" y="2100"/>
                </a:cubicBezTo>
                <a:cubicBezTo>
                  <a:pt x="1219" y="2101"/>
                  <a:pt x="1216" y="2105"/>
                  <a:pt x="1217" y="2109"/>
                </a:cubicBezTo>
                <a:cubicBezTo>
                  <a:pt x="1218" y="2113"/>
                  <a:pt x="1222" y="2116"/>
                  <a:pt x="1226" y="2116"/>
                </a:cubicBezTo>
                <a:cubicBezTo>
                  <a:pt x="1234" y="2115"/>
                  <a:pt x="1242" y="2113"/>
                  <a:pt x="1250" y="2112"/>
                </a:cubicBezTo>
                <a:cubicBezTo>
                  <a:pt x="1254" y="2111"/>
                  <a:pt x="1257" y="2107"/>
                  <a:pt x="1256" y="2103"/>
                </a:cubicBezTo>
                <a:cubicBezTo>
                  <a:pt x="1255" y="2098"/>
                  <a:pt x="1251" y="2095"/>
                  <a:pt x="1247" y="2096"/>
                </a:cubicBezTo>
                <a:close/>
                <a:moveTo>
                  <a:pt x="1366" y="2068"/>
                </a:moveTo>
                <a:cubicBezTo>
                  <a:pt x="1358" y="2070"/>
                  <a:pt x="1350" y="2073"/>
                  <a:pt x="1343" y="2075"/>
                </a:cubicBezTo>
                <a:cubicBezTo>
                  <a:pt x="1339" y="2076"/>
                  <a:pt x="1336" y="2080"/>
                  <a:pt x="1337" y="2084"/>
                </a:cubicBezTo>
                <a:cubicBezTo>
                  <a:pt x="1338" y="2089"/>
                  <a:pt x="1343" y="2091"/>
                  <a:pt x="1347" y="2090"/>
                </a:cubicBezTo>
                <a:cubicBezTo>
                  <a:pt x="1355" y="2088"/>
                  <a:pt x="1363" y="2086"/>
                  <a:pt x="1370" y="2083"/>
                </a:cubicBezTo>
                <a:cubicBezTo>
                  <a:pt x="1374" y="2082"/>
                  <a:pt x="1377" y="2078"/>
                  <a:pt x="1376" y="2073"/>
                </a:cubicBezTo>
                <a:cubicBezTo>
                  <a:pt x="1374" y="2069"/>
                  <a:pt x="1370" y="2067"/>
                  <a:pt x="1366" y="2068"/>
                </a:cubicBezTo>
                <a:close/>
                <a:moveTo>
                  <a:pt x="1480" y="2026"/>
                </a:moveTo>
                <a:cubicBezTo>
                  <a:pt x="1473" y="2030"/>
                  <a:pt x="1466" y="2033"/>
                  <a:pt x="1458" y="2035"/>
                </a:cubicBezTo>
                <a:cubicBezTo>
                  <a:pt x="1454" y="2037"/>
                  <a:pt x="1452" y="2042"/>
                  <a:pt x="1454" y="2046"/>
                </a:cubicBezTo>
                <a:cubicBezTo>
                  <a:pt x="1456" y="2050"/>
                  <a:pt x="1460" y="2052"/>
                  <a:pt x="1464" y="2050"/>
                </a:cubicBezTo>
                <a:cubicBezTo>
                  <a:pt x="1472" y="2047"/>
                  <a:pt x="1479" y="2044"/>
                  <a:pt x="1486" y="2041"/>
                </a:cubicBezTo>
                <a:cubicBezTo>
                  <a:pt x="1490" y="2039"/>
                  <a:pt x="1492" y="2035"/>
                  <a:pt x="1490" y="2031"/>
                </a:cubicBezTo>
                <a:cubicBezTo>
                  <a:pt x="1489" y="2027"/>
                  <a:pt x="1484" y="2025"/>
                  <a:pt x="1480" y="2026"/>
                </a:cubicBezTo>
                <a:close/>
                <a:moveTo>
                  <a:pt x="1589" y="1972"/>
                </a:moveTo>
                <a:cubicBezTo>
                  <a:pt x="1582" y="1976"/>
                  <a:pt x="1575" y="1979"/>
                  <a:pt x="1568" y="1983"/>
                </a:cubicBezTo>
                <a:cubicBezTo>
                  <a:pt x="1564" y="1985"/>
                  <a:pt x="1563" y="1990"/>
                  <a:pt x="1565" y="1994"/>
                </a:cubicBezTo>
                <a:cubicBezTo>
                  <a:pt x="1567" y="1998"/>
                  <a:pt x="1572" y="1999"/>
                  <a:pt x="1576" y="1997"/>
                </a:cubicBezTo>
                <a:cubicBezTo>
                  <a:pt x="1583" y="1993"/>
                  <a:pt x="1590" y="1989"/>
                  <a:pt x="1597" y="1985"/>
                </a:cubicBezTo>
                <a:cubicBezTo>
                  <a:pt x="1601" y="1983"/>
                  <a:pt x="1602" y="1978"/>
                  <a:pt x="1600" y="1975"/>
                </a:cubicBezTo>
                <a:cubicBezTo>
                  <a:pt x="1597" y="1971"/>
                  <a:pt x="1593" y="1969"/>
                  <a:pt x="1589" y="1972"/>
                </a:cubicBezTo>
                <a:close/>
                <a:moveTo>
                  <a:pt x="1691" y="1905"/>
                </a:moveTo>
                <a:cubicBezTo>
                  <a:pt x="1684" y="1909"/>
                  <a:pt x="1678" y="1914"/>
                  <a:pt x="1671" y="1918"/>
                </a:cubicBezTo>
                <a:cubicBezTo>
                  <a:pt x="1668" y="1921"/>
                  <a:pt x="1667" y="1926"/>
                  <a:pt x="1670" y="1930"/>
                </a:cubicBezTo>
                <a:cubicBezTo>
                  <a:pt x="1672" y="1933"/>
                  <a:pt x="1677" y="1934"/>
                  <a:pt x="1681" y="1931"/>
                </a:cubicBezTo>
                <a:cubicBezTo>
                  <a:pt x="1687" y="1927"/>
                  <a:pt x="1694" y="1922"/>
                  <a:pt x="1700" y="1917"/>
                </a:cubicBezTo>
                <a:cubicBezTo>
                  <a:pt x="1704" y="1915"/>
                  <a:pt x="1704" y="1910"/>
                  <a:pt x="1702" y="1906"/>
                </a:cubicBezTo>
                <a:cubicBezTo>
                  <a:pt x="1699" y="1903"/>
                  <a:pt x="1694" y="1902"/>
                  <a:pt x="1691" y="1905"/>
                </a:cubicBezTo>
                <a:close/>
                <a:moveTo>
                  <a:pt x="1784" y="1826"/>
                </a:moveTo>
                <a:cubicBezTo>
                  <a:pt x="1778" y="1832"/>
                  <a:pt x="1772" y="1837"/>
                  <a:pt x="1766" y="1842"/>
                </a:cubicBezTo>
                <a:cubicBezTo>
                  <a:pt x="1763" y="1845"/>
                  <a:pt x="1763" y="1850"/>
                  <a:pt x="1766" y="1853"/>
                </a:cubicBezTo>
                <a:cubicBezTo>
                  <a:pt x="1769" y="1857"/>
                  <a:pt x="1774" y="1857"/>
                  <a:pt x="1777" y="1854"/>
                </a:cubicBezTo>
                <a:cubicBezTo>
                  <a:pt x="1783" y="1849"/>
                  <a:pt x="1789" y="1843"/>
                  <a:pt x="1795" y="1838"/>
                </a:cubicBezTo>
                <a:cubicBezTo>
                  <a:pt x="1798" y="1835"/>
                  <a:pt x="1798" y="1830"/>
                  <a:pt x="1795" y="1826"/>
                </a:cubicBezTo>
                <a:cubicBezTo>
                  <a:pt x="1792" y="1823"/>
                  <a:pt x="1787" y="1823"/>
                  <a:pt x="1784" y="1826"/>
                </a:cubicBezTo>
                <a:close/>
                <a:moveTo>
                  <a:pt x="1867" y="1737"/>
                </a:moveTo>
                <a:cubicBezTo>
                  <a:pt x="1862" y="1744"/>
                  <a:pt x="1857" y="1749"/>
                  <a:pt x="1852" y="1755"/>
                </a:cubicBezTo>
                <a:cubicBezTo>
                  <a:pt x="1849" y="1759"/>
                  <a:pt x="1850" y="1764"/>
                  <a:pt x="1853" y="1767"/>
                </a:cubicBezTo>
                <a:cubicBezTo>
                  <a:pt x="1856" y="1770"/>
                  <a:pt x="1861" y="1769"/>
                  <a:pt x="1864" y="1766"/>
                </a:cubicBezTo>
                <a:cubicBezTo>
                  <a:pt x="1869" y="1760"/>
                  <a:pt x="1875" y="1754"/>
                  <a:pt x="1880" y="1748"/>
                </a:cubicBezTo>
                <a:cubicBezTo>
                  <a:pt x="1883" y="1744"/>
                  <a:pt x="1882" y="1739"/>
                  <a:pt x="1879" y="1737"/>
                </a:cubicBezTo>
                <a:cubicBezTo>
                  <a:pt x="1875" y="1734"/>
                  <a:pt x="1870" y="1734"/>
                  <a:pt x="1867" y="1737"/>
                </a:cubicBezTo>
                <a:close/>
                <a:moveTo>
                  <a:pt x="1940" y="1640"/>
                </a:moveTo>
                <a:cubicBezTo>
                  <a:pt x="1936" y="1646"/>
                  <a:pt x="1932" y="1653"/>
                  <a:pt x="1927" y="1659"/>
                </a:cubicBezTo>
                <a:cubicBezTo>
                  <a:pt x="1925" y="1663"/>
                  <a:pt x="1926" y="1668"/>
                  <a:pt x="1929" y="1670"/>
                </a:cubicBezTo>
                <a:cubicBezTo>
                  <a:pt x="1933" y="1673"/>
                  <a:pt x="1938" y="1672"/>
                  <a:pt x="1940" y="1668"/>
                </a:cubicBezTo>
                <a:cubicBezTo>
                  <a:pt x="1945" y="1662"/>
                  <a:pt x="1949" y="1655"/>
                  <a:pt x="1954" y="1649"/>
                </a:cubicBezTo>
                <a:cubicBezTo>
                  <a:pt x="1956" y="1645"/>
                  <a:pt x="1955" y="1640"/>
                  <a:pt x="1951" y="1637"/>
                </a:cubicBezTo>
                <a:cubicBezTo>
                  <a:pt x="1948" y="1635"/>
                  <a:pt x="1943" y="1636"/>
                  <a:pt x="1940" y="1640"/>
                </a:cubicBezTo>
                <a:close/>
                <a:moveTo>
                  <a:pt x="2001" y="1534"/>
                </a:moveTo>
                <a:cubicBezTo>
                  <a:pt x="1998" y="1541"/>
                  <a:pt x="1994" y="1548"/>
                  <a:pt x="1991" y="1555"/>
                </a:cubicBezTo>
                <a:cubicBezTo>
                  <a:pt x="1988" y="1559"/>
                  <a:pt x="1990" y="1564"/>
                  <a:pt x="1994" y="1566"/>
                </a:cubicBezTo>
                <a:cubicBezTo>
                  <a:pt x="1998" y="1568"/>
                  <a:pt x="2003" y="1567"/>
                  <a:pt x="2005" y="1563"/>
                </a:cubicBezTo>
                <a:cubicBezTo>
                  <a:pt x="2008" y="1556"/>
                  <a:pt x="2012" y="1549"/>
                  <a:pt x="2016" y="1541"/>
                </a:cubicBezTo>
                <a:cubicBezTo>
                  <a:pt x="2018" y="1537"/>
                  <a:pt x="2016" y="1533"/>
                  <a:pt x="2012" y="1531"/>
                </a:cubicBezTo>
                <a:cubicBezTo>
                  <a:pt x="2008" y="1529"/>
                  <a:pt x="2003" y="1530"/>
                  <a:pt x="2001" y="1534"/>
                </a:cubicBezTo>
                <a:close/>
                <a:moveTo>
                  <a:pt x="2050" y="1422"/>
                </a:moveTo>
                <a:cubicBezTo>
                  <a:pt x="2047" y="1430"/>
                  <a:pt x="2044" y="1437"/>
                  <a:pt x="2041" y="1444"/>
                </a:cubicBezTo>
                <a:cubicBezTo>
                  <a:pt x="2040" y="1448"/>
                  <a:pt x="2042" y="1453"/>
                  <a:pt x="2046" y="1455"/>
                </a:cubicBezTo>
                <a:cubicBezTo>
                  <a:pt x="2050" y="1456"/>
                  <a:pt x="2055" y="1454"/>
                  <a:pt x="2056" y="1450"/>
                </a:cubicBezTo>
                <a:cubicBezTo>
                  <a:pt x="2059" y="1443"/>
                  <a:pt x="2062" y="1435"/>
                  <a:pt x="2065" y="1428"/>
                </a:cubicBezTo>
                <a:cubicBezTo>
                  <a:pt x="2066" y="1424"/>
                  <a:pt x="2064" y="1419"/>
                  <a:pt x="2060" y="1417"/>
                </a:cubicBezTo>
                <a:cubicBezTo>
                  <a:pt x="2056" y="1416"/>
                  <a:pt x="2051" y="1418"/>
                  <a:pt x="2050" y="1422"/>
                </a:cubicBezTo>
                <a:close/>
                <a:moveTo>
                  <a:pt x="2085" y="1305"/>
                </a:moveTo>
                <a:cubicBezTo>
                  <a:pt x="2083" y="1313"/>
                  <a:pt x="2081" y="1321"/>
                  <a:pt x="2079" y="1328"/>
                </a:cubicBezTo>
                <a:cubicBezTo>
                  <a:pt x="2078" y="1333"/>
                  <a:pt x="2080" y="1337"/>
                  <a:pt x="2085" y="1338"/>
                </a:cubicBezTo>
                <a:cubicBezTo>
                  <a:pt x="2089" y="1339"/>
                  <a:pt x="2093" y="1337"/>
                  <a:pt x="2094" y="1332"/>
                </a:cubicBezTo>
                <a:cubicBezTo>
                  <a:pt x="2096" y="1325"/>
                  <a:pt x="2098" y="1317"/>
                  <a:pt x="2100" y="1309"/>
                </a:cubicBezTo>
                <a:cubicBezTo>
                  <a:pt x="2101" y="1305"/>
                  <a:pt x="2099" y="1301"/>
                  <a:pt x="2094" y="1299"/>
                </a:cubicBezTo>
                <a:cubicBezTo>
                  <a:pt x="2090" y="1298"/>
                  <a:pt x="2086" y="1301"/>
                  <a:pt x="2085" y="1305"/>
                </a:cubicBezTo>
                <a:close/>
                <a:moveTo>
                  <a:pt x="2106" y="1185"/>
                </a:moveTo>
                <a:cubicBezTo>
                  <a:pt x="2105" y="1193"/>
                  <a:pt x="2104" y="1201"/>
                  <a:pt x="2103" y="1209"/>
                </a:cubicBezTo>
                <a:cubicBezTo>
                  <a:pt x="2102" y="1213"/>
                  <a:pt x="2105" y="1217"/>
                  <a:pt x="2110" y="1218"/>
                </a:cubicBezTo>
                <a:cubicBezTo>
                  <a:pt x="2114" y="1218"/>
                  <a:pt x="2118" y="1215"/>
                  <a:pt x="2119" y="1211"/>
                </a:cubicBezTo>
                <a:cubicBezTo>
                  <a:pt x="2120" y="1203"/>
                  <a:pt x="2121" y="1195"/>
                  <a:pt x="2122" y="1187"/>
                </a:cubicBezTo>
                <a:cubicBezTo>
                  <a:pt x="2122" y="1183"/>
                  <a:pt x="2119" y="1179"/>
                  <a:pt x="2115" y="1178"/>
                </a:cubicBezTo>
                <a:cubicBezTo>
                  <a:pt x="2110" y="1178"/>
                  <a:pt x="2106" y="1181"/>
                  <a:pt x="2106" y="1185"/>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2" name="î$1iďè">
            <a:extLst>
              <a:ext uri="{FF2B5EF4-FFF2-40B4-BE49-F238E27FC236}">
                <a16:creationId xmlns:a16="http://schemas.microsoft.com/office/drawing/2014/main" xmlns="" id="{052DE3AD-FA6B-4C2E-96FE-A1B07EE610C9}"/>
              </a:ext>
            </a:extLst>
          </p:cNvPr>
          <p:cNvSpPr>
            <a:spLocks/>
          </p:cNvSpPr>
          <p:nvPr/>
        </p:nvSpPr>
        <p:spPr bwMode="auto">
          <a:xfrm>
            <a:off x="4859631" y="3054544"/>
            <a:ext cx="2473731" cy="2473728"/>
          </a:xfrm>
          <a:prstGeom prst="ellipse">
            <a:avLst/>
          </a:pr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íṣḻidê">
            <a:extLst>
              <a:ext uri="{FF2B5EF4-FFF2-40B4-BE49-F238E27FC236}">
                <a16:creationId xmlns:a16="http://schemas.microsoft.com/office/drawing/2014/main" xmlns="" id="{00B9F88C-2EF1-49F6-8C5F-7B12107E690E}"/>
              </a:ext>
            </a:extLst>
          </p:cNvPr>
          <p:cNvSpPr>
            <a:spLocks/>
          </p:cNvSpPr>
          <p:nvPr/>
        </p:nvSpPr>
        <p:spPr bwMode="auto">
          <a:xfrm>
            <a:off x="7506051" y="3445576"/>
            <a:ext cx="246133" cy="246133"/>
          </a:xfrm>
          <a:prstGeom prst="ellipse">
            <a:avLst/>
          </a:prstGeom>
          <a:gradFill>
            <a:gsLst>
              <a:gs pos="0">
                <a:schemeClr val="accent2"/>
              </a:gs>
              <a:gs pos="100000">
                <a:schemeClr val="accent2">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5" name="ïSlide">
            <a:extLst>
              <a:ext uri="{FF2B5EF4-FFF2-40B4-BE49-F238E27FC236}">
                <a16:creationId xmlns:a16="http://schemas.microsoft.com/office/drawing/2014/main" xmlns="" id="{0992D432-C66A-42F2-8BC6-0D179905E69D}"/>
              </a:ext>
            </a:extLst>
          </p:cNvPr>
          <p:cNvSpPr>
            <a:spLocks/>
          </p:cNvSpPr>
          <p:nvPr/>
        </p:nvSpPr>
        <p:spPr bwMode="auto">
          <a:xfrm>
            <a:off x="6580077" y="2701224"/>
            <a:ext cx="246133" cy="246628"/>
          </a:xfrm>
          <a:prstGeom prst="ellipse">
            <a:avLst/>
          </a:prstGeom>
          <a:gradFill>
            <a:gsLst>
              <a:gs pos="0">
                <a:schemeClr val="accent1"/>
              </a:gs>
              <a:gs pos="100000">
                <a:schemeClr val="accent1">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6" name="í$ľïďé">
            <a:extLst>
              <a:ext uri="{FF2B5EF4-FFF2-40B4-BE49-F238E27FC236}">
                <a16:creationId xmlns:a16="http://schemas.microsoft.com/office/drawing/2014/main" xmlns="" id="{D0EAA0D6-E4AF-49B1-8069-737EC9993086}"/>
              </a:ext>
            </a:extLst>
          </p:cNvPr>
          <p:cNvSpPr>
            <a:spLocks/>
          </p:cNvSpPr>
          <p:nvPr/>
        </p:nvSpPr>
        <p:spPr bwMode="auto">
          <a:xfrm>
            <a:off x="4439816" y="3445576"/>
            <a:ext cx="246133" cy="246133"/>
          </a:xfrm>
          <a:prstGeom prst="ellipse">
            <a:avLst/>
          </a:prstGeom>
          <a:gradFill>
            <a:gsLst>
              <a:gs pos="0">
                <a:schemeClr val="accent1"/>
              </a:gs>
              <a:gs pos="100000">
                <a:schemeClr val="accent1">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7" name="íṥḻíḓê">
            <a:extLst>
              <a:ext uri="{FF2B5EF4-FFF2-40B4-BE49-F238E27FC236}">
                <a16:creationId xmlns:a16="http://schemas.microsoft.com/office/drawing/2014/main" xmlns="" id="{5E19BCB8-531B-4719-B82B-FBB2380120DA}"/>
              </a:ext>
            </a:extLst>
          </p:cNvPr>
          <p:cNvSpPr>
            <a:spLocks/>
          </p:cNvSpPr>
          <p:nvPr/>
        </p:nvSpPr>
        <p:spPr bwMode="auto">
          <a:xfrm>
            <a:off x="5312693" y="2701224"/>
            <a:ext cx="246628" cy="246628"/>
          </a:xfrm>
          <a:prstGeom prst="ellipse">
            <a:avLst/>
          </a:prstGeom>
          <a:gradFill>
            <a:gsLst>
              <a:gs pos="0">
                <a:schemeClr val="accent2"/>
              </a:gs>
              <a:gs pos="100000">
                <a:schemeClr val="accent2">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34" name="文本框 171">
            <a:extLst>
              <a:ext uri="{FF2B5EF4-FFF2-40B4-BE49-F238E27FC236}">
                <a16:creationId xmlns:a16="http://schemas.microsoft.com/office/drawing/2014/main" xmlns="" id="{D8FBB484-5036-4474-9453-6FB5E668AC86}"/>
              </a:ext>
            </a:extLst>
          </p:cNvPr>
          <p:cNvSpPr txBox="1"/>
          <p:nvPr/>
        </p:nvSpPr>
        <p:spPr>
          <a:xfrm>
            <a:off x="3574798" y="294307"/>
            <a:ext cx="509947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rgbClr val="3494BA"/>
                </a:solidFill>
                <a:latin typeface="+mj-lt"/>
                <a:ea typeface="造字工房力黑（非商用）常规体" pitchFamily="50" charset="-122"/>
              </a:rPr>
              <a:t>Marketing execution plan</a:t>
            </a:r>
            <a:endParaRPr lang="zh-CN" altLang="en-US" sz="3200" b="1" dirty="0">
              <a:solidFill>
                <a:srgbClr val="3494BA"/>
              </a:solidFill>
              <a:latin typeface="+mj-lt"/>
              <a:ea typeface="造字工房力黑（非商用）常规体" pitchFamily="50" charset="-122"/>
            </a:endParaRPr>
          </a:p>
        </p:txBody>
      </p:sp>
      <p:sp>
        <p:nvSpPr>
          <p:cNvPr id="135" name="文本框 172">
            <a:extLst>
              <a:ext uri="{FF2B5EF4-FFF2-40B4-BE49-F238E27FC236}">
                <a16:creationId xmlns:a16="http://schemas.microsoft.com/office/drawing/2014/main" xmlns="" id="{5838AFC7-9CA1-4488-8448-BC1F73D922FE}"/>
              </a:ext>
            </a:extLst>
          </p:cNvPr>
          <p:cNvSpPr txBox="1"/>
          <p:nvPr/>
        </p:nvSpPr>
        <p:spPr>
          <a:xfrm>
            <a:off x="3800351" y="1375027"/>
            <a:ext cx="4600699" cy="7054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印品黑体" panose="00000500000000000000"/>
              </a:rPr>
              <a:t>The user can demonstrate on a projector or computer, or print the presentation and make it into a film to be used in a wider field</a:t>
            </a:r>
          </a:p>
        </p:txBody>
      </p:sp>
      <p:pic>
        <p:nvPicPr>
          <p:cNvPr id="136" name="Imagen 135"/>
          <p:cNvPicPr>
            <a:picLocks noChangeAspect="1"/>
          </p:cNvPicPr>
          <p:nvPr/>
        </p:nvPicPr>
        <p:blipFill>
          <a:blip r:embed="rId2"/>
          <a:stretch>
            <a:fillRect/>
          </a:stretch>
        </p:blipFill>
        <p:spPr>
          <a:xfrm>
            <a:off x="4973781" y="3854570"/>
            <a:ext cx="3111476" cy="2420037"/>
          </a:xfrm>
          <a:prstGeom prst="rect">
            <a:avLst/>
          </a:prstGeom>
        </p:spPr>
      </p:pic>
    </p:spTree>
    <p:extLst>
      <p:ext uri="{BB962C8B-B14F-4D97-AF65-F5344CB8AC3E}">
        <p14:creationId xmlns:p14="http://schemas.microsoft.com/office/powerpoint/2010/main" val="146342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left)">
                                      <p:cBhvr>
                                        <p:cTn id="13" dur="500"/>
                                        <p:tgtEl>
                                          <p:spTgt spid="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文本框 247">
            <a:extLst>
              <a:ext uri="{FF2B5EF4-FFF2-40B4-BE49-F238E27FC236}">
                <a16:creationId xmlns:a16="http://schemas.microsoft.com/office/drawing/2014/main" xmlns="" id="{84D3A6ED-F9DF-449C-87BB-873B704AB8E9}"/>
              </a:ext>
            </a:extLst>
          </p:cNvPr>
          <p:cNvSpPr txBox="1"/>
          <p:nvPr/>
        </p:nvSpPr>
        <p:spPr>
          <a:xfrm>
            <a:off x="1361805" y="2069220"/>
            <a:ext cx="9468390" cy="494944"/>
          </a:xfrm>
          <a:prstGeom prst="rect">
            <a:avLst/>
          </a:prstGeom>
          <a:noFill/>
        </p:spPr>
        <p:txBody>
          <a:bodyPr wrap="square" rtlCol="0">
            <a:spAutoFit/>
            <a:scene3d>
              <a:camera prst="orthographicFront"/>
              <a:lightRig rig="threePt" dir="t"/>
            </a:scene3d>
            <a:sp3d contourW="12700"/>
          </a:bodyPr>
          <a:lstStyle/>
          <a:p>
            <a:pPr marL="171450" indent="-171450">
              <a:lnSpc>
                <a:spcPct val="114000"/>
              </a:lnSpc>
              <a:buFont typeface="Wingdings" panose="05000000000000000000" pitchFamily="2" charset="2"/>
              <a:buChar char="ü"/>
            </a:pPr>
            <a:r>
              <a:rPr lang="en-US" altLang="zh-CN" sz="1200" dirty="0">
                <a:latin typeface="Century Gothic" panose="020B0502020202020204" pitchFamily="34" charset="0"/>
                <a:ea typeface="+mj-ea"/>
              </a:rPr>
              <a:t>The user print the presentation and make it into a film to be user presentation and make be used in a wider fieldThe user print the presentation and make it into a film to be user presentation and make be used in a wider field</a:t>
            </a:r>
          </a:p>
        </p:txBody>
      </p:sp>
      <p:grpSp>
        <p:nvGrpSpPr>
          <p:cNvPr id="196" name="组合 269">
            <a:extLst>
              <a:ext uri="{FF2B5EF4-FFF2-40B4-BE49-F238E27FC236}">
                <a16:creationId xmlns:a16="http://schemas.microsoft.com/office/drawing/2014/main" xmlns="" id="{0534FB9C-393D-46DC-BE38-7C4D58091A35}"/>
              </a:ext>
            </a:extLst>
          </p:cNvPr>
          <p:cNvGrpSpPr/>
          <p:nvPr/>
        </p:nvGrpSpPr>
        <p:grpSpPr>
          <a:xfrm>
            <a:off x="1470025" y="2757549"/>
            <a:ext cx="2843449" cy="1020350"/>
            <a:chOff x="1460500" y="2538474"/>
            <a:chExt cx="2843449" cy="1020350"/>
          </a:xfrm>
        </p:grpSpPr>
        <p:grpSp>
          <p:nvGrpSpPr>
            <p:cNvPr id="197" name="组合 270">
              <a:extLst>
                <a:ext uri="{FF2B5EF4-FFF2-40B4-BE49-F238E27FC236}">
                  <a16:creationId xmlns:a16="http://schemas.microsoft.com/office/drawing/2014/main" xmlns="" id="{69F28C25-798A-4B1C-A86E-0810218D5EFF}"/>
                </a:ext>
              </a:extLst>
            </p:cNvPr>
            <p:cNvGrpSpPr/>
            <p:nvPr/>
          </p:nvGrpSpPr>
          <p:grpSpPr>
            <a:xfrm>
              <a:off x="1460500" y="2582456"/>
              <a:ext cx="530225" cy="530225"/>
              <a:chOff x="1460500" y="2582456"/>
              <a:chExt cx="685800" cy="685800"/>
            </a:xfrm>
          </p:grpSpPr>
          <p:sp>
            <p:nvSpPr>
              <p:cNvPr id="201" name="矩形: 圆角 274">
                <a:extLst>
                  <a:ext uri="{FF2B5EF4-FFF2-40B4-BE49-F238E27FC236}">
                    <a16:creationId xmlns:a16="http://schemas.microsoft.com/office/drawing/2014/main" xmlns="" id="{5D47C8F5-67FE-4A8B-A934-6A67F597334A}"/>
                  </a:ext>
                </a:extLst>
              </p:cNvPr>
              <p:cNvSpPr/>
              <p:nvPr/>
            </p:nvSpPr>
            <p:spPr>
              <a:xfrm>
                <a:off x="1460500" y="2582456"/>
                <a:ext cx="685800" cy="685800"/>
              </a:xfrm>
              <a:prstGeom prst="roundRect">
                <a:avLst>
                  <a:gd name="adj" fmla="val 20371"/>
                </a:avLst>
              </a:prstGeom>
              <a:gradFill>
                <a:gsLst>
                  <a:gs pos="0">
                    <a:schemeClr val="accent1"/>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sp>
            <p:nvSpPr>
              <p:cNvPr id="202" name="矩形: 圆角 249">
                <a:extLst>
                  <a:ext uri="{FF2B5EF4-FFF2-40B4-BE49-F238E27FC236}">
                    <a16:creationId xmlns:a16="http://schemas.microsoft.com/office/drawing/2014/main" xmlns="" id="{38CC4E11-1840-48F0-A0F4-F1C9B649B55B}"/>
                  </a:ext>
                </a:extLst>
              </p:cNvPr>
              <p:cNvSpPr/>
              <p:nvPr/>
            </p:nvSpPr>
            <p:spPr>
              <a:xfrm>
                <a:off x="1652829" y="2760256"/>
                <a:ext cx="301141" cy="33020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grpSp>
        <p:grpSp>
          <p:nvGrpSpPr>
            <p:cNvPr id="198" name="组合 271">
              <a:extLst>
                <a:ext uri="{FF2B5EF4-FFF2-40B4-BE49-F238E27FC236}">
                  <a16:creationId xmlns:a16="http://schemas.microsoft.com/office/drawing/2014/main" xmlns="" id="{C35471F5-9018-48C6-9E87-F34573268A07}"/>
                </a:ext>
              </a:extLst>
            </p:cNvPr>
            <p:cNvGrpSpPr/>
            <p:nvPr/>
          </p:nvGrpSpPr>
          <p:grpSpPr>
            <a:xfrm>
              <a:off x="2065376" y="2538474"/>
              <a:ext cx="2238573" cy="1020350"/>
              <a:chOff x="2147765" y="2343753"/>
              <a:chExt cx="2238573" cy="1020350"/>
            </a:xfrm>
          </p:grpSpPr>
          <p:sp>
            <p:nvSpPr>
              <p:cNvPr id="199" name="文本框 252">
                <a:extLst>
                  <a:ext uri="{FF2B5EF4-FFF2-40B4-BE49-F238E27FC236}">
                    <a16:creationId xmlns:a16="http://schemas.microsoft.com/office/drawing/2014/main" xmlns="" id="{82CCCEE0-6D30-4CF8-BF49-171E3E2B9059}"/>
                  </a:ext>
                </a:extLst>
              </p:cNvPr>
              <p:cNvSpPr txBox="1"/>
              <p:nvPr/>
            </p:nvSpPr>
            <p:spPr>
              <a:xfrm>
                <a:off x="2147765" y="2343753"/>
                <a:ext cx="1862835" cy="307777"/>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b="1" dirty="0">
                    <a:latin typeface="Century Gothic" panose="020B0502020202020204" pitchFamily="34" charset="0"/>
                  </a:rPr>
                  <a:t>Text addition</a:t>
                </a:r>
                <a:endParaRPr lang="zh-CN" altLang="en-US" sz="1400" b="1" dirty="0">
                  <a:latin typeface="Century Gothic" panose="020B0502020202020204" pitchFamily="34" charset="0"/>
                </a:endParaRPr>
              </a:p>
            </p:txBody>
          </p:sp>
          <p:sp>
            <p:nvSpPr>
              <p:cNvPr id="200" name="文本框 253">
                <a:extLst>
                  <a:ext uri="{FF2B5EF4-FFF2-40B4-BE49-F238E27FC236}">
                    <a16:creationId xmlns:a16="http://schemas.microsoft.com/office/drawing/2014/main" xmlns="" id="{1FBE3F93-23F6-47CD-931C-E200A22D4771}"/>
                  </a:ext>
                </a:extLst>
              </p:cNvPr>
              <p:cNvSpPr txBox="1"/>
              <p:nvPr/>
            </p:nvSpPr>
            <p:spPr>
              <a:xfrm>
                <a:off x="2147765" y="2658653"/>
                <a:ext cx="2238573" cy="705450"/>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000"/>
                  </a:lnSpc>
                </a:pPr>
                <a:r>
                  <a:rPr lang="en-US" altLang="zh-CN" sz="1200" dirty="0">
                    <a:latin typeface="Century Gothic" panose="020B0502020202020204" pitchFamily="34" charset="0"/>
                    <a:ea typeface="+mj-ea"/>
                  </a:rPr>
                  <a:t>The user print the presentation and make it into a film wider field</a:t>
                </a:r>
              </a:p>
            </p:txBody>
          </p:sp>
        </p:grpSp>
      </p:grpSp>
      <p:grpSp>
        <p:nvGrpSpPr>
          <p:cNvPr id="203" name="组合 276">
            <a:extLst>
              <a:ext uri="{FF2B5EF4-FFF2-40B4-BE49-F238E27FC236}">
                <a16:creationId xmlns:a16="http://schemas.microsoft.com/office/drawing/2014/main" xmlns="" id="{0ABADD0A-01E7-45FF-8632-246653784BD8}"/>
              </a:ext>
            </a:extLst>
          </p:cNvPr>
          <p:cNvGrpSpPr/>
          <p:nvPr/>
        </p:nvGrpSpPr>
        <p:grpSpPr>
          <a:xfrm>
            <a:off x="4680343" y="2757549"/>
            <a:ext cx="2843449" cy="1020350"/>
            <a:chOff x="1460500" y="2538474"/>
            <a:chExt cx="2843449" cy="1020350"/>
          </a:xfrm>
        </p:grpSpPr>
        <p:grpSp>
          <p:nvGrpSpPr>
            <p:cNvPr id="204" name="组合 277">
              <a:extLst>
                <a:ext uri="{FF2B5EF4-FFF2-40B4-BE49-F238E27FC236}">
                  <a16:creationId xmlns:a16="http://schemas.microsoft.com/office/drawing/2014/main" xmlns="" id="{B874485B-233A-445D-A909-4B81589A4654}"/>
                </a:ext>
              </a:extLst>
            </p:cNvPr>
            <p:cNvGrpSpPr/>
            <p:nvPr/>
          </p:nvGrpSpPr>
          <p:grpSpPr>
            <a:xfrm>
              <a:off x="1460500" y="2582456"/>
              <a:ext cx="530225" cy="530225"/>
              <a:chOff x="1460500" y="2582456"/>
              <a:chExt cx="685800" cy="685800"/>
            </a:xfrm>
          </p:grpSpPr>
          <p:sp>
            <p:nvSpPr>
              <p:cNvPr id="208" name="矩形: 圆角 281">
                <a:extLst>
                  <a:ext uri="{FF2B5EF4-FFF2-40B4-BE49-F238E27FC236}">
                    <a16:creationId xmlns:a16="http://schemas.microsoft.com/office/drawing/2014/main" xmlns="" id="{72D1B6BD-E7D3-4082-9935-5B17CCC8B370}"/>
                  </a:ext>
                </a:extLst>
              </p:cNvPr>
              <p:cNvSpPr/>
              <p:nvPr/>
            </p:nvSpPr>
            <p:spPr>
              <a:xfrm>
                <a:off x="1460500" y="2582456"/>
                <a:ext cx="685800" cy="685800"/>
              </a:xfrm>
              <a:prstGeom prst="roundRect">
                <a:avLst>
                  <a:gd name="adj" fmla="val 20371"/>
                </a:avLst>
              </a:prstGeom>
              <a:gradFill>
                <a:gsLst>
                  <a:gs pos="0">
                    <a:schemeClr val="accent3"/>
                  </a:gs>
                  <a:gs pos="100000">
                    <a:schemeClr val="accent3">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sp>
            <p:nvSpPr>
              <p:cNvPr id="209" name="矩形: 圆角 261">
                <a:extLst>
                  <a:ext uri="{FF2B5EF4-FFF2-40B4-BE49-F238E27FC236}">
                    <a16:creationId xmlns:a16="http://schemas.microsoft.com/office/drawing/2014/main" xmlns="" id="{DB9F58A6-6762-47B1-BC95-6EE9DDF5F47B}"/>
                  </a:ext>
                </a:extLst>
              </p:cNvPr>
              <p:cNvSpPr/>
              <p:nvPr/>
            </p:nvSpPr>
            <p:spPr>
              <a:xfrm>
                <a:off x="1651228" y="2760256"/>
                <a:ext cx="304342" cy="330199"/>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grpSp>
        <p:grpSp>
          <p:nvGrpSpPr>
            <p:cNvPr id="205" name="组合 278">
              <a:extLst>
                <a:ext uri="{FF2B5EF4-FFF2-40B4-BE49-F238E27FC236}">
                  <a16:creationId xmlns:a16="http://schemas.microsoft.com/office/drawing/2014/main" xmlns="" id="{6F2E4C75-E79E-4416-A59A-2237B3D88866}"/>
                </a:ext>
              </a:extLst>
            </p:cNvPr>
            <p:cNvGrpSpPr/>
            <p:nvPr/>
          </p:nvGrpSpPr>
          <p:grpSpPr>
            <a:xfrm>
              <a:off x="2065376" y="2538474"/>
              <a:ext cx="2238573" cy="1020350"/>
              <a:chOff x="2147765" y="2343753"/>
              <a:chExt cx="2238573" cy="1020350"/>
            </a:xfrm>
          </p:grpSpPr>
          <p:sp>
            <p:nvSpPr>
              <p:cNvPr id="206" name="文本框 258">
                <a:extLst>
                  <a:ext uri="{FF2B5EF4-FFF2-40B4-BE49-F238E27FC236}">
                    <a16:creationId xmlns:a16="http://schemas.microsoft.com/office/drawing/2014/main" xmlns="" id="{26729DB4-C674-4CEF-B5B6-3E4616ABA52B}"/>
                  </a:ext>
                </a:extLst>
              </p:cNvPr>
              <p:cNvSpPr txBox="1"/>
              <p:nvPr/>
            </p:nvSpPr>
            <p:spPr>
              <a:xfrm>
                <a:off x="2147765" y="2343753"/>
                <a:ext cx="1862835" cy="307777"/>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b="1" dirty="0">
                    <a:latin typeface="Century Gothic" panose="020B0502020202020204" pitchFamily="34" charset="0"/>
                  </a:rPr>
                  <a:t>Text addition</a:t>
                </a:r>
                <a:endParaRPr lang="zh-CN" altLang="en-US" sz="1400" b="1" dirty="0">
                  <a:latin typeface="Century Gothic" panose="020B0502020202020204" pitchFamily="34" charset="0"/>
                </a:endParaRPr>
              </a:p>
            </p:txBody>
          </p:sp>
          <p:sp>
            <p:nvSpPr>
              <p:cNvPr id="207" name="文本框 259">
                <a:extLst>
                  <a:ext uri="{FF2B5EF4-FFF2-40B4-BE49-F238E27FC236}">
                    <a16:creationId xmlns:a16="http://schemas.microsoft.com/office/drawing/2014/main" xmlns="" id="{634CD502-ECEE-429C-852B-854DC20EF32C}"/>
                  </a:ext>
                </a:extLst>
              </p:cNvPr>
              <p:cNvSpPr txBox="1"/>
              <p:nvPr/>
            </p:nvSpPr>
            <p:spPr>
              <a:xfrm>
                <a:off x="2147765" y="2658653"/>
                <a:ext cx="2238573" cy="705450"/>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000"/>
                  </a:lnSpc>
                </a:pPr>
                <a:r>
                  <a:rPr lang="en-US" altLang="zh-CN" sz="1200" dirty="0">
                    <a:latin typeface="Century Gothic" panose="020B0502020202020204" pitchFamily="34" charset="0"/>
                    <a:ea typeface="+mj-ea"/>
                  </a:rPr>
                  <a:t>The user print the presentation and make it into a film wider field</a:t>
                </a:r>
              </a:p>
            </p:txBody>
          </p:sp>
        </p:grpSp>
      </p:grpSp>
      <p:grpSp>
        <p:nvGrpSpPr>
          <p:cNvPr id="210" name="组合 283">
            <a:extLst>
              <a:ext uri="{FF2B5EF4-FFF2-40B4-BE49-F238E27FC236}">
                <a16:creationId xmlns:a16="http://schemas.microsoft.com/office/drawing/2014/main" xmlns="" id="{91F085C9-AECE-40B6-BA3C-B17F490A5641}"/>
              </a:ext>
            </a:extLst>
          </p:cNvPr>
          <p:cNvGrpSpPr/>
          <p:nvPr/>
        </p:nvGrpSpPr>
        <p:grpSpPr>
          <a:xfrm>
            <a:off x="7890661" y="2757549"/>
            <a:ext cx="2843449" cy="1020350"/>
            <a:chOff x="1460500" y="2538474"/>
            <a:chExt cx="2843449" cy="1020350"/>
          </a:xfrm>
        </p:grpSpPr>
        <p:grpSp>
          <p:nvGrpSpPr>
            <p:cNvPr id="211" name="组合 284">
              <a:extLst>
                <a:ext uri="{FF2B5EF4-FFF2-40B4-BE49-F238E27FC236}">
                  <a16:creationId xmlns:a16="http://schemas.microsoft.com/office/drawing/2014/main" xmlns="" id="{D3582126-F960-4975-B839-1EA6AA6D0DA2}"/>
                </a:ext>
              </a:extLst>
            </p:cNvPr>
            <p:cNvGrpSpPr/>
            <p:nvPr/>
          </p:nvGrpSpPr>
          <p:grpSpPr>
            <a:xfrm>
              <a:off x="1460500" y="2582456"/>
              <a:ext cx="530225" cy="530225"/>
              <a:chOff x="1460500" y="2582456"/>
              <a:chExt cx="685800" cy="685800"/>
            </a:xfrm>
          </p:grpSpPr>
          <p:sp>
            <p:nvSpPr>
              <p:cNvPr id="215" name="矩形: 圆角 288">
                <a:extLst>
                  <a:ext uri="{FF2B5EF4-FFF2-40B4-BE49-F238E27FC236}">
                    <a16:creationId xmlns:a16="http://schemas.microsoft.com/office/drawing/2014/main" xmlns="" id="{CE966577-0C8D-46DC-822E-50CAB45AB83A}"/>
                  </a:ext>
                </a:extLst>
              </p:cNvPr>
              <p:cNvSpPr/>
              <p:nvPr/>
            </p:nvSpPr>
            <p:spPr>
              <a:xfrm>
                <a:off x="1460500" y="2582456"/>
                <a:ext cx="685800" cy="685800"/>
              </a:xfrm>
              <a:prstGeom prst="roundRect">
                <a:avLst>
                  <a:gd name="adj" fmla="val 20371"/>
                </a:avLst>
              </a:prstGeom>
              <a:gradFill>
                <a:gsLst>
                  <a:gs pos="0">
                    <a:schemeClr val="accent2"/>
                  </a:gs>
                  <a:gs pos="100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sp>
            <p:nvSpPr>
              <p:cNvPr id="216" name="矩形: 圆角 268">
                <a:extLst>
                  <a:ext uri="{FF2B5EF4-FFF2-40B4-BE49-F238E27FC236}">
                    <a16:creationId xmlns:a16="http://schemas.microsoft.com/office/drawing/2014/main" xmlns="" id="{0A34FFF5-9A4A-4CC1-B9A5-1BD8B0AE9EC1}"/>
                  </a:ext>
                </a:extLst>
              </p:cNvPr>
              <p:cNvSpPr/>
              <p:nvPr/>
            </p:nvSpPr>
            <p:spPr>
              <a:xfrm>
                <a:off x="1638300" y="2772888"/>
                <a:ext cx="330200" cy="304935"/>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grpSp>
        <p:grpSp>
          <p:nvGrpSpPr>
            <p:cNvPr id="212" name="组合 285">
              <a:extLst>
                <a:ext uri="{FF2B5EF4-FFF2-40B4-BE49-F238E27FC236}">
                  <a16:creationId xmlns:a16="http://schemas.microsoft.com/office/drawing/2014/main" xmlns="" id="{DC83DECC-C354-4090-83C3-11369D2580AB}"/>
                </a:ext>
              </a:extLst>
            </p:cNvPr>
            <p:cNvGrpSpPr/>
            <p:nvPr/>
          </p:nvGrpSpPr>
          <p:grpSpPr>
            <a:xfrm>
              <a:off x="2065376" y="2538474"/>
              <a:ext cx="2238573" cy="1020350"/>
              <a:chOff x="2147765" y="2343753"/>
              <a:chExt cx="2238573" cy="1020350"/>
            </a:xfrm>
          </p:grpSpPr>
          <p:sp>
            <p:nvSpPr>
              <p:cNvPr id="213" name="文本框 265">
                <a:extLst>
                  <a:ext uri="{FF2B5EF4-FFF2-40B4-BE49-F238E27FC236}">
                    <a16:creationId xmlns:a16="http://schemas.microsoft.com/office/drawing/2014/main" xmlns="" id="{A579A06D-2AE5-49F8-84D8-09D8A9C888FB}"/>
                  </a:ext>
                </a:extLst>
              </p:cNvPr>
              <p:cNvSpPr txBox="1"/>
              <p:nvPr/>
            </p:nvSpPr>
            <p:spPr>
              <a:xfrm>
                <a:off x="2147765" y="2343753"/>
                <a:ext cx="1862835" cy="307777"/>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b="1" dirty="0">
                    <a:latin typeface="Century Gothic" panose="020B0502020202020204" pitchFamily="34" charset="0"/>
                  </a:rPr>
                  <a:t>Text addition</a:t>
                </a:r>
                <a:endParaRPr lang="zh-CN" altLang="en-US" sz="1400" b="1" dirty="0">
                  <a:latin typeface="Century Gothic" panose="020B0502020202020204" pitchFamily="34" charset="0"/>
                </a:endParaRPr>
              </a:p>
            </p:txBody>
          </p:sp>
          <p:sp>
            <p:nvSpPr>
              <p:cNvPr id="214" name="文本框 266">
                <a:extLst>
                  <a:ext uri="{FF2B5EF4-FFF2-40B4-BE49-F238E27FC236}">
                    <a16:creationId xmlns:a16="http://schemas.microsoft.com/office/drawing/2014/main" xmlns="" id="{6F537DD9-2DBE-4742-8A96-C3190F1F913A}"/>
                  </a:ext>
                </a:extLst>
              </p:cNvPr>
              <p:cNvSpPr txBox="1"/>
              <p:nvPr/>
            </p:nvSpPr>
            <p:spPr>
              <a:xfrm>
                <a:off x="2147765" y="2658653"/>
                <a:ext cx="2238573" cy="705450"/>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000"/>
                  </a:lnSpc>
                </a:pPr>
                <a:r>
                  <a:rPr lang="en-US" altLang="zh-CN" sz="1200" dirty="0">
                    <a:latin typeface="Century Gothic" panose="020B0502020202020204" pitchFamily="34" charset="0"/>
                    <a:ea typeface="+mj-ea"/>
                  </a:rPr>
                  <a:t>The user print the presentation and make it into a film wider field</a:t>
                </a:r>
              </a:p>
            </p:txBody>
          </p:sp>
        </p:grpSp>
      </p:grpSp>
      <p:grpSp>
        <p:nvGrpSpPr>
          <p:cNvPr id="217" name="组合 290">
            <a:extLst>
              <a:ext uri="{FF2B5EF4-FFF2-40B4-BE49-F238E27FC236}">
                <a16:creationId xmlns:a16="http://schemas.microsoft.com/office/drawing/2014/main" xmlns="" id="{EA692155-7AE1-4B04-B5E3-A25458E4B910}"/>
              </a:ext>
            </a:extLst>
          </p:cNvPr>
          <p:cNvGrpSpPr/>
          <p:nvPr/>
        </p:nvGrpSpPr>
        <p:grpSpPr>
          <a:xfrm>
            <a:off x="3520034" y="404562"/>
            <a:ext cx="5251900" cy="638053"/>
            <a:chOff x="2162571" y="1056269"/>
            <a:chExt cx="5251900" cy="638053"/>
          </a:xfrm>
        </p:grpSpPr>
        <p:sp>
          <p:nvSpPr>
            <p:cNvPr id="218" name="文本框 291">
              <a:extLst>
                <a:ext uri="{FF2B5EF4-FFF2-40B4-BE49-F238E27FC236}">
                  <a16:creationId xmlns:a16="http://schemas.microsoft.com/office/drawing/2014/main" xmlns="" id="{0674C770-6CE2-4F63-9A58-1FD5509CA61B}"/>
                </a:ext>
              </a:extLst>
            </p:cNvPr>
            <p:cNvSpPr txBox="1"/>
            <p:nvPr/>
          </p:nvSpPr>
          <p:spPr>
            <a:xfrm>
              <a:off x="2219843" y="1056269"/>
              <a:ext cx="5194628"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accent1">
                      <a:lumMod val="20000"/>
                      <a:lumOff val="80000"/>
                    </a:schemeClr>
                  </a:solidFill>
                  <a:latin typeface="造字工房力黑（非商用）常规体" pitchFamily="50" charset="-122"/>
                  <a:ea typeface="造字工房力黑（非商用）常规体" pitchFamily="50" charset="-122"/>
                </a:rPr>
                <a:t>Marketing execution plan</a:t>
              </a:r>
              <a:endParaRPr lang="zh-CN" altLang="en-US" sz="3200" dirty="0">
                <a:solidFill>
                  <a:schemeClr val="accent1">
                    <a:lumMod val="20000"/>
                    <a:lumOff val="80000"/>
                  </a:schemeClr>
                </a:solidFill>
                <a:latin typeface="造字工房力黑（非商用）常规体" pitchFamily="50" charset="-122"/>
                <a:ea typeface="造字工房力黑（非商用）常规体" pitchFamily="50" charset="-122"/>
              </a:endParaRPr>
            </a:p>
          </p:txBody>
        </p:sp>
        <p:sp>
          <p:nvSpPr>
            <p:cNvPr id="219" name="文本框 292">
              <a:extLst>
                <a:ext uri="{FF2B5EF4-FFF2-40B4-BE49-F238E27FC236}">
                  <a16:creationId xmlns:a16="http://schemas.microsoft.com/office/drawing/2014/main" xmlns="" id="{DCFD6667-3BF7-4601-9752-DE56BBF45405}"/>
                </a:ext>
              </a:extLst>
            </p:cNvPr>
            <p:cNvSpPr txBox="1"/>
            <p:nvPr/>
          </p:nvSpPr>
          <p:spPr>
            <a:xfrm>
              <a:off x="2162571" y="1109547"/>
              <a:ext cx="5194628"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accent1"/>
                  </a:solidFill>
                  <a:latin typeface="造字工房力黑（非商用）常规体" pitchFamily="50" charset="-122"/>
                  <a:ea typeface="造字工房力黑（非商用）常规体" pitchFamily="50" charset="-122"/>
                </a:rPr>
                <a:t>Marketing execution plan</a:t>
              </a:r>
              <a:endParaRPr lang="zh-CN" altLang="en-US" sz="3200" dirty="0">
                <a:solidFill>
                  <a:schemeClr val="accent1"/>
                </a:solidFill>
                <a:latin typeface="造字工房力黑（非商用）常规体" pitchFamily="50" charset="-122"/>
                <a:ea typeface="造字工房力黑（非商用）常规体" pitchFamily="50" charset="-122"/>
              </a:endParaRPr>
            </a:p>
          </p:txBody>
        </p:sp>
      </p:grpSp>
      <p:sp>
        <p:nvSpPr>
          <p:cNvPr id="220" name="文本框 293">
            <a:extLst>
              <a:ext uri="{FF2B5EF4-FFF2-40B4-BE49-F238E27FC236}">
                <a16:creationId xmlns:a16="http://schemas.microsoft.com/office/drawing/2014/main" xmlns="" id="{B941337E-BCFD-4AE1-A94B-32BA937C4A19}"/>
              </a:ext>
            </a:extLst>
          </p:cNvPr>
          <p:cNvSpPr txBox="1"/>
          <p:nvPr/>
        </p:nvSpPr>
        <p:spPr>
          <a:xfrm>
            <a:off x="3800351" y="1375027"/>
            <a:ext cx="4600699" cy="7054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can demonstrate on a projector or computer, or print the presentation and make it into a film to be used in a wider field</a:t>
            </a:r>
          </a:p>
        </p:txBody>
      </p:sp>
      <p:pic>
        <p:nvPicPr>
          <p:cNvPr id="221" name="Imagen 220"/>
          <p:cNvPicPr>
            <a:picLocks noChangeAspect="1"/>
          </p:cNvPicPr>
          <p:nvPr/>
        </p:nvPicPr>
        <p:blipFill>
          <a:blip r:embed="rId2"/>
          <a:stretch>
            <a:fillRect/>
          </a:stretch>
        </p:blipFill>
        <p:spPr>
          <a:xfrm>
            <a:off x="1911284" y="4124463"/>
            <a:ext cx="1608750" cy="1980000"/>
          </a:xfrm>
          <a:prstGeom prst="rect">
            <a:avLst/>
          </a:prstGeom>
        </p:spPr>
      </p:pic>
      <p:pic>
        <p:nvPicPr>
          <p:cNvPr id="222" name="Imagen 221"/>
          <p:cNvPicPr>
            <a:picLocks noChangeAspect="1"/>
          </p:cNvPicPr>
          <p:nvPr/>
        </p:nvPicPr>
        <p:blipFill>
          <a:blip r:embed="rId3"/>
          <a:stretch>
            <a:fillRect/>
          </a:stretch>
        </p:blipFill>
        <p:spPr>
          <a:xfrm>
            <a:off x="5258054" y="4228384"/>
            <a:ext cx="1890000" cy="1991250"/>
          </a:xfrm>
          <a:prstGeom prst="rect">
            <a:avLst/>
          </a:prstGeom>
        </p:spPr>
      </p:pic>
      <p:pic>
        <p:nvPicPr>
          <p:cNvPr id="223" name="Imagen 222"/>
          <p:cNvPicPr>
            <a:picLocks noChangeAspect="1"/>
          </p:cNvPicPr>
          <p:nvPr/>
        </p:nvPicPr>
        <p:blipFill>
          <a:blip r:embed="rId4"/>
          <a:stretch>
            <a:fillRect/>
          </a:stretch>
        </p:blipFill>
        <p:spPr>
          <a:xfrm>
            <a:off x="8495537" y="4133653"/>
            <a:ext cx="1698750" cy="1968750"/>
          </a:xfrm>
          <a:prstGeom prst="rect">
            <a:avLst/>
          </a:prstGeom>
        </p:spPr>
      </p:pic>
    </p:spTree>
    <p:extLst>
      <p:ext uri="{BB962C8B-B14F-4D97-AF65-F5344CB8AC3E}">
        <p14:creationId xmlns:p14="http://schemas.microsoft.com/office/powerpoint/2010/main" val="5593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ipe(left)">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矩形 1">
            <a:extLst>
              <a:ext uri="{FF2B5EF4-FFF2-40B4-BE49-F238E27FC236}">
                <a16:creationId xmlns:a16="http://schemas.microsoft.com/office/drawing/2014/main" xmlns="" id="{0ABC152E-0EA0-4392-AB16-38967BB301B5}"/>
              </a:ext>
            </a:extLst>
          </p:cNvPr>
          <p:cNvSpPr/>
          <p:nvPr/>
        </p:nvSpPr>
        <p:spPr>
          <a:xfrm>
            <a:off x="247999" y="3760822"/>
            <a:ext cx="2575457" cy="414138"/>
          </a:xfrm>
          <a:prstGeom prst="rect">
            <a:avLst/>
          </a:prstGeom>
        </p:spPr>
        <p:txBody>
          <a:bodyPr wrap="square">
            <a:spAutoFit/>
            <a:scene3d>
              <a:camera prst="orthographicFront"/>
              <a:lightRig rig="threePt" dir="t"/>
            </a:scene3d>
            <a:sp3d contourW="12700"/>
          </a:bodyPr>
          <a:lstStyle/>
          <a:p>
            <a:pPr algn="ctr"/>
            <a:r>
              <a:rPr lang="en-US" altLang="zh-CN" b="1" dirty="0">
                <a:solidFill>
                  <a:schemeClr val="tx1">
                    <a:lumMod val="75000"/>
                    <a:lumOff val="25000"/>
                  </a:schemeClr>
                </a:solidFill>
                <a:ea typeface="微软雅黑" panose="020B0503020204020204" pitchFamily="34" charset="-122"/>
              </a:rPr>
              <a:t>product upgrade</a:t>
            </a:r>
            <a:endParaRPr lang="zh-CN" altLang="en-US" b="1" dirty="0">
              <a:solidFill>
                <a:schemeClr val="tx1">
                  <a:lumMod val="75000"/>
                  <a:lumOff val="25000"/>
                </a:schemeClr>
              </a:solidFill>
              <a:ea typeface="微软雅黑" panose="020B0503020204020204" pitchFamily="34" charset="-122"/>
            </a:endParaRPr>
          </a:p>
        </p:txBody>
      </p:sp>
      <p:sp>
        <p:nvSpPr>
          <p:cNvPr id="137" name="矩形 2">
            <a:extLst>
              <a:ext uri="{FF2B5EF4-FFF2-40B4-BE49-F238E27FC236}">
                <a16:creationId xmlns:a16="http://schemas.microsoft.com/office/drawing/2014/main" xmlns="" id="{BEA4009E-BC8D-4E5B-B455-9B01F29D5AB1}"/>
              </a:ext>
            </a:extLst>
          </p:cNvPr>
          <p:cNvSpPr/>
          <p:nvPr/>
        </p:nvSpPr>
        <p:spPr>
          <a:xfrm>
            <a:off x="2535493" y="3626269"/>
            <a:ext cx="2575457" cy="724741"/>
          </a:xfrm>
          <a:prstGeom prst="rect">
            <a:avLst/>
          </a:prstGeom>
        </p:spPr>
        <p:txBody>
          <a:bodyPr wrap="square">
            <a:spAutoFit/>
            <a:scene3d>
              <a:camera prst="orthographicFront"/>
              <a:lightRig rig="threePt" dir="t"/>
            </a:scene3d>
            <a:sp3d contourW="12700"/>
          </a:bodyPr>
          <a:lstStyle/>
          <a:p>
            <a:pPr algn="ctr"/>
            <a:r>
              <a:rPr lang="en-US" altLang="zh-CN" b="1" dirty="0">
                <a:solidFill>
                  <a:schemeClr val="tx1">
                    <a:lumMod val="75000"/>
                    <a:lumOff val="25000"/>
                  </a:schemeClr>
                </a:solidFill>
                <a:ea typeface="微软雅黑" panose="020B0503020204020204" pitchFamily="34" charset="-122"/>
              </a:rPr>
              <a:t>Environmental upgrade</a:t>
            </a:r>
            <a:endParaRPr lang="zh-CN" altLang="en-US" b="1" dirty="0">
              <a:solidFill>
                <a:schemeClr val="tx1">
                  <a:lumMod val="75000"/>
                  <a:lumOff val="25000"/>
                </a:schemeClr>
              </a:solidFill>
              <a:ea typeface="微软雅黑" panose="020B0503020204020204" pitchFamily="34" charset="-122"/>
            </a:endParaRPr>
          </a:p>
        </p:txBody>
      </p:sp>
      <p:sp>
        <p:nvSpPr>
          <p:cNvPr id="138" name="矩形 3">
            <a:extLst>
              <a:ext uri="{FF2B5EF4-FFF2-40B4-BE49-F238E27FC236}">
                <a16:creationId xmlns:a16="http://schemas.microsoft.com/office/drawing/2014/main" xmlns="" id="{65F927CE-581B-4FC4-994B-AC5878CDC030}"/>
              </a:ext>
            </a:extLst>
          </p:cNvPr>
          <p:cNvSpPr/>
          <p:nvPr/>
        </p:nvSpPr>
        <p:spPr>
          <a:xfrm>
            <a:off x="4793938" y="3599929"/>
            <a:ext cx="2575457" cy="724741"/>
          </a:xfrm>
          <a:prstGeom prst="rect">
            <a:avLst/>
          </a:prstGeom>
        </p:spPr>
        <p:txBody>
          <a:bodyPr wrap="square">
            <a:spAutoFit/>
            <a:scene3d>
              <a:camera prst="orthographicFront"/>
              <a:lightRig rig="threePt" dir="t"/>
            </a:scene3d>
            <a:sp3d contourW="12700"/>
          </a:bodyPr>
          <a:lstStyle/>
          <a:p>
            <a:pPr algn="ctr"/>
            <a:r>
              <a:rPr lang="en-US" altLang="zh-CN" b="1" dirty="0">
                <a:solidFill>
                  <a:schemeClr val="tx1">
                    <a:lumMod val="75000"/>
                    <a:lumOff val="25000"/>
                  </a:schemeClr>
                </a:solidFill>
                <a:ea typeface="微软雅黑" panose="020B0503020204020204" pitchFamily="34" charset="-122"/>
              </a:rPr>
              <a:t>Member service upgrade</a:t>
            </a:r>
            <a:endParaRPr lang="zh-CN" altLang="en-US" b="1" dirty="0">
              <a:solidFill>
                <a:schemeClr val="tx1">
                  <a:lumMod val="75000"/>
                  <a:lumOff val="25000"/>
                </a:schemeClr>
              </a:solidFill>
              <a:ea typeface="微软雅黑" panose="020B0503020204020204" pitchFamily="34" charset="-122"/>
            </a:endParaRPr>
          </a:p>
        </p:txBody>
      </p:sp>
      <p:sp>
        <p:nvSpPr>
          <p:cNvPr id="139" name="矩形 4">
            <a:extLst>
              <a:ext uri="{FF2B5EF4-FFF2-40B4-BE49-F238E27FC236}">
                <a16:creationId xmlns:a16="http://schemas.microsoft.com/office/drawing/2014/main" xmlns="" id="{96431527-5A86-4739-B4EF-54E8973534B5}"/>
              </a:ext>
            </a:extLst>
          </p:cNvPr>
          <p:cNvSpPr/>
          <p:nvPr/>
        </p:nvSpPr>
        <p:spPr>
          <a:xfrm>
            <a:off x="7081241" y="3585769"/>
            <a:ext cx="2575457" cy="724741"/>
          </a:xfrm>
          <a:prstGeom prst="rect">
            <a:avLst/>
          </a:prstGeom>
        </p:spPr>
        <p:txBody>
          <a:bodyPr wrap="square">
            <a:spAutoFit/>
            <a:scene3d>
              <a:camera prst="orthographicFront"/>
              <a:lightRig rig="threePt" dir="t"/>
            </a:scene3d>
            <a:sp3d contourW="12700"/>
          </a:bodyPr>
          <a:lstStyle/>
          <a:p>
            <a:pPr algn="ctr"/>
            <a:r>
              <a:rPr lang="en-US" altLang="zh-CN" b="1" dirty="0">
                <a:solidFill>
                  <a:schemeClr val="tx1">
                    <a:lumMod val="75000"/>
                    <a:lumOff val="25000"/>
                  </a:schemeClr>
                </a:solidFill>
                <a:ea typeface="微软雅黑" panose="020B0503020204020204" pitchFamily="34" charset="-122"/>
              </a:rPr>
              <a:t>Cross-border cooperation</a:t>
            </a:r>
            <a:endParaRPr lang="zh-CN" altLang="en-US" b="1" dirty="0">
              <a:solidFill>
                <a:schemeClr val="tx1">
                  <a:lumMod val="75000"/>
                  <a:lumOff val="25000"/>
                </a:schemeClr>
              </a:solidFill>
              <a:ea typeface="微软雅黑" panose="020B0503020204020204" pitchFamily="34" charset="-122"/>
            </a:endParaRPr>
          </a:p>
        </p:txBody>
      </p:sp>
      <p:sp>
        <p:nvSpPr>
          <p:cNvPr id="140" name="矩形 5">
            <a:extLst>
              <a:ext uri="{FF2B5EF4-FFF2-40B4-BE49-F238E27FC236}">
                <a16:creationId xmlns:a16="http://schemas.microsoft.com/office/drawing/2014/main" xmlns="" id="{98F38761-6723-4D0F-9506-2BCE8FEF16FB}"/>
              </a:ext>
            </a:extLst>
          </p:cNvPr>
          <p:cNvSpPr/>
          <p:nvPr/>
        </p:nvSpPr>
        <p:spPr>
          <a:xfrm>
            <a:off x="9368543" y="3626267"/>
            <a:ext cx="2575457" cy="724741"/>
          </a:xfrm>
          <a:prstGeom prst="rect">
            <a:avLst/>
          </a:prstGeom>
        </p:spPr>
        <p:txBody>
          <a:bodyPr wrap="square">
            <a:spAutoFit/>
            <a:scene3d>
              <a:camera prst="orthographicFront"/>
              <a:lightRig rig="threePt" dir="t"/>
            </a:scene3d>
            <a:sp3d contourW="12700"/>
          </a:bodyPr>
          <a:lstStyle/>
          <a:p>
            <a:pPr algn="ctr"/>
            <a:r>
              <a:rPr lang="en-US" altLang="zh-CN" b="1" dirty="0">
                <a:solidFill>
                  <a:schemeClr val="tx1">
                    <a:lumMod val="75000"/>
                    <a:lumOff val="25000"/>
                  </a:schemeClr>
                </a:solidFill>
                <a:ea typeface="微软雅黑" panose="020B0503020204020204" pitchFamily="34" charset="-122"/>
              </a:rPr>
              <a:t>New media involvement</a:t>
            </a:r>
            <a:endParaRPr lang="zh-CN" altLang="en-US" b="1" dirty="0">
              <a:solidFill>
                <a:schemeClr val="tx1">
                  <a:lumMod val="75000"/>
                  <a:lumOff val="25000"/>
                </a:schemeClr>
              </a:solidFill>
              <a:ea typeface="微软雅黑" panose="020B0503020204020204" pitchFamily="34" charset="-122"/>
            </a:endParaRPr>
          </a:p>
        </p:txBody>
      </p:sp>
      <p:cxnSp>
        <p:nvCxnSpPr>
          <p:cNvPr id="146" name="直接连接符 11">
            <a:extLst>
              <a:ext uri="{FF2B5EF4-FFF2-40B4-BE49-F238E27FC236}">
                <a16:creationId xmlns:a16="http://schemas.microsoft.com/office/drawing/2014/main" xmlns="" id="{6070B6AE-809F-4C2B-96C4-8FD611523AB9}"/>
              </a:ext>
            </a:extLst>
          </p:cNvPr>
          <p:cNvCxnSpPr/>
          <p:nvPr/>
        </p:nvCxnSpPr>
        <p:spPr bwMode="auto">
          <a:xfrm>
            <a:off x="2675819" y="3806217"/>
            <a:ext cx="0" cy="610836"/>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tileRect/>
            </a:gradFill>
            <a:prstDash val="solid"/>
            <a:round/>
            <a:headEnd type="none" w="med" len="med"/>
            <a:tailEnd type="none" w="med" len="med"/>
          </a:ln>
        </p:spPr>
      </p:cxnSp>
      <p:cxnSp>
        <p:nvCxnSpPr>
          <p:cNvPr id="147" name="直接连接符 12">
            <a:extLst>
              <a:ext uri="{FF2B5EF4-FFF2-40B4-BE49-F238E27FC236}">
                <a16:creationId xmlns:a16="http://schemas.microsoft.com/office/drawing/2014/main" xmlns="" id="{B47E28FF-C9B8-4B08-B865-06F20B36AB1B}"/>
              </a:ext>
            </a:extLst>
          </p:cNvPr>
          <p:cNvCxnSpPr/>
          <p:nvPr/>
        </p:nvCxnSpPr>
        <p:spPr bwMode="auto">
          <a:xfrm>
            <a:off x="4956003" y="3806217"/>
            <a:ext cx="0" cy="610836"/>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tileRect/>
            </a:gradFill>
            <a:prstDash val="solid"/>
            <a:round/>
            <a:headEnd type="none" w="med" len="med"/>
            <a:tailEnd type="none" w="med" len="med"/>
          </a:ln>
        </p:spPr>
      </p:cxnSp>
      <p:cxnSp>
        <p:nvCxnSpPr>
          <p:cNvPr id="148" name="直接连接符 13">
            <a:extLst>
              <a:ext uri="{FF2B5EF4-FFF2-40B4-BE49-F238E27FC236}">
                <a16:creationId xmlns:a16="http://schemas.microsoft.com/office/drawing/2014/main" xmlns="" id="{D69344E7-C9DA-441E-94E0-5FFD0616F190}"/>
              </a:ext>
            </a:extLst>
          </p:cNvPr>
          <p:cNvCxnSpPr/>
          <p:nvPr/>
        </p:nvCxnSpPr>
        <p:spPr bwMode="auto">
          <a:xfrm>
            <a:off x="7236187" y="3806217"/>
            <a:ext cx="0" cy="610836"/>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tileRect/>
            </a:gradFill>
            <a:prstDash val="solid"/>
            <a:round/>
            <a:headEnd type="none" w="med" len="med"/>
            <a:tailEnd type="none" w="med" len="med"/>
          </a:ln>
        </p:spPr>
      </p:cxnSp>
      <p:cxnSp>
        <p:nvCxnSpPr>
          <p:cNvPr id="149" name="直接连接符 14">
            <a:extLst>
              <a:ext uri="{FF2B5EF4-FFF2-40B4-BE49-F238E27FC236}">
                <a16:creationId xmlns:a16="http://schemas.microsoft.com/office/drawing/2014/main" xmlns="" id="{F60E6701-74F6-4E17-A89E-246644A80C93}"/>
              </a:ext>
            </a:extLst>
          </p:cNvPr>
          <p:cNvCxnSpPr/>
          <p:nvPr/>
        </p:nvCxnSpPr>
        <p:spPr bwMode="auto">
          <a:xfrm>
            <a:off x="9516372" y="3806217"/>
            <a:ext cx="0" cy="610836"/>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tileRect/>
            </a:gradFill>
            <a:prstDash val="solid"/>
            <a:round/>
            <a:headEnd type="none" w="med" len="med"/>
            <a:tailEnd type="none" w="med" len="med"/>
          </a:ln>
        </p:spPr>
      </p:cxnSp>
      <p:sp>
        <p:nvSpPr>
          <p:cNvPr id="504" name="文本框 372">
            <a:extLst>
              <a:ext uri="{FF2B5EF4-FFF2-40B4-BE49-F238E27FC236}">
                <a16:creationId xmlns:a16="http://schemas.microsoft.com/office/drawing/2014/main" xmlns="" id="{B39F372F-DECF-4001-A89B-E745AAF3BD25}"/>
              </a:ext>
            </a:extLst>
          </p:cNvPr>
          <p:cNvSpPr txBox="1"/>
          <p:nvPr/>
        </p:nvSpPr>
        <p:spPr>
          <a:xfrm>
            <a:off x="560604" y="4217682"/>
            <a:ext cx="1967575" cy="7054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user make field</a:t>
            </a:r>
          </a:p>
        </p:txBody>
      </p:sp>
      <p:sp>
        <p:nvSpPr>
          <p:cNvPr id="505" name="文本框 373">
            <a:extLst>
              <a:ext uri="{FF2B5EF4-FFF2-40B4-BE49-F238E27FC236}">
                <a16:creationId xmlns:a16="http://schemas.microsoft.com/office/drawing/2014/main" xmlns="" id="{15669DB2-24C0-4653-A063-DCEA8AC61C50}"/>
              </a:ext>
            </a:extLst>
          </p:cNvPr>
          <p:cNvSpPr txBox="1"/>
          <p:nvPr/>
        </p:nvSpPr>
        <p:spPr>
          <a:xfrm>
            <a:off x="2826364" y="4217682"/>
            <a:ext cx="1967575" cy="7054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user make field</a:t>
            </a:r>
          </a:p>
        </p:txBody>
      </p:sp>
      <p:sp>
        <p:nvSpPr>
          <p:cNvPr id="506" name="文本框 374">
            <a:extLst>
              <a:ext uri="{FF2B5EF4-FFF2-40B4-BE49-F238E27FC236}">
                <a16:creationId xmlns:a16="http://schemas.microsoft.com/office/drawing/2014/main" xmlns="" id="{773F6010-AA30-4F8E-8B01-3BC2C92FF015}"/>
              </a:ext>
            </a:extLst>
          </p:cNvPr>
          <p:cNvSpPr txBox="1"/>
          <p:nvPr/>
        </p:nvSpPr>
        <p:spPr>
          <a:xfrm>
            <a:off x="5112306" y="4217682"/>
            <a:ext cx="1967575" cy="7054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user make field</a:t>
            </a:r>
          </a:p>
        </p:txBody>
      </p:sp>
      <p:sp>
        <p:nvSpPr>
          <p:cNvPr id="507" name="文本框 375">
            <a:extLst>
              <a:ext uri="{FF2B5EF4-FFF2-40B4-BE49-F238E27FC236}">
                <a16:creationId xmlns:a16="http://schemas.microsoft.com/office/drawing/2014/main" xmlns="" id="{F55B69E4-2FD4-4F3B-9DCE-B9700CDD6D73}"/>
              </a:ext>
            </a:extLst>
          </p:cNvPr>
          <p:cNvSpPr txBox="1"/>
          <p:nvPr/>
        </p:nvSpPr>
        <p:spPr>
          <a:xfrm>
            <a:off x="7392489" y="4217682"/>
            <a:ext cx="1967575" cy="7054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user make field</a:t>
            </a:r>
          </a:p>
        </p:txBody>
      </p:sp>
      <p:sp>
        <p:nvSpPr>
          <p:cNvPr id="508" name="文本框 376">
            <a:extLst>
              <a:ext uri="{FF2B5EF4-FFF2-40B4-BE49-F238E27FC236}">
                <a16:creationId xmlns:a16="http://schemas.microsoft.com/office/drawing/2014/main" xmlns="" id="{DA94BA58-4635-434E-A26B-E39D96AD226D}"/>
              </a:ext>
            </a:extLst>
          </p:cNvPr>
          <p:cNvSpPr txBox="1"/>
          <p:nvPr/>
        </p:nvSpPr>
        <p:spPr>
          <a:xfrm>
            <a:off x="9672674" y="4217682"/>
            <a:ext cx="1967575" cy="7054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user make field</a:t>
            </a:r>
          </a:p>
        </p:txBody>
      </p:sp>
      <p:sp>
        <p:nvSpPr>
          <p:cNvPr id="511" name="文本框 379">
            <a:extLst>
              <a:ext uri="{FF2B5EF4-FFF2-40B4-BE49-F238E27FC236}">
                <a16:creationId xmlns:a16="http://schemas.microsoft.com/office/drawing/2014/main" xmlns="" id="{9E3231A2-377F-46B2-88A0-FCD6A9F6F2AB}"/>
              </a:ext>
            </a:extLst>
          </p:cNvPr>
          <p:cNvSpPr txBox="1"/>
          <p:nvPr/>
        </p:nvSpPr>
        <p:spPr>
          <a:xfrm>
            <a:off x="1488112" y="198396"/>
            <a:ext cx="6188050" cy="584775"/>
          </a:xfrm>
          <a:prstGeom prst="rect">
            <a:avLst/>
          </a:prstGeom>
          <a:ln>
            <a:noFill/>
          </a:ln>
        </p:spPr>
        <p:txBody>
          <a:bodyPr wrap="square">
            <a:spAutoFit/>
            <a:scene3d>
              <a:camera prst="orthographicFront"/>
              <a:lightRig rig="threePt" dir="t"/>
            </a:scene3d>
            <a:sp3d contourW="12700"/>
          </a:bodyPr>
          <a:lstStyle>
            <a:defPPr>
              <a:defRPr lang="en-US"/>
            </a:defPPr>
            <a:lvl1pPr>
              <a:lnSpc>
                <a:spcPct val="120000"/>
              </a:lnSpc>
              <a:defRPr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defRPr>
            </a:lvl1pPr>
            <a:lvl2pPr defTabSz="914400"/>
            <a:lvl3pPr defTabSz="914400"/>
            <a:lvl4pPr defTabSz="914400"/>
            <a:lvl5pPr defTabSz="914400"/>
            <a:lvl6pPr defTabSz="914400"/>
            <a:lvl7pPr defTabSz="914400"/>
            <a:lvl8pPr defTabSz="914400"/>
            <a:lvl9pPr defTabSz="914400"/>
          </a:lstStyle>
          <a:p>
            <a:r>
              <a:rPr lang="en-US" altLang="zh-CN" dirty="0"/>
              <a:t>Marketing execution plan</a:t>
            </a:r>
            <a:endParaRPr lang="zh-CN" altLang="en-US" dirty="0"/>
          </a:p>
        </p:txBody>
      </p:sp>
      <p:pic>
        <p:nvPicPr>
          <p:cNvPr id="2" name="Imagen 1"/>
          <p:cNvPicPr>
            <a:picLocks noChangeAspect="1"/>
          </p:cNvPicPr>
          <p:nvPr/>
        </p:nvPicPr>
        <p:blipFill>
          <a:blip r:embed="rId3"/>
          <a:stretch>
            <a:fillRect/>
          </a:stretch>
        </p:blipFill>
        <p:spPr>
          <a:xfrm>
            <a:off x="3103221" y="1766813"/>
            <a:ext cx="1440000" cy="1563750"/>
          </a:xfrm>
          <a:prstGeom prst="rect">
            <a:avLst/>
          </a:prstGeom>
        </p:spPr>
      </p:pic>
      <p:pic>
        <p:nvPicPr>
          <p:cNvPr id="3" name="Imagen 2"/>
          <p:cNvPicPr>
            <a:picLocks noChangeAspect="1"/>
          </p:cNvPicPr>
          <p:nvPr/>
        </p:nvPicPr>
        <p:blipFill>
          <a:blip r:embed="rId4"/>
          <a:stretch>
            <a:fillRect/>
          </a:stretch>
        </p:blipFill>
        <p:spPr>
          <a:xfrm>
            <a:off x="5446041" y="1811813"/>
            <a:ext cx="1271250" cy="1518750"/>
          </a:xfrm>
          <a:prstGeom prst="rect">
            <a:avLst/>
          </a:prstGeom>
        </p:spPr>
      </p:pic>
      <p:pic>
        <p:nvPicPr>
          <p:cNvPr id="4" name="Imagen 3"/>
          <p:cNvPicPr>
            <a:picLocks noChangeAspect="1"/>
          </p:cNvPicPr>
          <p:nvPr/>
        </p:nvPicPr>
        <p:blipFill>
          <a:blip r:embed="rId5"/>
          <a:stretch>
            <a:fillRect/>
          </a:stretch>
        </p:blipFill>
        <p:spPr>
          <a:xfrm>
            <a:off x="7620111" y="1811813"/>
            <a:ext cx="1451250" cy="1563750"/>
          </a:xfrm>
          <a:prstGeom prst="rect">
            <a:avLst/>
          </a:prstGeom>
        </p:spPr>
      </p:pic>
      <p:pic>
        <p:nvPicPr>
          <p:cNvPr id="5" name="Imagen 4"/>
          <p:cNvPicPr>
            <a:picLocks noChangeAspect="1"/>
          </p:cNvPicPr>
          <p:nvPr/>
        </p:nvPicPr>
        <p:blipFill>
          <a:blip r:embed="rId6"/>
          <a:stretch>
            <a:fillRect/>
          </a:stretch>
        </p:blipFill>
        <p:spPr>
          <a:xfrm>
            <a:off x="10240021" y="1951472"/>
            <a:ext cx="832500" cy="1608750"/>
          </a:xfrm>
          <a:prstGeom prst="rect">
            <a:avLst/>
          </a:prstGeom>
        </p:spPr>
      </p:pic>
      <p:pic>
        <p:nvPicPr>
          <p:cNvPr id="6" name="Imagen 5"/>
          <p:cNvPicPr>
            <a:picLocks noChangeAspect="1"/>
          </p:cNvPicPr>
          <p:nvPr/>
        </p:nvPicPr>
        <p:blipFill>
          <a:blip r:embed="rId7"/>
          <a:stretch>
            <a:fillRect/>
          </a:stretch>
        </p:blipFill>
        <p:spPr>
          <a:xfrm>
            <a:off x="978301" y="2024929"/>
            <a:ext cx="1226250" cy="1575000"/>
          </a:xfrm>
          <a:prstGeom prst="rect">
            <a:avLst/>
          </a:prstGeom>
        </p:spPr>
      </p:pic>
    </p:spTree>
    <p:extLst>
      <p:ext uri="{BB962C8B-B14F-4D97-AF65-F5344CB8AC3E}">
        <p14:creationId xmlns:p14="http://schemas.microsoft.com/office/powerpoint/2010/main" val="302659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a:extLst>
              <a:ext uri="{FF2B5EF4-FFF2-40B4-BE49-F238E27FC236}">
                <a16:creationId xmlns:a16="http://schemas.microsoft.com/office/drawing/2014/main" xmlns="" id="{62D504F9-365E-4943-8950-E8830762D80D}"/>
              </a:ext>
            </a:extLst>
          </p:cNvPr>
          <p:cNvSpPr txBox="1"/>
          <p:nvPr>
            <p:custDataLst>
              <p:tags r:id="rId1"/>
            </p:custDataLst>
          </p:nvPr>
        </p:nvSpPr>
        <p:spPr>
          <a:xfrm>
            <a:off x="6919323" y="2361996"/>
            <a:ext cx="4355685" cy="507831"/>
          </a:xfrm>
          <a:prstGeom prst="rect">
            <a:avLst/>
          </a:prstGeom>
          <a:noFill/>
        </p:spPr>
        <p:txBody>
          <a:bodyPr wrap="square" lIns="0" tIns="0" rIns="0" bIns="0" anchor="ctr">
            <a:spAutoFit/>
          </a:bodyPr>
          <a:lstStyle/>
          <a:p>
            <a:r>
              <a:rPr lang="en-US" altLang="zh-CN" sz="2300" dirty="0">
                <a:solidFill>
                  <a:schemeClr val="bg1">
                    <a:lumMod val="65000"/>
                  </a:schemeClr>
                </a:solidFill>
                <a:ea typeface="印品黑体" panose="00000500000000000000" pitchFamily="2" charset="-122"/>
                <a:sym typeface="Arial" panose="020B0604020202020204" pitchFamily="34" charset="0"/>
              </a:rPr>
              <a:t>Annual work overview</a:t>
            </a:r>
          </a:p>
          <a:p>
            <a:r>
              <a:rPr lang="en-US" altLang="zh-CN" sz="1000" dirty="0">
                <a:solidFill>
                  <a:schemeClr val="bg1">
                    <a:lumMod val="65000"/>
                  </a:schemeClr>
                </a:solidFill>
                <a:ea typeface="印品黑体" panose="00000500000000000000" pitchFamily="2" charset="-122"/>
                <a:sym typeface="Arial" panose="020B0604020202020204" pitchFamily="34" charset="0"/>
              </a:rPr>
              <a:t>ANNUAL WORK SUMMARY</a:t>
            </a:r>
            <a:endParaRPr lang="zh-CN" altLang="en-US" sz="1000" dirty="0">
              <a:solidFill>
                <a:schemeClr val="bg1">
                  <a:lumMod val="65000"/>
                </a:schemeClr>
              </a:solidFill>
              <a:ea typeface="印品黑体" panose="00000500000000000000" pitchFamily="2" charset="-122"/>
              <a:sym typeface="Arial" panose="020B0604020202020204" pitchFamily="34" charset="0"/>
            </a:endParaRPr>
          </a:p>
        </p:txBody>
      </p:sp>
      <p:grpSp>
        <p:nvGrpSpPr>
          <p:cNvPr id="3" name="组合 2">
            <a:extLst>
              <a:ext uri="{FF2B5EF4-FFF2-40B4-BE49-F238E27FC236}">
                <a16:creationId xmlns:a16="http://schemas.microsoft.com/office/drawing/2014/main" xmlns="" id="{5D707852-5E68-41B7-A387-2CF782F833F2}"/>
              </a:ext>
            </a:extLst>
          </p:cNvPr>
          <p:cNvGrpSpPr/>
          <p:nvPr/>
        </p:nvGrpSpPr>
        <p:grpSpPr>
          <a:xfrm>
            <a:off x="5657932" y="2278386"/>
            <a:ext cx="978447" cy="595311"/>
            <a:chOff x="6127160" y="2096130"/>
            <a:chExt cx="1128426" cy="686432"/>
          </a:xfrm>
        </p:grpSpPr>
        <p:cxnSp>
          <p:nvCxnSpPr>
            <p:cNvPr id="4" name="MH_Other_1">
              <a:extLst>
                <a:ext uri="{FF2B5EF4-FFF2-40B4-BE49-F238E27FC236}">
                  <a16:creationId xmlns:a16="http://schemas.microsoft.com/office/drawing/2014/main" xmlns="" id="{7A82C5A6-0ECB-4F4D-A64D-F24A38B1B3FD}"/>
                </a:ext>
              </a:extLst>
            </p:cNvPr>
            <p:cNvCxnSpPr/>
            <p:nvPr>
              <p:custDataLst>
                <p:tags r:id="rId16"/>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MH_Other_2">
              <a:extLst>
                <a:ext uri="{FF2B5EF4-FFF2-40B4-BE49-F238E27FC236}">
                  <a16:creationId xmlns:a16="http://schemas.microsoft.com/office/drawing/2014/main" xmlns="" id="{E2D93412-9B60-4837-A9B3-EC93762F0F44}"/>
                </a:ext>
              </a:extLst>
            </p:cNvPr>
            <p:cNvSpPr/>
            <p:nvPr>
              <p:custDataLst>
                <p:tags r:id="rId17"/>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92500" lnSpcReduction="10000"/>
            </a:bodyPr>
            <a:lstStyle/>
            <a:p>
              <a:pPr algn="ctr">
                <a:defRPr/>
              </a:pPr>
              <a:endParaRPr lang="zh-CN" altLang="en-US" sz="1000" dirty="0">
                <a:solidFill>
                  <a:schemeClr val="bg1">
                    <a:lumMod val="65000"/>
                  </a:schemeClr>
                </a:solidFill>
                <a:ea typeface="印品黑体" panose="00000500000000000000" pitchFamily="2" charset="-122"/>
                <a:sym typeface="Arial" panose="020B0604020202020204" pitchFamily="34" charset="0"/>
              </a:endParaRPr>
            </a:p>
          </p:txBody>
        </p:sp>
        <p:sp>
          <p:nvSpPr>
            <p:cNvPr id="6" name="MH_Other_3">
              <a:extLst>
                <a:ext uri="{FF2B5EF4-FFF2-40B4-BE49-F238E27FC236}">
                  <a16:creationId xmlns:a16="http://schemas.microsoft.com/office/drawing/2014/main" xmlns="" id="{8EB829E7-3BF5-4C86-ACB1-1BD01D8DF47C}"/>
                </a:ext>
              </a:extLst>
            </p:cNvPr>
            <p:cNvSpPr txBox="1">
              <a:spLocks noChangeArrowheads="1"/>
            </p:cNvSpPr>
            <p:nvPr>
              <p:custDataLst>
                <p:tags r:id="rId18"/>
              </p:custDataLst>
            </p:nvPr>
          </p:nvSpPr>
          <p:spPr bwMode="auto">
            <a:xfrm>
              <a:off x="6127160" y="2178543"/>
              <a:ext cx="565888" cy="31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dirty="0">
                  <a:solidFill>
                    <a:schemeClr val="bg1">
                      <a:lumMod val="65000"/>
                    </a:schemeClr>
                  </a:solidFill>
                  <a:latin typeface="+mn-lt"/>
                  <a:ea typeface="印品黑体" panose="00000500000000000000" pitchFamily="2" charset="-122"/>
                  <a:sym typeface="Arial" panose="020B0604020202020204" pitchFamily="34" charset="0"/>
                </a:rPr>
                <a:t>A</a:t>
              </a:r>
              <a:endParaRPr lang="zh-CN" altLang="en-US" dirty="0">
                <a:solidFill>
                  <a:schemeClr val="bg1">
                    <a:lumMod val="65000"/>
                  </a:schemeClr>
                </a:solidFill>
                <a:latin typeface="+mn-lt"/>
                <a:ea typeface="印品黑体" panose="00000500000000000000" pitchFamily="2" charset="-122"/>
                <a:sym typeface="Arial" panose="020B0604020202020204" pitchFamily="34" charset="0"/>
              </a:endParaRPr>
            </a:p>
          </p:txBody>
        </p:sp>
      </p:grpSp>
      <p:sp>
        <p:nvSpPr>
          <p:cNvPr id="7" name="MH_SubTitle_2">
            <a:extLst>
              <a:ext uri="{FF2B5EF4-FFF2-40B4-BE49-F238E27FC236}">
                <a16:creationId xmlns:a16="http://schemas.microsoft.com/office/drawing/2014/main" xmlns="" id="{928C2056-DB03-4955-8B54-24B9DDBC3789}"/>
              </a:ext>
            </a:extLst>
          </p:cNvPr>
          <p:cNvSpPr txBox="1"/>
          <p:nvPr>
            <p:custDataLst>
              <p:tags r:id="rId2"/>
            </p:custDataLst>
          </p:nvPr>
        </p:nvSpPr>
        <p:spPr>
          <a:xfrm>
            <a:off x="6919323" y="3268515"/>
            <a:ext cx="4355685" cy="507831"/>
          </a:xfrm>
          <a:prstGeom prst="rect">
            <a:avLst/>
          </a:prstGeom>
          <a:noFill/>
        </p:spPr>
        <p:txBody>
          <a:bodyPr wrap="square" lIns="0" tIns="0" rIns="0" bIns="0" anchor="ctr">
            <a:spAutoFit/>
          </a:bodyPr>
          <a:lstStyle/>
          <a:p>
            <a:pPr lvl="0"/>
            <a:r>
              <a:rPr lang="en-US" altLang="zh-CN" sz="2300" dirty="0">
                <a:solidFill>
                  <a:schemeClr val="bg1">
                    <a:lumMod val="65000"/>
                  </a:schemeClr>
                </a:solidFill>
                <a:ea typeface="印品黑体" panose="00000500000000000000" pitchFamily="2" charset="-122"/>
                <a:sym typeface="Arial" panose="020B0604020202020204" pitchFamily="34" charset="0"/>
              </a:rPr>
              <a:t>Work completion</a:t>
            </a:r>
          </a:p>
          <a:p>
            <a:pPr lvl="0"/>
            <a:r>
              <a:rPr lang="en-US" altLang="zh-CN" sz="1000" dirty="0">
                <a:solidFill>
                  <a:schemeClr val="bg1">
                    <a:lumMod val="65000"/>
                  </a:schemeClr>
                </a:solidFill>
                <a:ea typeface="印品黑体" panose="00000500000000000000" pitchFamily="2" charset="-122"/>
                <a:sym typeface="Arial" panose="020B0604020202020204" pitchFamily="34" charset="0"/>
              </a:rPr>
              <a:t>COMPLETION OF WORK</a:t>
            </a:r>
            <a:endParaRPr lang="zh-CN" altLang="en-US" sz="1000" dirty="0">
              <a:solidFill>
                <a:schemeClr val="bg1">
                  <a:lumMod val="65000"/>
                </a:schemeClr>
              </a:solidFill>
              <a:ea typeface="印品黑体" panose="00000500000000000000" pitchFamily="2" charset="-122"/>
              <a:sym typeface="Arial" panose="020B0604020202020204" pitchFamily="34" charset="0"/>
            </a:endParaRPr>
          </a:p>
        </p:txBody>
      </p:sp>
      <p:grpSp>
        <p:nvGrpSpPr>
          <p:cNvPr id="8" name="组合 6">
            <a:extLst>
              <a:ext uri="{FF2B5EF4-FFF2-40B4-BE49-F238E27FC236}">
                <a16:creationId xmlns:a16="http://schemas.microsoft.com/office/drawing/2014/main" xmlns="" id="{E4C9DFBB-7689-4531-B50D-33ACCC9DD910}"/>
              </a:ext>
            </a:extLst>
          </p:cNvPr>
          <p:cNvGrpSpPr/>
          <p:nvPr/>
        </p:nvGrpSpPr>
        <p:grpSpPr>
          <a:xfrm>
            <a:off x="5657932" y="3185388"/>
            <a:ext cx="978447" cy="595311"/>
            <a:chOff x="6127160" y="3142521"/>
            <a:chExt cx="1128426" cy="686432"/>
          </a:xfrm>
        </p:grpSpPr>
        <p:cxnSp>
          <p:nvCxnSpPr>
            <p:cNvPr id="9" name="MH_Other_4">
              <a:extLst>
                <a:ext uri="{FF2B5EF4-FFF2-40B4-BE49-F238E27FC236}">
                  <a16:creationId xmlns:a16="http://schemas.microsoft.com/office/drawing/2014/main" xmlns="" id="{18E150A9-6C11-4979-86FC-42629B5246FC}"/>
                </a:ext>
              </a:extLst>
            </p:cNvPr>
            <p:cNvCxnSpPr/>
            <p:nvPr>
              <p:custDataLst>
                <p:tags r:id="rId13"/>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MH_Other_5">
              <a:extLst>
                <a:ext uri="{FF2B5EF4-FFF2-40B4-BE49-F238E27FC236}">
                  <a16:creationId xmlns:a16="http://schemas.microsoft.com/office/drawing/2014/main" xmlns="" id="{943E2C65-FAC1-4011-9A60-C86078AB0E34}"/>
                </a:ext>
              </a:extLst>
            </p:cNvPr>
            <p:cNvSpPr/>
            <p:nvPr>
              <p:custDataLst>
                <p:tags r:id="rId14"/>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92500" lnSpcReduction="10000"/>
            </a:bodyPr>
            <a:lstStyle/>
            <a:p>
              <a:pPr algn="ctr">
                <a:defRPr/>
              </a:pPr>
              <a:endParaRPr lang="zh-CN" altLang="en-US" sz="1000" dirty="0">
                <a:solidFill>
                  <a:schemeClr val="bg1">
                    <a:lumMod val="65000"/>
                  </a:schemeClr>
                </a:solidFill>
                <a:ea typeface="印品黑体" panose="00000500000000000000" pitchFamily="2" charset="-122"/>
                <a:sym typeface="Arial" panose="020B0604020202020204" pitchFamily="34" charset="0"/>
              </a:endParaRPr>
            </a:p>
          </p:txBody>
        </p:sp>
        <p:sp>
          <p:nvSpPr>
            <p:cNvPr id="11" name="MH_Other_6">
              <a:extLst>
                <a:ext uri="{FF2B5EF4-FFF2-40B4-BE49-F238E27FC236}">
                  <a16:creationId xmlns:a16="http://schemas.microsoft.com/office/drawing/2014/main" xmlns="" id="{985B1F75-7C04-4795-87B5-F3F215553CC1}"/>
                </a:ext>
              </a:extLst>
            </p:cNvPr>
            <p:cNvSpPr txBox="1">
              <a:spLocks noChangeArrowheads="1"/>
            </p:cNvSpPr>
            <p:nvPr>
              <p:custDataLst>
                <p:tags r:id="rId15"/>
              </p:custDataLst>
            </p:nvPr>
          </p:nvSpPr>
          <p:spPr bwMode="auto">
            <a:xfrm>
              <a:off x="6127160" y="3224934"/>
              <a:ext cx="565888" cy="31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mn-lt"/>
                  <a:ea typeface="印品黑体" panose="00000500000000000000" pitchFamily="2" charset="-122"/>
                  <a:sym typeface="Arial" panose="020B0604020202020204" pitchFamily="34" charset="0"/>
                </a:rPr>
                <a:t>B</a:t>
              </a:r>
              <a:endParaRPr lang="zh-CN" altLang="en-US" dirty="0">
                <a:solidFill>
                  <a:schemeClr val="bg1">
                    <a:lumMod val="65000"/>
                  </a:schemeClr>
                </a:solidFill>
                <a:latin typeface="+mn-lt"/>
                <a:ea typeface="印品黑体" panose="00000500000000000000" pitchFamily="2" charset="-122"/>
                <a:sym typeface="Arial" panose="020B0604020202020204" pitchFamily="34" charset="0"/>
              </a:endParaRPr>
            </a:p>
          </p:txBody>
        </p:sp>
      </p:grpSp>
      <p:sp>
        <p:nvSpPr>
          <p:cNvPr id="12" name="MH_SubTitle_3">
            <a:extLst>
              <a:ext uri="{FF2B5EF4-FFF2-40B4-BE49-F238E27FC236}">
                <a16:creationId xmlns:a16="http://schemas.microsoft.com/office/drawing/2014/main" xmlns="" id="{79AB0350-582A-4B2F-A6E8-6001DCDAAE52}"/>
              </a:ext>
            </a:extLst>
          </p:cNvPr>
          <p:cNvSpPr txBox="1"/>
          <p:nvPr>
            <p:custDataLst>
              <p:tags r:id="rId3"/>
            </p:custDataLst>
          </p:nvPr>
        </p:nvSpPr>
        <p:spPr>
          <a:xfrm>
            <a:off x="6919323" y="4175034"/>
            <a:ext cx="4355685" cy="507831"/>
          </a:xfrm>
          <a:prstGeom prst="rect">
            <a:avLst/>
          </a:prstGeom>
          <a:noFill/>
        </p:spPr>
        <p:txBody>
          <a:bodyPr wrap="square" lIns="0" tIns="0" rIns="0" bIns="0" anchor="ctr">
            <a:spAutoFit/>
          </a:bodyPr>
          <a:lstStyle/>
          <a:p>
            <a:pPr lvl="0"/>
            <a:r>
              <a:rPr lang="en-US" altLang="zh-CN" sz="2300" dirty="0">
                <a:solidFill>
                  <a:schemeClr val="bg1">
                    <a:lumMod val="65000"/>
                  </a:schemeClr>
                </a:solidFill>
                <a:ea typeface="印品黑体" panose="00000500000000000000" pitchFamily="2" charset="-122"/>
                <a:sym typeface="Arial" panose="020B0604020202020204" pitchFamily="34" charset="0"/>
              </a:rPr>
              <a:t>Successful project display</a:t>
            </a:r>
          </a:p>
          <a:p>
            <a:pPr lvl="0"/>
            <a:r>
              <a:rPr lang="en-US" altLang="zh-CN" sz="1000" dirty="0">
                <a:solidFill>
                  <a:schemeClr val="bg1">
                    <a:lumMod val="65000"/>
                  </a:schemeClr>
                </a:solidFill>
                <a:ea typeface="印品黑体" panose="00000500000000000000" pitchFamily="2" charset="-122"/>
                <a:sym typeface="Arial" panose="020B0604020202020204" pitchFamily="34" charset="0"/>
              </a:rPr>
              <a:t>SUCCESSFUL PROJECT </a:t>
            </a:r>
            <a:endParaRPr lang="zh-CN" altLang="en-US" sz="1000" dirty="0">
              <a:solidFill>
                <a:schemeClr val="bg1">
                  <a:lumMod val="65000"/>
                </a:schemeClr>
              </a:solidFill>
              <a:ea typeface="印品黑体" panose="00000500000000000000" pitchFamily="2" charset="-122"/>
              <a:sym typeface="Arial" panose="020B0604020202020204" pitchFamily="34" charset="0"/>
            </a:endParaRPr>
          </a:p>
        </p:txBody>
      </p:sp>
      <p:grpSp>
        <p:nvGrpSpPr>
          <p:cNvPr id="13" name="组合 7">
            <a:extLst>
              <a:ext uri="{FF2B5EF4-FFF2-40B4-BE49-F238E27FC236}">
                <a16:creationId xmlns:a16="http://schemas.microsoft.com/office/drawing/2014/main" xmlns="" id="{0028AF05-F563-42B9-B180-5FCD949AADA9}"/>
              </a:ext>
            </a:extLst>
          </p:cNvPr>
          <p:cNvGrpSpPr/>
          <p:nvPr/>
        </p:nvGrpSpPr>
        <p:grpSpPr>
          <a:xfrm>
            <a:off x="5657932" y="4092392"/>
            <a:ext cx="978447" cy="595311"/>
            <a:chOff x="6127160" y="4187237"/>
            <a:chExt cx="1128426" cy="686432"/>
          </a:xfrm>
        </p:grpSpPr>
        <p:cxnSp>
          <p:nvCxnSpPr>
            <p:cNvPr id="14" name="MH_Other_7">
              <a:extLst>
                <a:ext uri="{FF2B5EF4-FFF2-40B4-BE49-F238E27FC236}">
                  <a16:creationId xmlns:a16="http://schemas.microsoft.com/office/drawing/2014/main" xmlns="" id="{933EBB69-84DA-49EB-B344-E2E8946E3E0D}"/>
                </a:ext>
              </a:extLst>
            </p:cNvPr>
            <p:cNvCxnSpPr/>
            <p:nvPr>
              <p:custDataLst>
                <p:tags r:id="rId10"/>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MH_Other_8">
              <a:extLst>
                <a:ext uri="{FF2B5EF4-FFF2-40B4-BE49-F238E27FC236}">
                  <a16:creationId xmlns:a16="http://schemas.microsoft.com/office/drawing/2014/main" xmlns="" id="{24E7B752-02E3-4EC0-A69F-F3DBD0566A05}"/>
                </a:ext>
              </a:extLst>
            </p:cNvPr>
            <p:cNvSpPr/>
            <p:nvPr>
              <p:custDataLst>
                <p:tags r:id="rId11"/>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92500" lnSpcReduction="10000"/>
            </a:bodyPr>
            <a:lstStyle/>
            <a:p>
              <a:pPr algn="ctr">
                <a:defRPr/>
              </a:pPr>
              <a:endParaRPr lang="zh-CN" altLang="en-US" sz="1000" dirty="0">
                <a:solidFill>
                  <a:schemeClr val="bg1">
                    <a:lumMod val="65000"/>
                  </a:schemeClr>
                </a:solidFill>
                <a:ea typeface="印品黑体" panose="00000500000000000000" pitchFamily="2" charset="-122"/>
                <a:sym typeface="Arial" panose="020B0604020202020204" pitchFamily="34" charset="0"/>
              </a:endParaRPr>
            </a:p>
          </p:txBody>
        </p:sp>
        <p:sp>
          <p:nvSpPr>
            <p:cNvPr id="16" name="MH_Other_9">
              <a:extLst>
                <a:ext uri="{FF2B5EF4-FFF2-40B4-BE49-F238E27FC236}">
                  <a16:creationId xmlns:a16="http://schemas.microsoft.com/office/drawing/2014/main" xmlns="" id="{D30D6D9B-FF7B-487C-B872-0E74FA1FEF09}"/>
                </a:ext>
              </a:extLst>
            </p:cNvPr>
            <p:cNvSpPr txBox="1">
              <a:spLocks noChangeArrowheads="1"/>
            </p:cNvSpPr>
            <p:nvPr>
              <p:custDataLst>
                <p:tags r:id="rId12"/>
              </p:custDataLst>
            </p:nvPr>
          </p:nvSpPr>
          <p:spPr bwMode="auto">
            <a:xfrm>
              <a:off x="6127160" y="4269650"/>
              <a:ext cx="565888" cy="31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mn-lt"/>
                  <a:ea typeface="印品黑体" panose="00000500000000000000" pitchFamily="2" charset="-122"/>
                  <a:sym typeface="Arial" panose="020B0604020202020204" pitchFamily="34" charset="0"/>
                </a:rPr>
                <a:t>C</a:t>
              </a:r>
              <a:endParaRPr lang="zh-CN" altLang="en-US" dirty="0">
                <a:solidFill>
                  <a:schemeClr val="bg1">
                    <a:lumMod val="65000"/>
                  </a:schemeClr>
                </a:solidFill>
                <a:latin typeface="+mn-lt"/>
                <a:ea typeface="印品黑体" panose="00000500000000000000" pitchFamily="2" charset="-122"/>
                <a:sym typeface="Arial" panose="020B0604020202020204" pitchFamily="34" charset="0"/>
              </a:endParaRPr>
            </a:p>
          </p:txBody>
        </p:sp>
      </p:grpSp>
      <p:sp>
        <p:nvSpPr>
          <p:cNvPr id="17" name="MH_SubTitle_4">
            <a:extLst>
              <a:ext uri="{FF2B5EF4-FFF2-40B4-BE49-F238E27FC236}">
                <a16:creationId xmlns:a16="http://schemas.microsoft.com/office/drawing/2014/main" xmlns="" id="{408E6AA0-BD8A-4E32-9300-72D3E3E7E3CC}"/>
              </a:ext>
            </a:extLst>
          </p:cNvPr>
          <p:cNvSpPr txBox="1"/>
          <p:nvPr>
            <p:custDataLst>
              <p:tags r:id="rId4"/>
            </p:custDataLst>
          </p:nvPr>
        </p:nvSpPr>
        <p:spPr>
          <a:xfrm>
            <a:off x="6919323" y="5081553"/>
            <a:ext cx="4355685" cy="507831"/>
          </a:xfrm>
          <a:prstGeom prst="rect">
            <a:avLst/>
          </a:prstGeom>
          <a:noFill/>
        </p:spPr>
        <p:txBody>
          <a:bodyPr wrap="square" lIns="0" tIns="0" rIns="0" bIns="0" anchor="ctr">
            <a:spAutoFit/>
          </a:bodyPr>
          <a:lstStyle/>
          <a:p>
            <a:pPr lvl="0"/>
            <a:r>
              <a:rPr lang="en-US" altLang="zh-CN" sz="2300" dirty="0">
                <a:solidFill>
                  <a:schemeClr val="bg1">
                    <a:lumMod val="65000"/>
                  </a:schemeClr>
                </a:solidFill>
                <a:ea typeface="印品黑体" panose="00000500000000000000" pitchFamily="2" charset="-122"/>
                <a:sym typeface="Arial" panose="020B0604020202020204" pitchFamily="34" charset="0"/>
              </a:rPr>
              <a:t>Next year's work plan</a:t>
            </a:r>
          </a:p>
          <a:p>
            <a:pPr lvl="0"/>
            <a:r>
              <a:rPr lang="en-US" altLang="zh-CN" sz="1000" dirty="0">
                <a:solidFill>
                  <a:schemeClr val="bg1">
                    <a:lumMod val="65000"/>
                  </a:schemeClr>
                </a:solidFill>
                <a:ea typeface="印品黑体" panose="00000500000000000000" pitchFamily="2" charset="-122"/>
                <a:sym typeface="Arial" panose="020B0604020202020204" pitchFamily="34" charset="0"/>
              </a:rPr>
              <a:t>NEXT YEAR WORK PLAN</a:t>
            </a:r>
            <a:endParaRPr lang="zh-CN" altLang="en-US" sz="1000" dirty="0">
              <a:solidFill>
                <a:schemeClr val="bg1">
                  <a:lumMod val="65000"/>
                </a:schemeClr>
              </a:solidFill>
              <a:ea typeface="印品黑体" panose="00000500000000000000" pitchFamily="2" charset="-122"/>
              <a:sym typeface="Arial" panose="020B0604020202020204" pitchFamily="34" charset="0"/>
            </a:endParaRPr>
          </a:p>
        </p:txBody>
      </p:sp>
      <p:grpSp>
        <p:nvGrpSpPr>
          <p:cNvPr id="18" name="组合 9">
            <a:extLst>
              <a:ext uri="{FF2B5EF4-FFF2-40B4-BE49-F238E27FC236}">
                <a16:creationId xmlns:a16="http://schemas.microsoft.com/office/drawing/2014/main" xmlns="" id="{E4668715-27BF-4390-AF0F-05F0222328E1}"/>
              </a:ext>
            </a:extLst>
          </p:cNvPr>
          <p:cNvGrpSpPr/>
          <p:nvPr/>
        </p:nvGrpSpPr>
        <p:grpSpPr>
          <a:xfrm>
            <a:off x="5657932" y="4999394"/>
            <a:ext cx="978447" cy="593859"/>
            <a:chOff x="6127160" y="5233626"/>
            <a:chExt cx="1128426" cy="684758"/>
          </a:xfrm>
        </p:grpSpPr>
        <p:cxnSp>
          <p:nvCxnSpPr>
            <p:cNvPr id="19" name="MH_Other_10">
              <a:extLst>
                <a:ext uri="{FF2B5EF4-FFF2-40B4-BE49-F238E27FC236}">
                  <a16:creationId xmlns:a16="http://schemas.microsoft.com/office/drawing/2014/main" xmlns="" id="{14E9570B-C563-466A-A6C1-BA956379C0EF}"/>
                </a:ext>
              </a:extLst>
            </p:cNvPr>
            <p:cNvCxnSpPr/>
            <p:nvPr>
              <p:custDataLst>
                <p:tags r:id="rId7"/>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MH_Other_11">
              <a:extLst>
                <a:ext uri="{FF2B5EF4-FFF2-40B4-BE49-F238E27FC236}">
                  <a16:creationId xmlns:a16="http://schemas.microsoft.com/office/drawing/2014/main" xmlns="" id="{60FE4333-BA2B-4EE5-AD2E-2DB6520C307C}"/>
                </a:ext>
              </a:extLst>
            </p:cNvPr>
            <p:cNvSpPr/>
            <p:nvPr>
              <p:custDataLst>
                <p:tags r:id="rId8"/>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92500" lnSpcReduction="10000"/>
            </a:bodyPr>
            <a:lstStyle/>
            <a:p>
              <a:pPr algn="ctr">
                <a:defRPr/>
              </a:pPr>
              <a:endParaRPr lang="zh-CN" altLang="en-US" sz="1000" dirty="0">
                <a:solidFill>
                  <a:schemeClr val="bg1">
                    <a:lumMod val="65000"/>
                  </a:schemeClr>
                </a:solidFill>
                <a:ea typeface="印品黑体" panose="00000500000000000000" pitchFamily="2" charset="-122"/>
                <a:sym typeface="Arial" panose="020B0604020202020204" pitchFamily="34" charset="0"/>
              </a:endParaRPr>
            </a:p>
          </p:txBody>
        </p:sp>
        <p:sp>
          <p:nvSpPr>
            <p:cNvPr id="21" name="MH_Other_12">
              <a:extLst>
                <a:ext uri="{FF2B5EF4-FFF2-40B4-BE49-F238E27FC236}">
                  <a16:creationId xmlns:a16="http://schemas.microsoft.com/office/drawing/2014/main" xmlns="" id="{1ECE246F-A681-42F7-A1FC-038B4135334F}"/>
                </a:ext>
              </a:extLst>
            </p:cNvPr>
            <p:cNvSpPr txBox="1">
              <a:spLocks noChangeArrowheads="1"/>
            </p:cNvSpPr>
            <p:nvPr>
              <p:custDataLst>
                <p:tags r:id="rId9"/>
              </p:custDataLst>
            </p:nvPr>
          </p:nvSpPr>
          <p:spPr bwMode="auto">
            <a:xfrm>
              <a:off x="6127160" y="5316041"/>
              <a:ext cx="565888" cy="31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mn-lt"/>
                  <a:ea typeface="印品黑体" panose="00000500000000000000" pitchFamily="2" charset="-122"/>
                  <a:sym typeface="Arial" panose="020B0604020202020204" pitchFamily="34" charset="0"/>
                </a:rPr>
                <a:t>D</a:t>
              </a:r>
              <a:endParaRPr lang="zh-CN" altLang="en-US" dirty="0">
                <a:solidFill>
                  <a:schemeClr val="bg1">
                    <a:lumMod val="65000"/>
                  </a:schemeClr>
                </a:solidFill>
                <a:latin typeface="+mn-lt"/>
                <a:ea typeface="印品黑体" panose="00000500000000000000" pitchFamily="2" charset="-122"/>
                <a:sym typeface="Arial" panose="020B0604020202020204" pitchFamily="34" charset="0"/>
              </a:endParaRPr>
            </a:p>
          </p:txBody>
        </p:sp>
      </p:grpSp>
      <p:sp>
        <p:nvSpPr>
          <p:cNvPr id="22" name="MH_Others_1">
            <a:extLst>
              <a:ext uri="{FF2B5EF4-FFF2-40B4-BE49-F238E27FC236}">
                <a16:creationId xmlns:a16="http://schemas.microsoft.com/office/drawing/2014/main" xmlns="" id="{AF001D83-D035-4797-A0EB-C953CD7BA874}"/>
              </a:ext>
            </a:extLst>
          </p:cNvPr>
          <p:cNvSpPr txBox="1"/>
          <p:nvPr>
            <p:custDataLst>
              <p:tags r:id="rId5"/>
            </p:custDataLst>
          </p:nvPr>
        </p:nvSpPr>
        <p:spPr>
          <a:xfrm>
            <a:off x="5675810" y="1206163"/>
            <a:ext cx="3650696" cy="492443"/>
          </a:xfrm>
          <a:prstGeom prst="rect">
            <a:avLst/>
          </a:prstGeom>
          <a:noFill/>
        </p:spPr>
        <p:txBody>
          <a:bodyPr vert="horz" wrap="square" lIns="0" tIns="0" rIns="0" bIns="0" rtlCol="0" anchor="ctr" anchorCtr="0">
            <a:spAutoFit/>
          </a:bodyPr>
          <a:lstStyle/>
          <a:p>
            <a:pPr algn="ctr"/>
            <a:r>
              <a:rPr lang="en-US" altLang="zh-CN" sz="3200" b="1" dirty="0">
                <a:solidFill>
                  <a:srgbClr val="75BDA7"/>
                </a:solidFill>
                <a:ea typeface="印品黑体" panose="00000500000000000000" pitchFamily="2" charset="-122"/>
                <a:sym typeface="Arial" panose="020B0604020202020204" pitchFamily="34" charset="0"/>
              </a:rPr>
              <a:t>table of Contents</a:t>
            </a:r>
            <a:endParaRPr lang="zh-CN" altLang="en-US" sz="3200" b="1" dirty="0">
              <a:solidFill>
                <a:srgbClr val="75BDA7"/>
              </a:solidFill>
              <a:ea typeface="印品黑体" panose="00000500000000000000" pitchFamily="2" charset="-122"/>
              <a:sym typeface="Arial" panose="020B0604020202020204" pitchFamily="34" charset="0"/>
            </a:endParaRPr>
          </a:p>
        </p:txBody>
      </p:sp>
      <p:sp>
        <p:nvSpPr>
          <p:cNvPr id="23" name="MH_Others_2">
            <a:extLst>
              <a:ext uri="{FF2B5EF4-FFF2-40B4-BE49-F238E27FC236}">
                <a16:creationId xmlns:a16="http://schemas.microsoft.com/office/drawing/2014/main" xmlns="" id="{1111B127-6E31-4D1D-A0D9-77979C49FECA}"/>
              </a:ext>
            </a:extLst>
          </p:cNvPr>
          <p:cNvSpPr txBox="1"/>
          <p:nvPr>
            <p:custDataLst>
              <p:tags r:id="rId6"/>
            </p:custDataLst>
          </p:nvPr>
        </p:nvSpPr>
        <p:spPr>
          <a:xfrm>
            <a:off x="8236087" y="1832105"/>
            <a:ext cx="2466759" cy="307777"/>
          </a:xfrm>
          <a:prstGeom prst="rect">
            <a:avLst/>
          </a:prstGeom>
          <a:noFill/>
        </p:spPr>
        <p:txBody>
          <a:bodyPr wrap="square" lIns="0" tIns="0" rIns="0" bIns="0">
            <a:spAutoFit/>
          </a:bodyPr>
          <a:lstStyle/>
          <a:p>
            <a:pPr algn="ctr">
              <a:defRPr/>
            </a:pPr>
            <a:r>
              <a:rPr lang="en-US" altLang="zh-CN" sz="2000" b="1" dirty="0">
                <a:solidFill>
                  <a:srgbClr val="75BDA7"/>
                </a:solidFill>
                <a:ea typeface="印品黑体" panose="00000500000000000000" pitchFamily="2" charset="-122"/>
                <a:sym typeface="Arial" panose="020B0604020202020204" pitchFamily="34" charset="0"/>
              </a:rPr>
              <a:t>CONTENTS</a:t>
            </a:r>
            <a:endParaRPr lang="zh-CN" altLang="en-US" sz="2000" b="1" dirty="0">
              <a:solidFill>
                <a:srgbClr val="75BDA7"/>
              </a:solidFill>
              <a:ea typeface="印品黑体" panose="00000500000000000000" pitchFamily="2" charset="-122"/>
              <a:sym typeface="Arial" panose="020B0604020202020204" pitchFamily="34" charset="0"/>
            </a:endParaRPr>
          </a:p>
        </p:txBody>
      </p:sp>
      <p:pic>
        <p:nvPicPr>
          <p:cNvPr id="29" name="Imagen 28"/>
          <p:cNvPicPr>
            <a:picLocks noChangeAspect="1"/>
          </p:cNvPicPr>
          <p:nvPr/>
        </p:nvPicPr>
        <p:blipFill>
          <a:blip r:embed="rId20"/>
          <a:stretch>
            <a:fillRect/>
          </a:stretch>
        </p:blipFill>
        <p:spPr>
          <a:xfrm>
            <a:off x="1073269" y="2015390"/>
            <a:ext cx="3803055" cy="3578244"/>
          </a:xfrm>
          <a:prstGeom prst="rect">
            <a:avLst/>
          </a:prstGeom>
        </p:spPr>
      </p:pic>
    </p:spTree>
    <p:extLst>
      <p:ext uri="{BB962C8B-B14F-4D97-AF65-F5344CB8AC3E}">
        <p14:creationId xmlns:p14="http://schemas.microsoft.com/office/powerpoint/2010/main" val="928421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B2ADD5AB-C222-46D1-8758-6C7BBE0A74C9}"/>
              </a:ext>
            </a:extLst>
          </p:cNvPr>
          <p:cNvSpPr/>
          <p:nvPr/>
        </p:nvSpPr>
        <p:spPr>
          <a:xfrm>
            <a:off x="1891911" y="1688009"/>
            <a:ext cx="3227276" cy="537560"/>
          </a:xfrm>
          <a:prstGeom prst="rect">
            <a:avLst/>
          </a:prstGeom>
        </p:spPr>
        <p:txBody>
          <a:bodyPr wrap="square">
            <a:spAutoFit/>
            <a:scene3d>
              <a:camera prst="orthographicFront"/>
              <a:lightRig rig="threePt" dir="t"/>
            </a:scene3d>
            <a:sp3d contourW="12700"/>
          </a:bodyPr>
          <a:lstStyle/>
          <a:p>
            <a:r>
              <a:rPr lang="en-US" altLang="zh-CN" b="1" dirty="0">
                <a:solidFill>
                  <a:schemeClr val="tx1">
                    <a:lumMod val="75000"/>
                    <a:lumOff val="25000"/>
                  </a:schemeClr>
                </a:solidFill>
                <a:ea typeface="微软雅黑" panose="020B0503020204020204" pitchFamily="34" charset="-122"/>
              </a:rPr>
              <a:t>Logistics data</a:t>
            </a:r>
            <a:endParaRPr lang="zh-CN" altLang="en-US" b="1" dirty="0">
              <a:solidFill>
                <a:schemeClr val="tx1">
                  <a:lumMod val="75000"/>
                  <a:lumOff val="25000"/>
                </a:schemeClr>
              </a:solidFill>
              <a:ea typeface="微软雅黑" panose="020B0503020204020204" pitchFamily="34" charset="-122"/>
            </a:endParaRPr>
          </a:p>
        </p:txBody>
      </p:sp>
      <p:sp>
        <p:nvSpPr>
          <p:cNvPr id="3" name="矩形 3">
            <a:extLst>
              <a:ext uri="{FF2B5EF4-FFF2-40B4-BE49-F238E27FC236}">
                <a16:creationId xmlns:a16="http://schemas.microsoft.com/office/drawing/2014/main" xmlns="" id="{E4E2731D-2A72-47F1-BA25-59D327E8F174}"/>
              </a:ext>
            </a:extLst>
          </p:cNvPr>
          <p:cNvSpPr/>
          <p:nvPr/>
        </p:nvSpPr>
        <p:spPr>
          <a:xfrm>
            <a:off x="1891911" y="2960857"/>
            <a:ext cx="3227276" cy="537560"/>
          </a:xfrm>
          <a:prstGeom prst="rect">
            <a:avLst/>
          </a:prstGeom>
        </p:spPr>
        <p:txBody>
          <a:bodyPr wrap="square">
            <a:spAutoFit/>
            <a:scene3d>
              <a:camera prst="orthographicFront"/>
              <a:lightRig rig="threePt" dir="t"/>
            </a:scene3d>
            <a:sp3d contourW="12700"/>
          </a:bodyPr>
          <a:lstStyle/>
          <a:p>
            <a:r>
              <a:rPr lang="en-US" altLang="zh-CN" b="1" dirty="0">
                <a:solidFill>
                  <a:schemeClr val="tx1">
                    <a:lumMod val="75000"/>
                    <a:lumOff val="25000"/>
                  </a:schemeClr>
                </a:solidFill>
                <a:ea typeface="微软雅黑" panose="020B0503020204020204" pitchFamily="34" charset="-122"/>
              </a:rPr>
              <a:t>Store data</a:t>
            </a:r>
            <a:endParaRPr lang="zh-CN" altLang="en-US" b="1" dirty="0">
              <a:solidFill>
                <a:schemeClr val="tx1">
                  <a:lumMod val="75000"/>
                  <a:lumOff val="25000"/>
                </a:schemeClr>
              </a:solidFill>
              <a:ea typeface="微软雅黑" panose="020B0503020204020204" pitchFamily="34" charset="-122"/>
            </a:endParaRPr>
          </a:p>
        </p:txBody>
      </p:sp>
      <p:sp>
        <p:nvSpPr>
          <p:cNvPr id="4" name="矩形 4">
            <a:extLst>
              <a:ext uri="{FF2B5EF4-FFF2-40B4-BE49-F238E27FC236}">
                <a16:creationId xmlns:a16="http://schemas.microsoft.com/office/drawing/2014/main" xmlns="" id="{9094C311-3E25-4FD5-9703-DCCFC2DB51FA}"/>
              </a:ext>
            </a:extLst>
          </p:cNvPr>
          <p:cNvSpPr/>
          <p:nvPr/>
        </p:nvSpPr>
        <p:spPr>
          <a:xfrm>
            <a:off x="1891911" y="4233707"/>
            <a:ext cx="3227276" cy="537560"/>
          </a:xfrm>
          <a:prstGeom prst="rect">
            <a:avLst/>
          </a:prstGeom>
        </p:spPr>
        <p:txBody>
          <a:bodyPr wrap="square">
            <a:spAutoFit/>
            <a:scene3d>
              <a:camera prst="orthographicFront"/>
              <a:lightRig rig="threePt" dir="t"/>
            </a:scene3d>
            <a:sp3d contourW="12700"/>
          </a:bodyPr>
          <a:lstStyle/>
          <a:p>
            <a:r>
              <a:rPr lang="en-US" altLang="zh-CN" b="1" dirty="0">
                <a:solidFill>
                  <a:schemeClr val="tx1">
                    <a:lumMod val="75000"/>
                    <a:lumOff val="25000"/>
                  </a:schemeClr>
                </a:solidFill>
                <a:ea typeface="微软雅黑" panose="020B0503020204020204" pitchFamily="34" charset="-122"/>
              </a:rPr>
              <a:t>User data</a:t>
            </a:r>
            <a:endParaRPr lang="zh-CN" altLang="en-US" b="1" dirty="0">
              <a:solidFill>
                <a:schemeClr val="tx1">
                  <a:lumMod val="75000"/>
                  <a:lumOff val="25000"/>
                </a:schemeClr>
              </a:solidFill>
              <a:ea typeface="微软雅黑" panose="020B0503020204020204" pitchFamily="34" charset="-122"/>
            </a:endParaRPr>
          </a:p>
        </p:txBody>
      </p:sp>
      <p:sp>
        <p:nvSpPr>
          <p:cNvPr id="5" name="矩形 5">
            <a:extLst>
              <a:ext uri="{FF2B5EF4-FFF2-40B4-BE49-F238E27FC236}">
                <a16:creationId xmlns:a16="http://schemas.microsoft.com/office/drawing/2014/main" xmlns="" id="{55A85042-B646-4F6A-882A-115D85088952}"/>
              </a:ext>
            </a:extLst>
          </p:cNvPr>
          <p:cNvSpPr/>
          <p:nvPr/>
        </p:nvSpPr>
        <p:spPr>
          <a:xfrm>
            <a:off x="1891911" y="5506562"/>
            <a:ext cx="3227276" cy="537560"/>
          </a:xfrm>
          <a:prstGeom prst="rect">
            <a:avLst/>
          </a:prstGeom>
        </p:spPr>
        <p:txBody>
          <a:bodyPr wrap="square">
            <a:spAutoFit/>
            <a:scene3d>
              <a:camera prst="orthographicFront"/>
              <a:lightRig rig="threePt" dir="t"/>
            </a:scene3d>
            <a:sp3d contourW="12700"/>
          </a:bodyPr>
          <a:lstStyle/>
          <a:p>
            <a:r>
              <a:rPr lang="en-US" altLang="zh-CN" b="1" dirty="0">
                <a:solidFill>
                  <a:schemeClr val="tx1">
                    <a:lumMod val="75000"/>
                    <a:lumOff val="25000"/>
                  </a:schemeClr>
                </a:solidFill>
                <a:ea typeface="微软雅黑" panose="020B0503020204020204" pitchFamily="34" charset="-122"/>
              </a:rPr>
              <a:t>product data</a:t>
            </a:r>
            <a:endParaRPr lang="zh-CN" altLang="en-US" b="1" dirty="0">
              <a:solidFill>
                <a:schemeClr val="tx1">
                  <a:lumMod val="75000"/>
                  <a:lumOff val="25000"/>
                </a:schemeClr>
              </a:solidFill>
              <a:ea typeface="微软雅黑" panose="020B0503020204020204" pitchFamily="34" charset="-122"/>
            </a:endParaRPr>
          </a:p>
        </p:txBody>
      </p:sp>
      <p:sp>
        <p:nvSpPr>
          <p:cNvPr id="393" name="矩形: 圆角 393">
            <a:extLst>
              <a:ext uri="{FF2B5EF4-FFF2-40B4-BE49-F238E27FC236}">
                <a16:creationId xmlns:a16="http://schemas.microsoft.com/office/drawing/2014/main" xmlns="" id="{90BCD743-00A9-4CF7-9408-093EBAF29C3F}"/>
              </a:ext>
            </a:extLst>
          </p:cNvPr>
          <p:cNvSpPr/>
          <p:nvPr/>
        </p:nvSpPr>
        <p:spPr bwMode="auto">
          <a:xfrm rot="2700000">
            <a:off x="5713812" y="2955240"/>
            <a:ext cx="1661444" cy="1661444"/>
          </a:xfrm>
          <a:prstGeom prst="roundRect">
            <a:avLst/>
          </a:prstGeom>
          <a:solidFill>
            <a:srgbClr val="F4F4F4"/>
          </a:solidFill>
          <a:ln w="9525" cap="flat" cmpd="sng" algn="ctr">
            <a:solidFill>
              <a:schemeClr val="accent2">
                <a:lumMod val="25000"/>
                <a:lumOff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4" name="矩形: 圆角 394">
            <a:extLst>
              <a:ext uri="{FF2B5EF4-FFF2-40B4-BE49-F238E27FC236}">
                <a16:creationId xmlns:a16="http://schemas.microsoft.com/office/drawing/2014/main" xmlns="" id="{3C463BC6-2BEA-4F28-A597-DFB72852E765}"/>
              </a:ext>
            </a:extLst>
          </p:cNvPr>
          <p:cNvSpPr/>
          <p:nvPr/>
        </p:nvSpPr>
        <p:spPr bwMode="auto">
          <a:xfrm rot="2700000">
            <a:off x="7553820" y="2955240"/>
            <a:ext cx="1661444" cy="1661444"/>
          </a:xfrm>
          <a:prstGeom prst="roundRect">
            <a:avLst/>
          </a:prstGeom>
          <a:solidFill>
            <a:srgbClr val="F4F4F4"/>
          </a:solidFill>
          <a:ln w="9525" cap="flat" cmpd="sng" algn="ctr">
            <a:solidFill>
              <a:schemeClr val="accent2">
                <a:lumMod val="25000"/>
                <a:lumOff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5" name="矩形: 圆角 395">
            <a:extLst>
              <a:ext uri="{FF2B5EF4-FFF2-40B4-BE49-F238E27FC236}">
                <a16:creationId xmlns:a16="http://schemas.microsoft.com/office/drawing/2014/main" xmlns="" id="{2D4053CA-6D0F-45D4-A392-0910437A74A2}"/>
              </a:ext>
            </a:extLst>
          </p:cNvPr>
          <p:cNvSpPr/>
          <p:nvPr/>
        </p:nvSpPr>
        <p:spPr bwMode="auto">
          <a:xfrm rot="2700000">
            <a:off x="9393830" y="2955240"/>
            <a:ext cx="1661444" cy="1661444"/>
          </a:xfrm>
          <a:prstGeom prst="roundRect">
            <a:avLst/>
          </a:prstGeom>
          <a:solidFill>
            <a:srgbClr val="F4F4F4"/>
          </a:solidFill>
          <a:ln w="9525" cap="flat" cmpd="sng" algn="ctr">
            <a:solidFill>
              <a:schemeClr val="accent2">
                <a:lumMod val="25000"/>
                <a:lumOff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6" name="矩形 396">
            <a:extLst>
              <a:ext uri="{FF2B5EF4-FFF2-40B4-BE49-F238E27FC236}">
                <a16:creationId xmlns:a16="http://schemas.microsoft.com/office/drawing/2014/main" xmlns="" id="{2C8A01F6-3C0E-4D50-BD25-4C82CE70EB5A}"/>
              </a:ext>
            </a:extLst>
          </p:cNvPr>
          <p:cNvSpPr/>
          <p:nvPr/>
        </p:nvSpPr>
        <p:spPr>
          <a:xfrm>
            <a:off x="5823709" y="4497123"/>
            <a:ext cx="1435421" cy="582357"/>
          </a:xfrm>
          <a:prstGeom prst="rect">
            <a:avLst/>
          </a:prstGeom>
        </p:spPr>
        <p:txBody>
          <a:bodyPr wrap="square">
            <a:spAutoFit/>
            <a:scene3d>
              <a:camera prst="orthographicFront"/>
              <a:lightRig rig="threePt" dir="t"/>
            </a:scene3d>
            <a:sp3d contourW="12700"/>
          </a:bodyPr>
          <a:lstStyle/>
          <a:p>
            <a:pPr algn="ctr"/>
            <a:r>
              <a:rPr lang="en-US" altLang="zh-CN" sz="2000" dirty="0">
                <a:solidFill>
                  <a:schemeClr val="tx1">
                    <a:lumMod val="75000"/>
                    <a:lumOff val="25000"/>
                  </a:schemeClr>
                </a:solidFill>
                <a:ea typeface="微软雅黑" panose="020B0503020204020204" pitchFamily="34" charset="-122"/>
              </a:rPr>
              <a:t>people</a:t>
            </a:r>
            <a:endParaRPr lang="zh-CN" altLang="en-US" sz="2000" dirty="0">
              <a:solidFill>
                <a:schemeClr val="tx1">
                  <a:lumMod val="75000"/>
                  <a:lumOff val="25000"/>
                </a:schemeClr>
              </a:solidFill>
              <a:ea typeface="微软雅黑" panose="020B0503020204020204" pitchFamily="34" charset="-122"/>
            </a:endParaRPr>
          </a:p>
        </p:txBody>
      </p:sp>
      <p:sp>
        <p:nvSpPr>
          <p:cNvPr id="397" name="矩形 397">
            <a:extLst>
              <a:ext uri="{FF2B5EF4-FFF2-40B4-BE49-F238E27FC236}">
                <a16:creationId xmlns:a16="http://schemas.microsoft.com/office/drawing/2014/main" xmlns="" id="{5DFDA5C9-560D-4524-AE97-18286DAE4C14}"/>
              </a:ext>
            </a:extLst>
          </p:cNvPr>
          <p:cNvSpPr/>
          <p:nvPr/>
        </p:nvSpPr>
        <p:spPr>
          <a:xfrm>
            <a:off x="7666831" y="4451501"/>
            <a:ext cx="1435421" cy="582357"/>
          </a:xfrm>
          <a:prstGeom prst="rect">
            <a:avLst/>
          </a:prstGeom>
        </p:spPr>
        <p:txBody>
          <a:bodyPr wrap="square">
            <a:spAutoFit/>
            <a:scene3d>
              <a:camera prst="orthographicFront"/>
              <a:lightRig rig="threePt" dir="t"/>
            </a:scene3d>
            <a:sp3d contourW="12700"/>
          </a:bodyPr>
          <a:lstStyle/>
          <a:p>
            <a:pPr algn="ctr"/>
            <a:r>
              <a:rPr lang="en-US" altLang="zh-CN" sz="2000" dirty="0">
                <a:solidFill>
                  <a:schemeClr val="tx1">
                    <a:lumMod val="75000"/>
                    <a:lumOff val="25000"/>
                  </a:schemeClr>
                </a:solidFill>
                <a:ea typeface="微软雅黑" panose="020B0503020204020204" pitchFamily="34" charset="-122"/>
              </a:rPr>
              <a:t>goods</a:t>
            </a:r>
            <a:endParaRPr lang="zh-CN" altLang="en-US" sz="2000" dirty="0">
              <a:solidFill>
                <a:schemeClr val="tx1">
                  <a:lumMod val="75000"/>
                  <a:lumOff val="25000"/>
                </a:schemeClr>
              </a:solidFill>
              <a:ea typeface="微软雅黑" panose="020B0503020204020204" pitchFamily="34" charset="-122"/>
            </a:endParaRPr>
          </a:p>
        </p:txBody>
      </p:sp>
      <p:sp>
        <p:nvSpPr>
          <p:cNvPr id="398" name="矩形 398">
            <a:extLst>
              <a:ext uri="{FF2B5EF4-FFF2-40B4-BE49-F238E27FC236}">
                <a16:creationId xmlns:a16="http://schemas.microsoft.com/office/drawing/2014/main" xmlns="" id="{499B74D1-3994-4A78-BD23-8F6A91B18116}"/>
              </a:ext>
            </a:extLst>
          </p:cNvPr>
          <p:cNvSpPr/>
          <p:nvPr/>
        </p:nvSpPr>
        <p:spPr>
          <a:xfrm>
            <a:off x="9503659" y="4453740"/>
            <a:ext cx="1435421" cy="671950"/>
          </a:xfrm>
          <a:prstGeom prst="rect">
            <a:avLst/>
          </a:prstGeom>
        </p:spPr>
        <p:txBody>
          <a:bodyPr wrap="square">
            <a:spAutoFit/>
            <a:scene3d>
              <a:camera prst="orthographicFront"/>
              <a:lightRig rig="threePt" dir="t"/>
            </a:scene3d>
            <a:sp3d contourW="12700"/>
          </a:bodyPr>
          <a:lstStyle/>
          <a:p>
            <a:pPr algn="ctr"/>
            <a:r>
              <a:rPr lang="en-US" altLang="zh-CN" sz="2400" dirty="0">
                <a:solidFill>
                  <a:schemeClr val="tx1">
                    <a:lumMod val="75000"/>
                    <a:lumOff val="25000"/>
                  </a:schemeClr>
                </a:solidFill>
                <a:ea typeface="微软雅黑" panose="020B0503020204020204" pitchFamily="34" charset="-122"/>
              </a:rPr>
              <a:t>field</a:t>
            </a:r>
            <a:endParaRPr lang="zh-CN" altLang="en-US" sz="2400" dirty="0">
              <a:solidFill>
                <a:schemeClr val="tx1">
                  <a:lumMod val="75000"/>
                  <a:lumOff val="25000"/>
                </a:schemeClr>
              </a:solidFill>
              <a:ea typeface="微软雅黑" panose="020B0503020204020204" pitchFamily="34" charset="-122"/>
            </a:endParaRPr>
          </a:p>
        </p:txBody>
      </p:sp>
      <p:grpSp>
        <p:nvGrpSpPr>
          <p:cNvPr id="512" name="组合 532">
            <a:extLst>
              <a:ext uri="{FF2B5EF4-FFF2-40B4-BE49-F238E27FC236}">
                <a16:creationId xmlns:a16="http://schemas.microsoft.com/office/drawing/2014/main" xmlns="" id="{BE563360-F8B9-4AAD-AF75-05731CB92CDF}"/>
              </a:ext>
            </a:extLst>
          </p:cNvPr>
          <p:cNvGrpSpPr/>
          <p:nvPr/>
        </p:nvGrpSpPr>
        <p:grpSpPr>
          <a:xfrm>
            <a:off x="3875467" y="1943925"/>
            <a:ext cx="1423840" cy="3841752"/>
            <a:chOff x="4494624" y="2379404"/>
            <a:chExt cx="978253" cy="2639487"/>
          </a:xfrm>
        </p:grpSpPr>
        <p:grpSp>
          <p:nvGrpSpPr>
            <p:cNvPr id="513" name="组合 512">
              <a:extLst>
                <a:ext uri="{FF2B5EF4-FFF2-40B4-BE49-F238E27FC236}">
                  <a16:creationId xmlns:a16="http://schemas.microsoft.com/office/drawing/2014/main" xmlns="" id="{0590738A-5424-4141-8877-8AA01413DDFD}"/>
                </a:ext>
              </a:extLst>
            </p:cNvPr>
            <p:cNvGrpSpPr/>
            <p:nvPr/>
          </p:nvGrpSpPr>
          <p:grpSpPr>
            <a:xfrm>
              <a:off x="4494624" y="2379404"/>
              <a:ext cx="978253" cy="1008000"/>
              <a:chOff x="3705569" y="2893895"/>
              <a:chExt cx="978253" cy="1008000"/>
            </a:xfrm>
          </p:grpSpPr>
          <p:cxnSp>
            <p:nvCxnSpPr>
              <p:cNvPr id="523" name="直接连接符 513">
                <a:extLst>
                  <a:ext uri="{FF2B5EF4-FFF2-40B4-BE49-F238E27FC236}">
                    <a16:creationId xmlns:a16="http://schemas.microsoft.com/office/drawing/2014/main" xmlns="" id="{28632F69-6A38-4A25-8AC3-093AD2FBB214}"/>
                  </a:ext>
                </a:extLst>
              </p:cNvPr>
              <p:cNvCxnSpPr/>
              <p:nvPr/>
            </p:nvCxnSpPr>
            <p:spPr bwMode="auto">
              <a:xfrm>
                <a:off x="3705569" y="2893896"/>
                <a:ext cx="616562"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524" name="直接连接符 514">
                <a:extLst>
                  <a:ext uri="{FF2B5EF4-FFF2-40B4-BE49-F238E27FC236}">
                    <a16:creationId xmlns:a16="http://schemas.microsoft.com/office/drawing/2014/main" xmlns="" id="{238FDCEA-06D3-4D86-98DD-506950E3A55C}"/>
                  </a:ext>
                </a:extLst>
              </p:cNvPr>
              <p:cNvCxnSpPr>
                <a:cxnSpLocks/>
              </p:cNvCxnSpPr>
              <p:nvPr/>
            </p:nvCxnSpPr>
            <p:spPr bwMode="auto">
              <a:xfrm>
                <a:off x="4322131" y="2893895"/>
                <a:ext cx="361691" cy="1008000"/>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nvGrpSpPr>
            <p:cNvPr id="514" name="组合 515">
              <a:extLst>
                <a:ext uri="{FF2B5EF4-FFF2-40B4-BE49-F238E27FC236}">
                  <a16:creationId xmlns:a16="http://schemas.microsoft.com/office/drawing/2014/main" xmlns="" id="{9CD7A0F6-5023-4AE1-9A41-D7EB8B49DDDB}"/>
                </a:ext>
              </a:extLst>
            </p:cNvPr>
            <p:cNvGrpSpPr/>
            <p:nvPr/>
          </p:nvGrpSpPr>
          <p:grpSpPr>
            <a:xfrm>
              <a:off x="4494624" y="3253920"/>
              <a:ext cx="978253" cy="514511"/>
              <a:chOff x="3705569" y="2893896"/>
              <a:chExt cx="978253" cy="514511"/>
            </a:xfrm>
          </p:grpSpPr>
          <p:cxnSp>
            <p:nvCxnSpPr>
              <p:cNvPr id="521" name="直接连接符 516">
                <a:extLst>
                  <a:ext uri="{FF2B5EF4-FFF2-40B4-BE49-F238E27FC236}">
                    <a16:creationId xmlns:a16="http://schemas.microsoft.com/office/drawing/2014/main" xmlns="" id="{602778F5-DF8A-449E-A784-331FCA5F87EB}"/>
                  </a:ext>
                </a:extLst>
              </p:cNvPr>
              <p:cNvCxnSpPr/>
              <p:nvPr/>
            </p:nvCxnSpPr>
            <p:spPr bwMode="auto">
              <a:xfrm>
                <a:off x="3705569" y="2893896"/>
                <a:ext cx="616562"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522" name="直接连接符 517">
                <a:extLst>
                  <a:ext uri="{FF2B5EF4-FFF2-40B4-BE49-F238E27FC236}">
                    <a16:creationId xmlns:a16="http://schemas.microsoft.com/office/drawing/2014/main" xmlns="" id="{BCAEB1C0-11D6-4C48-ADAF-9DF2A7ED3B32}"/>
                  </a:ext>
                </a:extLst>
              </p:cNvPr>
              <p:cNvCxnSpPr>
                <a:cxnSpLocks/>
              </p:cNvCxnSpPr>
              <p:nvPr/>
            </p:nvCxnSpPr>
            <p:spPr bwMode="auto">
              <a:xfrm>
                <a:off x="4322131" y="2893896"/>
                <a:ext cx="361691" cy="514511"/>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nvGrpSpPr>
            <p:cNvPr id="515" name="组合 518">
              <a:extLst>
                <a:ext uri="{FF2B5EF4-FFF2-40B4-BE49-F238E27FC236}">
                  <a16:creationId xmlns:a16="http://schemas.microsoft.com/office/drawing/2014/main" xmlns="" id="{384519BE-97AA-4B9F-938A-5323055EFE9B}"/>
                </a:ext>
              </a:extLst>
            </p:cNvPr>
            <p:cNvGrpSpPr/>
            <p:nvPr/>
          </p:nvGrpSpPr>
          <p:grpSpPr>
            <a:xfrm flipV="1">
              <a:off x="4494624" y="3620034"/>
              <a:ext cx="978253" cy="514511"/>
              <a:chOff x="3705569" y="2893896"/>
              <a:chExt cx="978253" cy="514511"/>
            </a:xfrm>
          </p:grpSpPr>
          <p:cxnSp>
            <p:nvCxnSpPr>
              <p:cNvPr id="519" name="直接连接符 519">
                <a:extLst>
                  <a:ext uri="{FF2B5EF4-FFF2-40B4-BE49-F238E27FC236}">
                    <a16:creationId xmlns:a16="http://schemas.microsoft.com/office/drawing/2014/main" xmlns="" id="{BA43B1C5-F2F2-40D1-A4A2-AFA1BF5460D9}"/>
                  </a:ext>
                </a:extLst>
              </p:cNvPr>
              <p:cNvCxnSpPr/>
              <p:nvPr/>
            </p:nvCxnSpPr>
            <p:spPr bwMode="auto">
              <a:xfrm>
                <a:off x="3705569" y="2893896"/>
                <a:ext cx="616562"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520" name="直接连接符 520">
                <a:extLst>
                  <a:ext uri="{FF2B5EF4-FFF2-40B4-BE49-F238E27FC236}">
                    <a16:creationId xmlns:a16="http://schemas.microsoft.com/office/drawing/2014/main" xmlns="" id="{83704410-3A9F-4099-A039-AE9175656C4A}"/>
                  </a:ext>
                </a:extLst>
              </p:cNvPr>
              <p:cNvCxnSpPr>
                <a:cxnSpLocks/>
              </p:cNvCxnSpPr>
              <p:nvPr/>
            </p:nvCxnSpPr>
            <p:spPr bwMode="auto">
              <a:xfrm>
                <a:off x="4322131" y="2893896"/>
                <a:ext cx="361691" cy="514511"/>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nvGrpSpPr>
            <p:cNvPr id="516" name="组合 521">
              <a:extLst>
                <a:ext uri="{FF2B5EF4-FFF2-40B4-BE49-F238E27FC236}">
                  <a16:creationId xmlns:a16="http://schemas.microsoft.com/office/drawing/2014/main" xmlns="" id="{3A972029-519D-4B4F-A78A-D08531E420DE}"/>
                </a:ext>
              </a:extLst>
            </p:cNvPr>
            <p:cNvGrpSpPr/>
            <p:nvPr/>
          </p:nvGrpSpPr>
          <p:grpSpPr>
            <a:xfrm flipV="1">
              <a:off x="4494624" y="4010891"/>
              <a:ext cx="978253" cy="1008000"/>
              <a:chOff x="3705569" y="2885791"/>
              <a:chExt cx="978253" cy="1008000"/>
            </a:xfrm>
          </p:grpSpPr>
          <p:cxnSp>
            <p:nvCxnSpPr>
              <p:cNvPr id="517" name="直接连接符 522">
                <a:extLst>
                  <a:ext uri="{FF2B5EF4-FFF2-40B4-BE49-F238E27FC236}">
                    <a16:creationId xmlns:a16="http://schemas.microsoft.com/office/drawing/2014/main" xmlns="" id="{AE405222-DBD5-4ACA-A7DD-96ABE44FA84B}"/>
                  </a:ext>
                </a:extLst>
              </p:cNvPr>
              <p:cNvCxnSpPr/>
              <p:nvPr/>
            </p:nvCxnSpPr>
            <p:spPr bwMode="auto">
              <a:xfrm>
                <a:off x="3705569" y="2893896"/>
                <a:ext cx="616562"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518" name="直接连接符 523">
                <a:extLst>
                  <a:ext uri="{FF2B5EF4-FFF2-40B4-BE49-F238E27FC236}">
                    <a16:creationId xmlns:a16="http://schemas.microsoft.com/office/drawing/2014/main" xmlns="" id="{53164ACF-A2AA-4A6F-80EE-155B5859E173}"/>
                  </a:ext>
                </a:extLst>
              </p:cNvPr>
              <p:cNvCxnSpPr>
                <a:cxnSpLocks/>
              </p:cNvCxnSpPr>
              <p:nvPr/>
            </p:nvCxnSpPr>
            <p:spPr bwMode="auto">
              <a:xfrm>
                <a:off x="4322131" y="2885791"/>
                <a:ext cx="361691" cy="1008000"/>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sp>
        <p:nvSpPr>
          <p:cNvPr id="525" name="文本框 526">
            <a:extLst>
              <a:ext uri="{FF2B5EF4-FFF2-40B4-BE49-F238E27FC236}">
                <a16:creationId xmlns:a16="http://schemas.microsoft.com/office/drawing/2014/main" xmlns="" id="{AE5508DC-1924-4CDD-9E20-BBAD30E05A7C}"/>
              </a:ext>
            </a:extLst>
          </p:cNvPr>
          <p:cNvSpPr txBox="1"/>
          <p:nvPr/>
        </p:nvSpPr>
        <p:spPr>
          <a:xfrm>
            <a:off x="5676579" y="5280385"/>
            <a:ext cx="5471192" cy="49494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it into a film to be user presentation and make be used in a wider field</a:t>
            </a:r>
          </a:p>
        </p:txBody>
      </p:sp>
      <p:sp>
        <p:nvSpPr>
          <p:cNvPr id="526" name="文本框 527">
            <a:extLst>
              <a:ext uri="{FF2B5EF4-FFF2-40B4-BE49-F238E27FC236}">
                <a16:creationId xmlns:a16="http://schemas.microsoft.com/office/drawing/2014/main" xmlns="" id="{1038F629-1EA6-4802-A3F5-E57A42CEBDA2}"/>
              </a:ext>
            </a:extLst>
          </p:cNvPr>
          <p:cNvSpPr txBox="1"/>
          <p:nvPr/>
        </p:nvSpPr>
        <p:spPr>
          <a:xfrm>
            <a:off x="5676579" y="1713278"/>
            <a:ext cx="5471192" cy="49494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it into a film to be user presentation and make be used in a wider field</a:t>
            </a:r>
          </a:p>
        </p:txBody>
      </p:sp>
      <p:sp>
        <p:nvSpPr>
          <p:cNvPr id="529" name="文本框 530">
            <a:extLst>
              <a:ext uri="{FF2B5EF4-FFF2-40B4-BE49-F238E27FC236}">
                <a16:creationId xmlns:a16="http://schemas.microsoft.com/office/drawing/2014/main" xmlns="" id="{1076AEE5-97A6-4575-8FFC-A19A67C353FD}"/>
              </a:ext>
            </a:extLst>
          </p:cNvPr>
          <p:cNvSpPr txBox="1"/>
          <p:nvPr/>
        </p:nvSpPr>
        <p:spPr>
          <a:xfrm>
            <a:off x="1334165" y="214009"/>
            <a:ext cx="5484963" cy="633187"/>
          </a:xfrm>
          <a:prstGeom prst="rect">
            <a:avLst/>
          </a:prstGeom>
          <a:ln>
            <a:noFill/>
          </a:ln>
        </p:spPr>
        <p:txBody>
          <a:bodyPr wrap="square">
            <a:spAutoFit/>
            <a:scene3d>
              <a:camera prst="orthographicFront"/>
              <a:lightRig rig="threePt" dir="t"/>
            </a:scene3d>
            <a:sp3d contourW="12700"/>
          </a:bodyPr>
          <a:lstStyle>
            <a:defPPr>
              <a:defRPr lang="en-US"/>
            </a:defPPr>
            <a:lvl1pPr>
              <a:lnSpc>
                <a:spcPct val="120000"/>
              </a:lnSpc>
              <a:defRPr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defRPr>
            </a:lvl1pPr>
            <a:lvl2pPr defTabSz="914400"/>
            <a:lvl3pPr defTabSz="914400"/>
            <a:lvl4pPr defTabSz="914400"/>
            <a:lvl5pPr defTabSz="914400"/>
            <a:lvl6pPr defTabSz="914400"/>
            <a:lvl7pPr defTabSz="914400"/>
            <a:lvl8pPr defTabSz="914400"/>
            <a:lvl9pPr defTabSz="914400"/>
          </a:lstStyle>
          <a:p>
            <a:r>
              <a:rPr lang="en-US" altLang="zh-CN" dirty="0"/>
              <a:t>Marketing execution plan</a:t>
            </a:r>
            <a:endParaRPr lang="zh-CN" altLang="en-US" dirty="0"/>
          </a:p>
        </p:txBody>
      </p:sp>
      <p:pic>
        <p:nvPicPr>
          <p:cNvPr id="527" name="Imagen 526"/>
          <p:cNvPicPr>
            <a:picLocks noChangeAspect="1"/>
          </p:cNvPicPr>
          <p:nvPr/>
        </p:nvPicPr>
        <p:blipFill>
          <a:blip r:embed="rId3"/>
          <a:stretch>
            <a:fillRect/>
          </a:stretch>
        </p:blipFill>
        <p:spPr>
          <a:xfrm>
            <a:off x="6176310" y="3030706"/>
            <a:ext cx="730216" cy="1402015"/>
          </a:xfrm>
          <a:prstGeom prst="rect">
            <a:avLst/>
          </a:prstGeom>
        </p:spPr>
      </p:pic>
      <p:pic>
        <p:nvPicPr>
          <p:cNvPr id="528" name="Imagen 527"/>
          <p:cNvPicPr>
            <a:picLocks noChangeAspect="1"/>
          </p:cNvPicPr>
          <p:nvPr/>
        </p:nvPicPr>
        <p:blipFill>
          <a:blip r:embed="rId4"/>
          <a:stretch>
            <a:fillRect/>
          </a:stretch>
        </p:blipFill>
        <p:spPr>
          <a:xfrm>
            <a:off x="7771947" y="2952113"/>
            <a:ext cx="1232090" cy="1297927"/>
          </a:xfrm>
          <a:prstGeom prst="rect">
            <a:avLst/>
          </a:prstGeom>
        </p:spPr>
      </p:pic>
      <p:pic>
        <p:nvPicPr>
          <p:cNvPr id="530" name="Imagen 529"/>
          <p:cNvPicPr>
            <a:picLocks noChangeAspect="1"/>
          </p:cNvPicPr>
          <p:nvPr/>
        </p:nvPicPr>
        <p:blipFill>
          <a:blip r:embed="rId5"/>
          <a:stretch>
            <a:fillRect/>
          </a:stretch>
        </p:blipFill>
        <p:spPr>
          <a:xfrm>
            <a:off x="9760119" y="2802258"/>
            <a:ext cx="922500" cy="1608750"/>
          </a:xfrm>
          <a:prstGeom prst="rect">
            <a:avLst/>
          </a:prstGeom>
        </p:spPr>
      </p:pic>
    </p:spTree>
    <p:extLst>
      <p:ext uri="{BB962C8B-B14F-4D97-AF65-F5344CB8AC3E}">
        <p14:creationId xmlns:p14="http://schemas.microsoft.com/office/powerpoint/2010/main" val="193033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7">
            <a:extLst>
              <a:ext uri="{FF2B5EF4-FFF2-40B4-BE49-F238E27FC236}">
                <a16:creationId xmlns:a16="http://schemas.microsoft.com/office/drawing/2014/main" xmlns="" id="{F15537C0-6AFB-43C6-9F6A-BC10500AC74A}"/>
              </a:ext>
            </a:extLst>
          </p:cNvPr>
          <p:cNvCxnSpPr/>
          <p:nvPr/>
        </p:nvCxnSpPr>
        <p:spPr>
          <a:xfrm>
            <a:off x="4140992" y="1452229"/>
            <a:ext cx="0" cy="3314782"/>
          </a:xfrm>
          <a:prstGeom prst="line">
            <a:avLst/>
          </a:prstGeom>
          <a:ln w="3175" cap="rnd">
            <a:solidFill>
              <a:schemeClr val="bg1">
                <a:lumMod val="85000"/>
              </a:schemeClr>
            </a:solidFill>
            <a:prstDash val="sysDot"/>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ïš1íḑe">
            <a:extLst>
              <a:ext uri="{FF2B5EF4-FFF2-40B4-BE49-F238E27FC236}">
                <a16:creationId xmlns:a16="http://schemas.microsoft.com/office/drawing/2014/main" xmlns="" id="{C01C74E1-75DD-49F7-9222-6AEFC982DE56}"/>
              </a:ext>
            </a:extLst>
          </p:cNvPr>
          <p:cNvSpPr/>
          <p:nvPr/>
        </p:nvSpPr>
        <p:spPr>
          <a:xfrm>
            <a:off x="2246668" y="1452229"/>
            <a:ext cx="555523" cy="555523"/>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lnSpc>
                <a:spcPct val="120000"/>
              </a:lnSpc>
            </a:pPr>
            <a:r>
              <a:rPr lang="en-US" altLang="zh-CN" sz="1200" dirty="0">
                <a:solidFill>
                  <a:schemeClr val="tx1">
                    <a:lumMod val="75000"/>
                    <a:lumOff val="25000"/>
                  </a:schemeClr>
                </a:solidFill>
                <a:latin typeface="Century Gothic" panose="020B0502020202020204" pitchFamily="34" charset="0"/>
              </a:rPr>
              <a:t>1</a:t>
            </a:r>
          </a:p>
        </p:txBody>
      </p:sp>
      <p:sp>
        <p:nvSpPr>
          <p:cNvPr id="8" name="iśļîďe">
            <a:extLst>
              <a:ext uri="{FF2B5EF4-FFF2-40B4-BE49-F238E27FC236}">
                <a16:creationId xmlns:a16="http://schemas.microsoft.com/office/drawing/2014/main" xmlns="" id="{28B8858C-C790-47CC-9ADC-20A99DCD9A22}"/>
              </a:ext>
            </a:extLst>
          </p:cNvPr>
          <p:cNvSpPr/>
          <p:nvPr/>
        </p:nvSpPr>
        <p:spPr>
          <a:xfrm>
            <a:off x="5824139" y="1452229"/>
            <a:ext cx="555523" cy="555523"/>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lnSpc>
                <a:spcPct val="120000"/>
              </a:lnSpc>
            </a:pPr>
            <a:r>
              <a:rPr lang="en-US" altLang="zh-CN" sz="1200" dirty="0">
                <a:solidFill>
                  <a:schemeClr val="tx1">
                    <a:lumMod val="75000"/>
                    <a:lumOff val="25000"/>
                  </a:schemeClr>
                </a:solidFill>
                <a:latin typeface="Century Gothic" panose="020B0502020202020204" pitchFamily="34" charset="0"/>
              </a:rPr>
              <a:t>2</a:t>
            </a:r>
          </a:p>
        </p:txBody>
      </p:sp>
      <p:sp>
        <p:nvSpPr>
          <p:cNvPr id="9" name="ï$ḷïḑé">
            <a:extLst>
              <a:ext uri="{FF2B5EF4-FFF2-40B4-BE49-F238E27FC236}">
                <a16:creationId xmlns:a16="http://schemas.microsoft.com/office/drawing/2014/main" xmlns="" id="{E1F0C00B-FD1D-4881-A682-07C5EC1A33EB}"/>
              </a:ext>
            </a:extLst>
          </p:cNvPr>
          <p:cNvSpPr/>
          <p:nvPr/>
        </p:nvSpPr>
        <p:spPr>
          <a:xfrm>
            <a:off x="9443508" y="1452229"/>
            <a:ext cx="555523" cy="555523"/>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lnSpc>
                <a:spcPct val="120000"/>
              </a:lnSpc>
            </a:pPr>
            <a:r>
              <a:rPr lang="en-US" altLang="zh-CN" sz="1200" dirty="0">
                <a:solidFill>
                  <a:schemeClr val="tx1">
                    <a:lumMod val="75000"/>
                    <a:lumOff val="25000"/>
                  </a:schemeClr>
                </a:solidFill>
                <a:latin typeface="Century Gothic" panose="020B0502020202020204" pitchFamily="34" charset="0"/>
              </a:rPr>
              <a:t>3</a:t>
            </a:r>
          </a:p>
        </p:txBody>
      </p:sp>
      <p:cxnSp>
        <p:nvCxnSpPr>
          <p:cNvPr id="10" name="直接连接符 11">
            <a:extLst>
              <a:ext uri="{FF2B5EF4-FFF2-40B4-BE49-F238E27FC236}">
                <a16:creationId xmlns:a16="http://schemas.microsoft.com/office/drawing/2014/main" xmlns="" id="{F75640DB-04AE-41CA-9FE1-3A0FAFADCB77}"/>
              </a:ext>
            </a:extLst>
          </p:cNvPr>
          <p:cNvCxnSpPr/>
          <p:nvPr/>
        </p:nvCxnSpPr>
        <p:spPr>
          <a:xfrm>
            <a:off x="8001850" y="1452229"/>
            <a:ext cx="0" cy="3314782"/>
          </a:xfrm>
          <a:prstGeom prst="line">
            <a:avLst/>
          </a:prstGeom>
          <a:ln w="3175" cap="rnd">
            <a:solidFill>
              <a:schemeClr val="bg1">
                <a:lumMod val="85000"/>
              </a:schemeClr>
            </a:solidFill>
            <a:prstDash val="sysDot"/>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447" name="组合 463">
            <a:extLst>
              <a:ext uri="{FF2B5EF4-FFF2-40B4-BE49-F238E27FC236}">
                <a16:creationId xmlns:a16="http://schemas.microsoft.com/office/drawing/2014/main" xmlns="" id="{7C0E2072-8CB5-459F-AAD1-A48F9CDEAE67}"/>
              </a:ext>
            </a:extLst>
          </p:cNvPr>
          <p:cNvGrpSpPr/>
          <p:nvPr/>
        </p:nvGrpSpPr>
        <p:grpSpPr>
          <a:xfrm>
            <a:off x="728155" y="5045581"/>
            <a:ext cx="3417862" cy="1209303"/>
            <a:chOff x="2741785" y="2343753"/>
            <a:chExt cx="2531096" cy="895549"/>
          </a:xfrm>
        </p:grpSpPr>
        <p:sp>
          <p:nvSpPr>
            <p:cNvPr id="448" name="文本框 464">
              <a:extLst>
                <a:ext uri="{FF2B5EF4-FFF2-40B4-BE49-F238E27FC236}">
                  <a16:creationId xmlns:a16="http://schemas.microsoft.com/office/drawing/2014/main" xmlns="" id="{9006CE00-2819-415F-AB66-793CA962FC0E}"/>
                </a:ext>
              </a:extLst>
            </p:cNvPr>
            <p:cNvSpPr txBox="1"/>
            <p:nvPr/>
          </p:nvSpPr>
          <p:spPr>
            <a:xfrm>
              <a:off x="3075916"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latin typeface="+mn-ea"/>
                </a:rPr>
                <a:t>Title text added</a:t>
              </a:r>
              <a:endParaRPr lang="zh-CN" altLang="en-US" sz="1600" b="1" dirty="0">
                <a:solidFill>
                  <a:schemeClr val="tx1">
                    <a:lumMod val="75000"/>
                    <a:lumOff val="25000"/>
                  </a:schemeClr>
                </a:solidFill>
                <a:latin typeface="+mn-ea"/>
              </a:endParaRPr>
            </a:p>
          </p:txBody>
        </p:sp>
        <p:sp>
          <p:nvSpPr>
            <p:cNvPr id="449" name="文本框 465">
              <a:extLst>
                <a:ext uri="{FF2B5EF4-FFF2-40B4-BE49-F238E27FC236}">
                  <a16:creationId xmlns:a16="http://schemas.microsoft.com/office/drawing/2014/main" xmlns="" id="{446CAABD-8EA9-4A9E-86BE-80F14CF33A7F}"/>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it into a film to be user presentation and make be used in a wider field</a:t>
              </a:r>
            </a:p>
          </p:txBody>
        </p:sp>
      </p:grpSp>
      <p:grpSp>
        <p:nvGrpSpPr>
          <p:cNvPr id="450" name="组合 466">
            <a:extLst>
              <a:ext uri="{FF2B5EF4-FFF2-40B4-BE49-F238E27FC236}">
                <a16:creationId xmlns:a16="http://schemas.microsoft.com/office/drawing/2014/main" xmlns="" id="{D631E2D3-2FCE-4EBF-A0AD-2A64B7EF4A5F}"/>
              </a:ext>
            </a:extLst>
          </p:cNvPr>
          <p:cNvGrpSpPr/>
          <p:nvPr/>
        </p:nvGrpSpPr>
        <p:grpSpPr>
          <a:xfrm>
            <a:off x="4404723" y="5045581"/>
            <a:ext cx="3417862" cy="1209303"/>
            <a:chOff x="2741785" y="2343753"/>
            <a:chExt cx="2531096" cy="895549"/>
          </a:xfrm>
        </p:grpSpPr>
        <p:sp>
          <p:nvSpPr>
            <p:cNvPr id="451" name="文本框 467">
              <a:extLst>
                <a:ext uri="{FF2B5EF4-FFF2-40B4-BE49-F238E27FC236}">
                  <a16:creationId xmlns:a16="http://schemas.microsoft.com/office/drawing/2014/main" xmlns="" id="{D18013C2-CD73-470B-8878-30A38ECEE25C}"/>
                </a:ext>
              </a:extLst>
            </p:cNvPr>
            <p:cNvSpPr txBox="1"/>
            <p:nvPr/>
          </p:nvSpPr>
          <p:spPr>
            <a:xfrm>
              <a:off x="3075916"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latin typeface="+mn-ea"/>
                </a:rPr>
                <a:t>Title text added</a:t>
              </a:r>
              <a:endParaRPr lang="zh-CN" altLang="en-US" sz="1600" b="1" dirty="0">
                <a:solidFill>
                  <a:schemeClr val="tx1">
                    <a:lumMod val="75000"/>
                    <a:lumOff val="25000"/>
                  </a:schemeClr>
                </a:solidFill>
                <a:latin typeface="+mn-ea"/>
              </a:endParaRPr>
            </a:p>
          </p:txBody>
        </p:sp>
        <p:sp>
          <p:nvSpPr>
            <p:cNvPr id="452" name="文本框 468">
              <a:extLst>
                <a:ext uri="{FF2B5EF4-FFF2-40B4-BE49-F238E27FC236}">
                  <a16:creationId xmlns:a16="http://schemas.microsoft.com/office/drawing/2014/main" xmlns="" id="{03B0C3B5-E375-4245-8361-2BE408078D3A}"/>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it into a film to be user presentation and make be used in a wider field</a:t>
              </a:r>
            </a:p>
          </p:txBody>
        </p:sp>
      </p:grpSp>
      <p:grpSp>
        <p:nvGrpSpPr>
          <p:cNvPr id="453" name="组合 469">
            <a:extLst>
              <a:ext uri="{FF2B5EF4-FFF2-40B4-BE49-F238E27FC236}">
                <a16:creationId xmlns:a16="http://schemas.microsoft.com/office/drawing/2014/main" xmlns="" id="{5CC487E2-7CD9-405A-B7BF-B03E69B2EF97}"/>
              </a:ext>
            </a:extLst>
          </p:cNvPr>
          <p:cNvGrpSpPr/>
          <p:nvPr/>
        </p:nvGrpSpPr>
        <p:grpSpPr>
          <a:xfrm>
            <a:off x="8045982" y="5045581"/>
            <a:ext cx="3417862" cy="1209303"/>
            <a:chOff x="2741785" y="2343753"/>
            <a:chExt cx="2531096" cy="895549"/>
          </a:xfrm>
        </p:grpSpPr>
        <p:sp>
          <p:nvSpPr>
            <p:cNvPr id="454" name="文本框 470">
              <a:extLst>
                <a:ext uri="{FF2B5EF4-FFF2-40B4-BE49-F238E27FC236}">
                  <a16:creationId xmlns:a16="http://schemas.microsoft.com/office/drawing/2014/main" xmlns="" id="{C5E885DB-6EBA-4559-9BFB-C47A4F1C3D61}"/>
                </a:ext>
              </a:extLst>
            </p:cNvPr>
            <p:cNvSpPr txBox="1"/>
            <p:nvPr/>
          </p:nvSpPr>
          <p:spPr>
            <a:xfrm>
              <a:off x="3075916"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latin typeface="+mn-ea"/>
                </a:rPr>
                <a:t>Title text added</a:t>
              </a:r>
              <a:endParaRPr lang="zh-CN" altLang="en-US" sz="1600" b="1" dirty="0">
                <a:solidFill>
                  <a:schemeClr val="tx1">
                    <a:lumMod val="75000"/>
                    <a:lumOff val="25000"/>
                  </a:schemeClr>
                </a:solidFill>
                <a:latin typeface="+mn-ea"/>
              </a:endParaRPr>
            </a:p>
          </p:txBody>
        </p:sp>
        <p:sp>
          <p:nvSpPr>
            <p:cNvPr id="455" name="文本框 471">
              <a:extLst>
                <a:ext uri="{FF2B5EF4-FFF2-40B4-BE49-F238E27FC236}">
                  <a16:creationId xmlns:a16="http://schemas.microsoft.com/office/drawing/2014/main" xmlns="" id="{FF92CA74-4878-4D0E-B46E-989AD6B1789F}"/>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it into a film to be user presentation and make be used in a wider field</a:t>
              </a:r>
            </a:p>
          </p:txBody>
        </p:sp>
      </p:grpSp>
      <p:sp>
        <p:nvSpPr>
          <p:cNvPr id="458" name="文本框 474">
            <a:extLst>
              <a:ext uri="{FF2B5EF4-FFF2-40B4-BE49-F238E27FC236}">
                <a16:creationId xmlns:a16="http://schemas.microsoft.com/office/drawing/2014/main" xmlns="" id="{EC94D905-F34F-4A8B-BF53-189C099CB75F}"/>
              </a:ext>
            </a:extLst>
          </p:cNvPr>
          <p:cNvSpPr txBox="1"/>
          <p:nvPr/>
        </p:nvSpPr>
        <p:spPr>
          <a:xfrm>
            <a:off x="3438813" y="177908"/>
            <a:ext cx="5282042" cy="624979"/>
          </a:xfrm>
          <a:prstGeom prst="rect">
            <a:avLst/>
          </a:prstGeom>
          <a:ln>
            <a:noFill/>
          </a:ln>
        </p:spPr>
        <p:txBody>
          <a:bodyPr wrap="square">
            <a:spAutoFit/>
            <a:scene3d>
              <a:camera prst="orthographicFront"/>
              <a:lightRig rig="threePt" dir="t"/>
            </a:scene3d>
            <a:sp3d contourW="12700"/>
          </a:bodyPr>
          <a:lstStyle>
            <a:defPPr>
              <a:defRPr lang="en-US"/>
            </a:defPPr>
            <a:lvl1pPr>
              <a:lnSpc>
                <a:spcPct val="120000"/>
              </a:lnSpc>
              <a:defRPr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defRPr>
            </a:lvl1pPr>
            <a:lvl2pPr defTabSz="914400"/>
            <a:lvl3pPr defTabSz="914400"/>
            <a:lvl4pPr defTabSz="914400"/>
            <a:lvl5pPr defTabSz="914400"/>
            <a:lvl6pPr defTabSz="914400"/>
            <a:lvl7pPr defTabSz="914400"/>
            <a:lvl8pPr defTabSz="914400"/>
            <a:lvl9pPr defTabSz="914400"/>
          </a:lstStyle>
          <a:p>
            <a:r>
              <a:rPr lang="en-US" altLang="zh-CN" dirty="0"/>
              <a:t>Marketing execution plan</a:t>
            </a:r>
            <a:endParaRPr lang="zh-CN" altLang="en-US" dirty="0"/>
          </a:p>
        </p:txBody>
      </p:sp>
      <p:pic>
        <p:nvPicPr>
          <p:cNvPr id="457" name="Imagen 456"/>
          <p:cNvPicPr>
            <a:picLocks noChangeAspect="1"/>
          </p:cNvPicPr>
          <p:nvPr/>
        </p:nvPicPr>
        <p:blipFill>
          <a:blip r:embed="rId2"/>
          <a:stretch>
            <a:fillRect/>
          </a:stretch>
        </p:blipFill>
        <p:spPr>
          <a:xfrm>
            <a:off x="1231596" y="2283541"/>
            <a:ext cx="2452500" cy="2486250"/>
          </a:xfrm>
          <a:prstGeom prst="rect">
            <a:avLst/>
          </a:prstGeom>
        </p:spPr>
      </p:pic>
      <p:pic>
        <p:nvPicPr>
          <p:cNvPr id="460" name="Imagen 459"/>
          <p:cNvPicPr>
            <a:picLocks noChangeAspect="1"/>
          </p:cNvPicPr>
          <p:nvPr/>
        </p:nvPicPr>
        <p:blipFill>
          <a:blip r:embed="rId2"/>
          <a:stretch>
            <a:fillRect/>
          </a:stretch>
        </p:blipFill>
        <p:spPr>
          <a:xfrm>
            <a:off x="8217258" y="2280761"/>
            <a:ext cx="2452500" cy="2486250"/>
          </a:xfrm>
          <a:prstGeom prst="rect">
            <a:avLst/>
          </a:prstGeom>
        </p:spPr>
      </p:pic>
      <p:pic>
        <p:nvPicPr>
          <p:cNvPr id="462" name="Imagen 461"/>
          <p:cNvPicPr>
            <a:picLocks noChangeAspect="1"/>
          </p:cNvPicPr>
          <p:nvPr/>
        </p:nvPicPr>
        <p:blipFill>
          <a:blip r:embed="rId2"/>
          <a:stretch>
            <a:fillRect/>
          </a:stretch>
        </p:blipFill>
        <p:spPr>
          <a:xfrm>
            <a:off x="4929862" y="2280761"/>
            <a:ext cx="2452500" cy="2486250"/>
          </a:xfrm>
          <a:prstGeom prst="rect">
            <a:avLst/>
          </a:prstGeom>
        </p:spPr>
      </p:pic>
    </p:spTree>
    <p:extLst>
      <p:ext uri="{BB962C8B-B14F-4D97-AF65-F5344CB8AC3E}">
        <p14:creationId xmlns:p14="http://schemas.microsoft.com/office/powerpoint/2010/main" val="150600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a:extLst>
              <a:ext uri="{FF2B5EF4-FFF2-40B4-BE49-F238E27FC236}">
                <a16:creationId xmlns:a16="http://schemas.microsoft.com/office/drawing/2014/main" xmlns="" id="{84C4375A-B013-45FF-B077-B80ADAE548A9}"/>
              </a:ext>
            </a:extLst>
          </p:cNvPr>
          <p:cNvGrpSpPr/>
          <p:nvPr/>
        </p:nvGrpSpPr>
        <p:grpSpPr>
          <a:xfrm>
            <a:off x="3639913" y="1813225"/>
            <a:ext cx="4627862" cy="4035819"/>
            <a:chOff x="4511824" y="2924944"/>
            <a:chExt cx="3055139" cy="2664296"/>
          </a:xfrm>
        </p:grpSpPr>
        <p:sp>
          <p:nvSpPr>
            <p:cNvPr id="38" name="ïSľiḍe">
              <a:extLst>
                <a:ext uri="{FF2B5EF4-FFF2-40B4-BE49-F238E27FC236}">
                  <a16:creationId xmlns:a16="http://schemas.microsoft.com/office/drawing/2014/main" xmlns="" id="{E8D88B28-3187-4535-9CC3-242642CD93A8}"/>
                </a:ext>
              </a:extLst>
            </p:cNvPr>
            <p:cNvSpPr>
              <a:spLocks/>
            </p:cNvSpPr>
            <p:nvPr/>
          </p:nvSpPr>
          <p:spPr bwMode="auto">
            <a:xfrm>
              <a:off x="4511824" y="2924944"/>
              <a:ext cx="3055139" cy="2664296"/>
            </a:xfrm>
            <a:custGeom>
              <a:avLst/>
              <a:gdLst>
                <a:gd name="T0" fmla="*/ 4504532 w 21410"/>
                <a:gd name="T1" fmla="*/ 3928635 h 21460"/>
                <a:gd name="T2" fmla="*/ 4504532 w 21410"/>
                <a:gd name="T3" fmla="*/ 3928635 h 21460"/>
                <a:gd name="T4" fmla="*/ 4504532 w 21410"/>
                <a:gd name="T5" fmla="*/ 3928635 h 21460"/>
                <a:gd name="T6" fmla="*/ 4504532 w 21410"/>
                <a:gd name="T7" fmla="*/ 3928635 h 214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10" h="21460">
                  <a:moveTo>
                    <a:pt x="10087" y="1"/>
                  </a:moveTo>
                  <a:cubicBezTo>
                    <a:pt x="10004" y="-1"/>
                    <a:pt x="9920" y="0"/>
                    <a:pt x="9836" y="6"/>
                  </a:cubicBezTo>
                  <a:cubicBezTo>
                    <a:pt x="8489" y="98"/>
                    <a:pt x="7334" y="1235"/>
                    <a:pt x="7100" y="2753"/>
                  </a:cubicBezTo>
                  <a:cubicBezTo>
                    <a:pt x="6862" y="4295"/>
                    <a:pt x="7371" y="5484"/>
                    <a:pt x="8475" y="6368"/>
                  </a:cubicBezTo>
                  <a:cubicBezTo>
                    <a:pt x="9015" y="6801"/>
                    <a:pt x="9217" y="7418"/>
                    <a:pt x="9104" y="8148"/>
                  </a:cubicBezTo>
                  <a:cubicBezTo>
                    <a:pt x="8997" y="8863"/>
                    <a:pt x="8639" y="9355"/>
                    <a:pt x="8019" y="9582"/>
                  </a:cubicBezTo>
                  <a:cubicBezTo>
                    <a:pt x="7593" y="9738"/>
                    <a:pt x="7177" y="9921"/>
                    <a:pt x="6789" y="10183"/>
                  </a:cubicBezTo>
                  <a:cubicBezTo>
                    <a:pt x="6216" y="10568"/>
                    <a:pt x="5627" y="10604"/>
                    <a:pt x="5059" y="10185"/>
                  </a:cubicBezTo>
                  <a:cubicBezTo>
                    <a:pt x="4495" y="9770"/>
                    <a:pt x="4253" y="9160"/>
                    <a:pt x="4331" y="8392"/>
                  </a:cubicBezTo>
                  <a:cubicBezTo>
                    <a:pt x="4375" y="7950"/>
                    <a:pt x="4324" y="7528"/>
                    <a:pt x="4162" y="7122"/>
                  </a:cubicBezTo>
                  <a:cubicBezTo>
                    <a:pt x="3814" y="6252"/>
                    <a:pt x="3220" y="5773"/>
                    <a:pt x="2397" y="5725"/>
                  </a:cubicBezTo>
                  <a:cubicBezTo>
                    <a:pt x="1542" y="5676"/>
                    <a:pt x="877" y="6108"/>
                    <a:pt x="473" y="6978"/>
                  </a:cubicBezTo>
                  <a:cubicBezTo>
                    <a:pt x="84" y="7815"/>
                    <a:pt x="139" y="8668"/>
                    <a:pt x="615" y="9438"/>
                  </a:cubicBezTo>
                  <a:cubicBezTo>
                    <a:pt x="1175" y="10345"/>
                    <a:pt x="1970" y="10582"/>
                    <a:pt x="2890" y="10364"/>
                  </a:cubicBezTo>
                  <a:cubicBezTo>
                    <a:pt x="3411" y="10239"/>
                    <a:pt x="3861" y="10412"/>
                    <a:pt x="4243" y="10814"/>
                  </a:cubicBezTo>
                  <a:cubicBezTo>
                    <a:pt x="4798" y="11395"/>
                    <a:pt x="4894" y="12143"/>
                    <a:pt x="4553" y="13089"/>
                  </a:cubicBezTo>
                  <a:cubicBezTo>
                    <a:pt x="4293" y="13810"/>
                    <a:pt x="4158" y="14530"/>
                    <a:pt x="4139" y="15252"/>
                  </a:cubicBezTo>
                  <a:lnTo>
                    <a:pt x="4137" y="15237"/>
                  </a:lnTo>
                  <a:cubicBezTo>
                    <a:pt x="4088" y="15740"/>
                    <a:pt x="3871" y="16114"/>
                    <a:pt x="3452" y="16295"/>
                  </a:cubicBezTo>
                  <a:cubicBezTo>
                    <a:pt x="3035" y="16473"/>
                    <a:pt x="2657" y="16379"/>
                    <a:pt x="2331" y="16026"/>
                  </a:cubicBezTo>
                  <a:cubicBezTo>
                    <a:pt x="2145" y="15823"/>
                    <a:pt x="1929" y="15688"/>
                    <a:pt x="1677" y="15625"/>
                  </a:cubicBezTo>
                  <a:cubicBezTo>
                    <a:pt x="1136" y="15491"/>
                    <a:pt x="676" y="15662"/>
                    <a:pt x="328" y="16148"/>
                  </a:cubicBezTo>
                  <a:cubicBezTo>
                    <a:pt x="-34" y="16650"/>
                    <a:pt x="-98" y="17229"/>
                    <a:pt x="143" y="17823"/>
                  </a:cubicBezTo>
                  <a:cubicBezTo>
                    <a:pt x="377" y="18393"/>
                    <a:pt x="792" y="18697"/>
                    <a:pt x="1337" y="18713"/>
                  </a:cubicBezTo>
                  <a:cubicBezTo>
                    <a:pt x="1980" y="18731"/>
                    <a:pt x="2406" y="18341"/>
                    <a:pt x="2671" y="17690"/>
                  </a:cubicBezTo>
                  <a:cubicBezTo>
                    <a:pt x="2820" y="17323"/>
                    <a:pt x="3079" y="17117"/>
                    <a:pt x="3416" y="17042"/>
                  </a:cubicBezTo>
                  <a:cubicBezTo>
                    <a:pt x="3854" y="16946"/>
                    <a:pt x="4210" y="17077"/>
                    <a:pt x="4519" y="17667"/>
                  </a:cubicBezTo>
                  <a:cubicBezTo>
                    <a:pt x="4534" y="17712"/>
                    <a:pt x="4844" y="18471"/>
                    <a:pt x="5042" y="18820"/>
                  </a:cubicBezTo>
                  <a:cubicBezTo>
                    <a:pt x="5340" y="19343"/>
                    <a:pt x="5710" y="19797"/>
                    <a:pt x="6126" y="20175"/>
                  </a:cubicBezTo>
                  <a:cubicBezTo>
                    <a:pt x="6126" y="20175"/>
                    <a:pt x="6162" y="20211"/>
                    <a:pt x="6244" y="20282"/>
                  </a:cubicBezTo>
                  <a:lnTo>
                    <a:pt x="6237" y="20279"/>
                  </a:lnTo>
                  <a:cubicBezTo>
                    <a:pt x="6241" y="20283"/>
                    <a:pt x="6246" y="20287"/>
                    <a:pt x="6250" y="20291"/>
                  </a:cubicBezTo>
                  <a:cubicBezTo>
                    <a:pt x="7100" y="21006"/>
                    <a:pt x="8135" y="21438"/>
                    <a:pt x="9250" y="21457"/>
                  </a:cubicBezTo>
                  <a:cubicBezTo>
                    <a:pt x="10097" y="21487"/>
                    <a:pt x="10913" y="21286"/>
                    <a:pt x="11638" y="20903"/>
                  </a:cubicBezTo>
                  <a:cubicBezTo>
                    <a:pt x="12539" y="20410"/>
                    <a:pt x="13259" y="19679"/>
                    <a:pt x="13837" y="18730"/>
                  </a:cubicBezTo>
                  <a:cubicBezTo>
                    <a:pt x="14194" y="18144"/>
                    <a:pt x="14708" y="17915"/>
                    <a:pt x="15319" y="18009"/>
                  </a:cubicBezTo>
                  <a:cubicBezTo>
                    <a:pt x="15928" y="18105"/>
                    <a:pt x="16359" y="18483"/>
                    <a:pt x="16591" y="19150"/>
                  </a:cubicBezTo>
                  <a:cubicBezTo>
                    <a:pt x="16680" y="19406"/>
                    <a:pt x="16737" y="19673"/>
                    <a:pt x="16849" y="19921"/>
                  </a:cubicBezTo>
                  <a:cubicBezTo>
                    <a:pt x="17336" y="21003"/>
                    <a:pt x="18386" y="21598"/>
                    <a:pt x="19439" y="21373"/>
                  </a:cubicBezTo>
                  <a:cubicBezTo>
                    <a:pt x="20487" y="21148"/>
                    <a:pt x="21296" y="20132"/>
                    <a:pt x="21399" y="18907"/>
                  </a:cubicBezTo>
                  <a:cubicBezTo>
                    <a:pt x="21501" y="17691"/>
                    <a:pt x="20870" y="16487"/>
                    <a:pt x="19887" y="16060"/>
                  </a:cubicBezTo>
                  <a:cubicBezTo>
                    <a:pt x="18905" y="15631"/>
                    <a:pt x="18039" y="15899"/>
                    <a:pt x="17261" y="16670"/>
                  </a:cubicBezTo>
                  <a:cubicBezTo>
                    <a:pt x="16774" y="17152"/>
                    <a:pt x="16217" y="17206"/>
                    <a:pt x="15646" y="16928"/>
                  </a:cubicBezTo>
                  <a:cubicBezTo>
                    <a:pt x="15087" y="16656"/>
                    <a:pt x="14734" y="16170"/>
                    <a:pt x="14692" y="15444"/>
                  </a:cubicBezTo>
                  <a:cubicBezTo>
                    <a:pt x="14658" y="14883"/>
                    <a:pt x="14601" y="14326"/>
                    <a:pt x="14488" y="13780"/>
                  </a:cubicBezTo>
                  <a:lnTo>
                    <a:pt x="14479" y="13765"/>
                  </a:lnTo>
                  <a:cubicBezTo>
                    <a:pt x="14327" y="13035"/>
                    <a:pt x="14462" y="12374"/>
                    <a:pt x="14958" y="11839"/>
                  </a:cubicBezTo>
                  <a:cubicBezTo>
                    <a:pt x="15480" y="11275"/>
                    <a:pt x="16094" y="11145"/>
                    <a:pt x="16767" y="11438"/>
                  </a:cubicBezTo>
                  <a:cubicBezTo>
                    <a:pt x="17155" y="11607"/>
                    <a:pt x="17549" y="11654"/>
                    <a:pt x="17957" y="11568"/>
                  </a:cubicBezTo>
                  <a:cubicBezTo>
                    <a:pt x="18833" y="11381"/>
                    <a:pt x="19424" y="10797"/>
                    <a:pt x="19681" y="9827"/>
                  </a:cubicBezTo>
                  <a:cubicBezTo>
                    <a:pt x="19948" y="8820"/>
                    <a:pt x="19730" y="7915"/>
                    <a:pt x="19050" y="7206"/>
                  </a:cubicBezTo>
                  <a:cubicBezTo>
                    <a:pt x="18397" y="6524"/>
                    <a:pt x="17614" y="6367"/>
                    <a:pt x="16794" y="6733"/>
                  </a:cubicBezTo>
                  <a:cubicBezTo>
                    <a:pt x="15828" y="7164"/>
                    <a:pt x="15406" y="8050"/>
                    <a:pt x="15364" y="9206"/>
                  </a:cubicBezTo>
                  <a:cubicBezTo>
                    <a:pt x="15340" y="9859"/>
                    <a:pt x="15067" y="10350"/>
                    <a:pt x="14604" y="10700"/>
                  </a:cubicBezTo>
                  <a:cubicBezTo>
                    <a:pt x="13935" y="11210"/>
                    <a:pt x="13235" y="11130"/>
                    <a:pt x="12469" y="10476"/>
                  </a:cubicBezTo>
                  <a:cubicBezTo>
                    <a:pt x="12469" y="10476"/>
                    <a:pt x="11702" y="9992"/>
                    <a:pt x="11302" y="9766"/>
                  </a:cubicBezTo>
                  <a:cubicBezTo>
                    <a:pt x="10245" y="9174"/>
                    <a:pt x="10121" y="7465"/>
                    <a:pt x="11070" y="6668"/>
                  </a:cubicBezTo>
                  <a:cubicBezTo>
                    <a:pt x="11236" y="6529"/>
                    <a:pt x="11428" y="6435"/>
                    <a:pt x="11604" y="6312"/>
                  </a:cubicBezTo>
                  <a:cubicBezTo>
                    <a:pt x="12745" y="5503"/>
                    <a:pt x="13256" y="3864"/>
                    <a:pt x="12841" y="2360"/>
                  </a:cubicBezTo>
                  <a:cubicBezTo>
                    <a:pt x="12462" y="984"/>
                    <a:pt x="11338" y="38"/>
                    <a:pt x="10087" y="1"/>
                  </a:cubicBezTo>
                  <a:close/>
                  <a:moveTo>
                    <a:pt x="9231" y="10126"/>
                  </a:moveTo>
                  <a:cubicBezTo>
                    <a:pt x="9387" y="10117"/>
                    <a:pt x="9544" y="10116"/>
                    <a:pt x="9704" y="10126"/>
                  </a:cubicBezTo>
                  <a:cubicBezTo>
                    <a:pt x="12172" y="10277"/>
                    <a:pt x="14141" y="12744"/>
                    <a:pt x="14021" y="15643"/>
                  </a:cubicBezTo>
                  <a:cubicBezTo>
                    <a:pt x="13906" y="18437"/>
                    <a:pt x="11810" y="20694"/>
                    <a:pt x="9330" y="20606"/>
                  </a:cubicBezTo>
                  <a:cubicBezTo>
                    <a:pt x="6814" y="20563"/>
                    <a:pt x="4772" y="18048"/>
                    <a:pt x="4897" y="15109"/>
                  </a:cubicBezTo>
                  <a:cubicBezTo>
                    <a:pt x="5010" y="12454"/>
                    <a:pt x="6895" y="10263"/>
                    <a:pt x="9231" y="10126"/>
                  </a:cubicBezTo>
                  <a:close/>
                </a:path>
              </a:pathLst>
            </a:custGeom>
            <a:solidFill>
              <a:schemeClr val="bg1">
                <a:lumMod val="95000"/>
              </a:schemeClr>
            </a:solidFill>
            <a:ln>
              <a:noFill/>
            </a:ln>
            <a:effectLst/>
          </p:spPr>
          <p:txBody>
            <a:bodyPr lIns="0" tIns="0" rIns="0" bIns="0" anchor="ctr">
              <a:scene3d>
                <a:camera prst="orthographicFront"/>
                <a:lightRig rig="threePt" dir="t"/>
              </a:scene3d>
              <a:sp3d contourW="12700"/>
            </a:bodyPr>
            <a:lstStyle/>
            <a:p>
              <a:endParaRPr lang="id-ID" sz="1400">
                <a:solidFill>
                  <a:schemeClr val="tx2"/>
                </a:solidFill>
              </a:endParaRPr>
            </a:p>
          </p:txBody>
        </p:sp>
        <p:sp>
          <p:nvSpPr>
            <p:cNvPr id="39" name="îṡḻîḑê">
              <a:extLst>
                <a:ext uri="{FF2B5EF4-FFF2-40B4-BE49-F238E27FC236}">
                  <a16:creationId xmlns:a16="http://schemas.microsoft.com/office/drawing/2014/main" xmlns="" id="{8DA3D60C-292C-49CD-8CD4-E1A71AEDD961}"/>
                </a:ext>
              </a:extLst>
            </p:cNvPr>
            <p:cNvSpPr/>
            <p:nvPr/>
          </p:nvSpPr>
          <p:spPr>
            <a:xfrm>
              <a:off x="6990542" y="4985927"/>
              <a:ext cx="502816" cy="502816"/>
            </a:xfrm>
            <a:prstGeom prst="ellipse">
              <a:avLst/>
            </a:prstGeom>
            <a:gradFill>
              <a:gsLst>
                <a:gs pos="0">
                  <a:schemeClr val="accent1"/>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en-US" altLang="zh-CN" sz="2400" dirty="0">
                  <a:latin typeface="Century Gothic" panose="020B0502020202020204" pitchFamily="34" charset="0"/>
                </a:rPr>
                <a:t>5</a:t>
              </a:r>
              <a:endParaRPr lang="zh-CN" altLang="en-US" sz="2400" dirty="0">
                <a:latin typeface="Century Gothic" panose="020B0502020202020204" pitchFamily="34" charset="0"/>
              </a:endParaRPr>
            </a:p>
          </p:txBody>
        </p:sp>
        <p:sp>
          <p:nvSpPr>
            <p:cNvPr id="40" name="îṡḻïďè">
              <a:extLst>
                <a:ext uri="{FF2B5EF4-FFF2-40B4-BE49-F238E27FC236}">
                  <a16:creationId xmlns:a16="http://schemas.microsoft.com/office/drawing/2014/main" xmlns="" id="{89B80DEF-FB71-493F-9FAB-032A8ABD1F8C}"/>
                </a:ext>
              </a:extLst>
            </p:cNvPr>
            <p:cNvSpPr/>
            <p:nvPr/>
          </p:nvSpPr>
          <p:spPr>
            <a:xfrm>
              <a:off x="4568508" y="4910432"/>
              <a:ext cx="280010" cy="280010"/>
            </a:xfrm>
            <a:prstGeom prst="ellipse">
              <a:avLst/>
            </a:prstGeom>
            <a:gradFill>
              <a:gsLst>
                <a:gs pos="0">
                  <a:schemeClr val="accent1"/>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en-US" altLang="zh-CN" sz="1100" dirty="0">
                  <a:latin typeface="Century Gothic" panose="020B0502020202020204" pitchFamily="34" charset="0"/>
                </a:rPr>
                <a:t>1</a:t>
              </a:r>
              <a:endParaRPr lang="zh-CN" altLang="en-US" sz="1100" dirty="0">
                <a:latin typeface="Century Gothic" panose="020B0502020202020204" pitchFamily="34" charset="0"/>
              </a:endParaRPr>
            </a:p>
          </p:txBody>
        </p:sp>
        <p:sp>
          <p:nvSpPr>
            <p:cNvPr id="41" name="îšļídê">
              <a:extLst>
                <a:ext uri="{FF2B5EF4-FFF2-40B4-BE49-F238E27FC236}">
                  <a16:creationId xmlns:a16="http://schemas.microsoft.com/office/drawing/2014/main" xmlns="" id="{E5506AE3-8F4C-4A3A-8EBA-44D008FB455A}"/>
                </a:ext>
              </a:extLst>
            </p:cNvPr>
            <p:cNvSpPr/>
            <p:nvPr/>
          </p:nvSpPr>
          <p:spPr>
            <a:xfrm>
              <a:off x="6809943" y="3830022"/>
              <a:ext cx="431906" cy="431906"/>
            </a:xfrm>
            <a:prstGeom prst="ellipse">
              <a:avLst/>
            </a:prstGeom>
            <a:gradFill>
              <a:gsLst>
                <a:gs pos="0">
                  <a:schemeClr val="accent3"/>
                </a:gs>
                <a:gs pos="100000">
                  <a:schemeClr val="accent3">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en-US" altLang="zh-CN" sz="2000" dirty="0">
                  <a:latin typeface="Century Gothic" panose="020B0502020202020204" pitchFamily="34" charset="0"/>
                </a:rPr>
                <a:t>4</a:t>
              </a:r>
              <a:endParaRPr lang="zh-CN" altLang="en-US" sz="2000" dirty="0">
                <a:latin typeface="Century Gothic" panose="020B0502020202020204" pitchFamily="34" charset="0"/>
              </a:endParaRPr>
            </a:p>
          </p:txBody>
        </p:sp>
        <p:sp>
          <p:nvSpPr>
            <p:cNvPr id="42" name="i$liďe">
              <a:extLst>
                <a:ext uri="{FF2B5EF4-FFF2-40B4-BE49-F238E27FC236}">
                  <a16:creationId xmlns:a16="http://schemas.microsoft.com/office/drawing/2014/main" xmlns="" id="{890C7F1D-CEF7-4CF6-9312-75409888EF52}"/>
                </a:ext>
              </a:extLst>
            </p:cNvPr>
            <p:cNvSpPr/>
            <p:nvPr/>
          </p:nvSpPr>
          <p:spPr>
            <a:xfrm>
              <a:off x="5620300" y="3022528"/>
              <a:ext cx="648072" cy="648072"/>
            </a:xfrm>
            <a:prstGeom prst="ellipse">
              <a:avLst/>
            </a:prstGeom>
            <a:gradFill>
              <a:gsLst>
                <a:gs pos="0">
                  <a:schemeClr val="accent2"/>
                </a:gs>
                <a:gs pos="100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en-US" altLang="zh-CN" sz="2800" dirty="0">
                  <a:latin typeface="Century Gothic" panose="020B0502020202020204" pitchFamily="34" charset="0"/>
                </a:rPr>
                <a:t>3</a:t>
              </a:r>
              <a:endParaRPr lang="zh-CN" altLang="en-US" sz="2800" dirty="0">
                <a:latin typeface="Century Gothic" panose="020B0502020202020204" pitchFamily="34" charset="0"/>
              </a:endParaRPr>
            </a:p>
          </p:txBody>
        </p:sp>
        <p:sp>
          <p:nvSpPr>
            <p:cNvPr id="43" name="íş1ïḓe">
              <a:extLst>
                <a:ext uri="{FF2B5EF4-FFF2-40B4-BE49-F238E27FC236}">
                  <a16:creationId xmlns:a16="http://schemas.microsoft.com/office/drawing/2014/main" xmlns="" id="{92284131-3A75-4770-B3B4-F601CA760979}"/>
                </a:ext>
              </a:extLst>
            </p:cNvPr>
            <p:cNvSpPr/>
            <p:nvPr/>
          </p:nvSpPr>
          <p:spPr>
            <a:xfrm>
              <a:off x="4596798" y="3693274"/>
              <a:ext cx="453950" cy="453950"/>
            </a:xfrm>
            <a:prstGeom prst="ellipse">
              <a:avLst/>
            </a:prstGeom>
            <a:gradFill>
              <a:gsLst>
                <a:gs pos="0">
                  <a:schemeClr val="accent4"/>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en-US" altLang="zh-CN" dirty="0">
                  <a:latin typeface="Century Gothic" panose="020B0502020202020204" pitchFamily="34" charset="0"/>
                </a:rPr>
                <a:t>2</a:t>
              </a:r>
              <a:endParaRPr lang="zh-CN" altLang="en-US" dirty="0">
                <a:latin typeface="Century Gothic" panose="020B0502020202020204" pitchFamily="34" charset="0"/>
              </a:endParaRPr>
            </a:p>
          </p:txBody>
        </p:sp>
      </p:grpSp>
      <p:grpSp>
        <p:nvGrpSpPr>
          <p:cNvPr id="44" name="组合 63">
            <a:extLst>
              <a:ext uri="{FF2B5EF4-FFF2-40B4-BE49-F238E27FC236}">
                <a16:creationId xmlns:a16="http://schemas.microsoft.com/office/drawing/2014/main" xmlns="" id="{B57319DA-D719-4AC6-8EA0-22EE6B45397F}"/>
              </a:ext>
            </a:extLst>
          </p:cNvPr>
          <p:cNvGrpSpPr/>
          <p:nvPr/>
        </p:nvGrpSpPr>
        <p:grpSpPr>
          <a:xfrm>
            <a:off x="681022" y="1460500"/>
            <a:ext cx="5649696" cy="705451"/>
            <a:chOff x="1944708" y="1952759"/>
            <a:chExt cx="4615625" cy="576331"/>
          </a:xfrm>
        </p:grpSpPr>
        <p:sp>
          <p:nvSpPr>
            <p:cNvPr id="45" name="矩形 10">
              <a:extLst>
                <a:ext uri="{FF2B5EF4-FFF2-40B4-BE49-F238E27FC236}">
                  <a16:creationId xmlns:a16="http://schemas.microsoft.com/office/drawing/2014/main" xmlns="" id="{7F679655-3332-496A-926B-77BB2F9ECE10}"/>
                </a:ext>
              </a:extLst>
            </p:cNvPr>
            <p:cNvSpPr/>
            <p:nvPr/>
          </p:nvSpPr>
          <p:spPr>
            <a:xfrm>
              <a:off x="4533281" y="2003298"/>
              <a:ext cx="2027052" cy="338554"/>
            </a:xfrm>
            <a:prstGeom prst="rect">
              <a:avLst/>
            </a:prstGeom>
          </p:spPr>
          <p:txBody>
            <a:bodyPr wrap="square">
              <a:spAutoFit/>
              <a:scene3d>
                <a:camera prst="orthographicFront"/>
                <a:lightRig rig="threePt" dir="t"/>
              </a:scene3d>
              <a:sp3d contourW="12700"/>
            </a:bodyPr>
            <a:lstStyle/>
            <a:p>
              <a:r>
                <a:rPr lang="en-US" altLang="zh-CN" sz="1600" b="1" dirty="0">
                  <a:solidFill>
                    <a:schemeClr val="tx1">
                      <a:lumMod val="75000"/>
                      <a:lumOff val="25000"/>
                    </a:schemeClr>
                  </a:solidFill>
                  <a:ea typeface="微软雅黑" panose="020B0503020204020204" pitchFamily="34" charset="-122"/>
                </a:rPr>
                <a:t>Purchase linkage</a:t>
              </a:r>
            </a:p>
          </p:txBody>
        </p:sp>
        <p:sp>
          <p:nvSpPr>
            <p:cNvPr id="46" name="文本框 50">
              <a:extLst>
                <a:ext uri="{FF2B5EF4-FFF2-40B4-BE49-F238E27FC236}">
                  <a16:creationId xmlns:a16="http://schemas.microsoft.com/office/drawing/2014/main" xmlns="" id="{DCA8C3F2-E2E1-4FEF-BA3A-5105F02F2DA3}"/>
                </a:ext>
              </a:extLst>
            </p:cNvPr>
            <p:cNvSpPr txBox="1"/>
            <p:nvPr/>
          </p:nvSpPr>
          <p:spPr>
            <a:xfrm>
              <a:off x="1944708" y="1952759"/>
              <a:ext cx="2531096" cy="5763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latin typeface="Century Gothic" panose="020B0502020202020204" pitchFamily="34" charset="0"/>
                  <a:ea typeface="+mj-ea"/>
                </a:rPr>
                <a:t>The user print the presentation and make it into a film to used in a wider field</a:t>
              </a:r>
            </a:p>
          </p:txBody>
        </p:sp>
      </p:grpSp>
      <p:grpSp>
        <p:nvGrpSpPr>
          <p:cNvPr id="47" name="组合 62">
            <a:extLst>
              <a:ext uri="{FF2B5EF4-FFF2-40B4-BE49-F238E27FC236}">
                <a16:creationId xmlns:a16="http://schemas.microsoft.com/office/drawing/2014/main" xmlns="" id="{A47F8147-621B-41AE-9ACF-8EF7E2150F31}"/>
              </a:ext>
            </a:extLst>
          </p:cNvPr>
          <p:cNvGrpSpPr/>
          <p:nvPr/>
        </p:nvGrpSpPr>
        <p:grpSpPr>
          <a:xfrm>
            <a:off x="398196" y="2915933"/>
            <a:ext cx="3098157" cy="1147286"/>
            <a:chOff x="1713648" y="3141802"/>
            <a:chExt cx="2531097" cy="937297"/>
          </a:xfrm>
        </p:grpSpPr>
        <p:sp>
          <p:nvSpPr>
            <p:cNvPr id="48" name="矩形 9">
              <a:extLst>
                <a:ext uri="{FF2B5EF4-FFF2-40B4-BE49-F238E27FC236}">
                  <a16:creationId xmlns:a16="http://schemas.microsoft.com/office/drawing/2014/main" xmlns="" id="{9332022F-64F8-48C4-9FD5-30CAEAE5EA8E}"/>
                </a:ext>
              </a:extLst>
            </p:cNvPr>
            <p:cNvSpPr/>
            <p:nvPr/>
          </p:nvSpPr>
          <p:spPr>
            <a:xfrm>
              <a:off x="2081285" y="3141802"/>
              <a:ext cx="2163460" cy="338554"/>
            </a:xfrm>
            <a:prstGeom prst="rect">
              <a:avLst/>
            </a:prstGeom>
          </p:spPr>
          <p:txBody>
            <a:bodyPr wrap="square">
              <a:spAutoFit/>
              <a:scene3d>
                <a:camera prst="orthographicFront"/>
                <a:lightRig rig="threePt" dir="t"/>
              </a:scene3d>
              <a:sp3d contourW="12700"/>
            </a:bodyPr>
            <a:lstStyle/>
            <a:p>
              <a:pPr algn="r"/>
              <a:r>
                <a:rPr lang="en-US" altLang="zh-CN" sz="1600" b="1" dirty="0">
                  <a:solidFill>
                    <a:schemeClr val="tx1">
                      <a:lumMod val="75000"/>
                      <a:lumOff val="25000"/>
                    </a:schemeClr>
                  </a:solidFill>
                  <a:ea typeface="微软雅黑" panose="020B0503020204020204" pitchFamily="34" charset="-122"/>
                </a:rPr>
                <a:t>Integrated industry</a:t>
              </a:r>
              <a:endParaRPr lang="zh-CN" altLang="en-US" sz="1600" b="1" dirty="0">
                <a:solidFill>
                  <a:schemeClr val="tx1">
                    <a:lumMod val="75000"/>
                    <a:lumOff val="25000"/>
                  </a:schemeClr>
                </a:solidFill>
                <a:ea typeface="微软雅黑" panose="020B0503020204020204" pitchFamily="34" charset="-122"/>
              </a:endParaRPr>
            </a:p>
          </p:txBody>
        </p:sp>
        <p:sp>
          <p:nvSpPr>
            <p:cNvPr id="49" name="文本框 51">
              <a:extLst>
                <a:ext uri="{FF2B5EF4-FFF2-40B4-BE49-F238E27FC236}">
                  <a16:creationId xmlns:a16="http://schemas.microsoft.com/office/drawing/2014/main" xmlns="" id="{B181D60A-590E-42CD-947F-17E90897DAB1}"/>
                </a:ext>
              </a:extLst>
            </p:cNvPr>
            <p:cNvSpPr txBox="1"/>
            <p:nvPr/>
          </p:nvSpPr>
          <p:spPr>
            <a:xfrm>
              <a:off x="1713648" y="3502769"/>
              <a:ext cx="2531096" cy="57633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latin typeface="Century Gothic" panose="020B0502020202020204" pitchFamily="34" charset="0"/>
                  <a:ea typeface="+mj-ea"/>
                </a:rPr>
                <a:t>The user print the presentation and make it into a film to used in a wider field</a:t>
              </a:r>
            </a:p>
          </p:txBody>
        </p:sp>
      </p:grpSp>
      <p:grpSp>
        <p:nvGrpSpPr>
          <p:cNvPr id="50" name="组合 61">
            <a:extLst>
              <a:ext uri="{FF2B5EF4-FFF2-40B4-BE49-F238E27FC236}">
                <a16:creationId xmlns:a16="http://schemas.microsoft.com/office/drawing/2014/main" xmlns="" id="{1254B515-EA37-45F7-B85F-3AEA2DF7DF6F}"/>
              </a:ext>
            </a:extLst>
          </p:cNvPr>
          <p:cNvGrpSpPr/>
          <p:nvPr/>
        </p:nvGrpSpPr>
        <p:grpSpPr>
          <a:xfrm>
            <a:off x="398196" y="4812364"/>
            <a:ext cx="3632293" cy="929537"/>
            <a:chOff x="1713648" y="4691127"/>
            <a:chExt cx="2967470" cy="759403"/>
          </a:xfrm>
        </p:grpSpPr>
        <p:sp>
          <p:nvSpPr>
            <p:cNvPr id="51" name="矩形 8">
              <a:extLst>
                <a:ext uri="{FF2B5EF4-FFF2-40B4-BE49-F238E27FC236}">
                  <a16:creationId xmlns:a16="http://schemas.microsoft.com/office/drawing/2014/main" xmlns="" id="{695F8B69-D154-440A-BF7E-72B5C91C560C}"/>
                </a:ext>
              </a:extLst>
            </p:cNvPr>
            <p:cNvSpPr/>
            <p:nvPr/>
          </p:nvSpPr>
          <p:spPr>
            <a:xfrm>
              <a:off x="2436126" y="5111976"/>
              <a:ext cx="2244992" cy="338554"/>
            </a:xfrm>
            <a:prstGeom prst="rect">
              <a:avLst/>
            </a:prstGeom>
          </p:spPr>
          <p:txBody>
            <a:bodyPr wrap="square">
              <a:spAutoFit/>
              <a:scene3d>
                <a:camera prst="orthographicFront"/>
                <a:lightRig rig="threePt" dir="t"/>
              </a:scene3d>
              <a:sp3d contourW="12700"/>
            </a:bodyPr>
            <a:lstStyle/>
            <a:p>
              <a:r>
                <a:rPr lang="en-US" altLang="zh-CN" sz="1600" b="1" dirty="0">
                  <a:solidFill>
                    <a:schemeClr val="tx1">
                      <a:lumMod val="75000"/>
                      <a:lumOff val="25000"/>
                    </a:schemeClr>
                  </a:solidFill>
                  <a:ea typeface="微软雅黑" panose="020B0503020204020204" pitchFamily="34" charset="-122"/>
                </a:rPr>
                <a:t>Relying on the store</a:t>
              </a:r>
            </a:p>
          </p:txBody>
        </p:sp>
        <p:sp>
          <p:nvSpPr>
            <p:cNvPr id="52" name="文本框 52">
              <a:extLst>
                <a:ext uri="{FF2B5EF4-FFF2-40B4-BE49-F238E27FC236}">
                  <a16:creationId xmlns:a16="http://schemas.microsoft.com/office/drawing/2014/main" xmlns="" id="{BF2CCBF4-C216-476A-9D57-04E447484DB0}"/>
                </a:ext>
              </a:extLst>
            </p:cNvPr>
            <p:cNvSpPr txBox="1"/>
            <p:nvPr/>
          </p:nvSpPr>
          <p:spPr>
            <a:xfrm>
              <a:off x="1713648" y="4691127"/>
              <a:ext cx="2531096" cy="5763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latin typeface="Century Gothic" panose="020B0502020202020204" pitchFamily="34" charset="0"/>
                  <a:ea typeface="+mj-ea"/>
                </a:rPr>
                <a:t>The user print the presentation and make it into a film to used in a wider field</a:t>
              </a:r>
            </a:p>
          </p:txBody>
        </p:sp>
      </p:grpSp>
      <p:grpSp>
        <p:nvGrpSpPr>
          <p:cNvPr id="53" name="组合 64">
            <a:extLst>
              <a:ext uri="{FF2B5EF4-FFF2-40B4-BE49-F238E27FC236}">
                <a16:creationId xmlns:a16="http://schemas.microsoft.com/office/drawing/2014/main" xmlns="" id="{22276EAC-EEB3-4CF9-AAF4-36BE369ACA19}"/>
              </a:ext>
            </a:extLst>
          </p:cNvPr>
          <p:cNvGrpSpPr/>
          <p:nvPr/>
        </p:nvGrpSpPr>
        <p:grpSpPr>
          <a:xfrm>
            <a:off x="7995165" y="2438074"/>
            <a:ext cx="3514327" cy="967357"/>
            <a:chOff x="7920134" y="2751406"/>
            <a:chExt cx="2871095" cy="790300"/>
          </a:xfrm>
        </p:grpSpPr>
        <p:sp>
          <p:nvSpPr>
            <p:cNvPr id="54" name="矩形 11">
              <a:extLst>
                <a:ext uri="{FF2B5EF4-FFF2-40B4-BE49-F238E27FC236}">
                  <a16:creationId xmlns:a16="http://schemas.microsoft.com/office/drawing/2014/main" xmlns="" id="{FDDF1CD5-5B01-4ACB-98A6-839647C0E443}"/>
                </a:ext>
              </a:extLst>
            </p:cNvPr>
            <p:cNvSpPr/>
            <p:nvPr/>
          </p:nvSpPr>
          <p:spPr>
            <a:xfrm>
              <a:off x="7920134" y="3203152"/>
              <a:ext cx="2871095" cy="338554"/>
            </a:xfrm>
            <a:prstGeom prst="rect">
              <a:avLst/>
            </a:prstGeom>
          </p:spPr>
          <p:txBody>
            <a:bodyPr wrap="square">
              <a:spAutoFit/>
              <a:scene3d>
                <a:camera prst="orthographicFront"/>
                <a:lightRig rig="threePt" dir="t"/>
              </a:scene3d>
              <a:sp3d contourW="12700"/>
            </a:bodyPr>
            <a:lstStyle/>
            <a:p>
              <a:r>
                <a:rPr lang="en-US" altLang="zh-CN" sz="1600" b="1" dirty="0">
                  <a:solidFill>
                    <a:schemeClr val="tx1">
                      <a:lumMod val="75000"/>
                      <a:lumOff val="25000"/>
                    </a:schemeClr>
                  </a:solidFill>
                  <a:ea typeface="微软雅黑" panose="020B0503020204020204" pitchFamily="34" charset="-122"/>
                </a:rPr>
                <a:t>Complementary resources</a:t>
              </a:r>
            </a:p>
          </p:txBody>
        </p:sp>
        <p:sp>
          <p:nvSpPr>
            <p:cNvPr id="55" name="文本框 53">
              <a:extLst>
                <a:ext uri="{FF2B5EF4-FFF2-40B4-BE49-F238E27FC236}">
                  <a16:creationId xmlns:a16="http://schemas.microsoft.com/office/drawing/2014/main" xmlns="" id="{0E6FD8BB-028C-45F7-BBE6-F139749DD4C3}"/>
                </a:ext>
              </a:extLst>
            </p:cNvPr>
            <p:cNvSpPr txBox="1"/>
            <p:nvPr/>
          </p:nvSpPr>
          <p:spPr>
            <a:xfrm>
              <a:off x="7920134" y="2751406"/>
              <a:ext cx="2531096" cy="5763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latin typeface="Century Gothic" panose="020B0502020202020204" pitchFamily="34" charset="0"/>
                  <a:ea typeface="+mj-ea"/>
                </a:rPr>
                <a:t>The user print the presentation and make it into a film to used in a wider field</a:t>
              </a:r>
            </a:p>
          </p:txBody>
        </p:sp>
      </p:grpSp>
      <p:grpSp>
        <p:nvGrpSpPr>
          <p:cNvPr id="56" name="组合 65">
            <a:extLst>
              <a:ext uri="{FF2B5EF4-FFF2-40B4-BE49-F238E27FC236}">
                <a16:creationId xmlns:a16="http://schemas.microsoft.com/office/drawing/2014/main" xmlns="" id="{99700747-49C6-4FB0-A17F-625C423A379F}"/>
              </a:ext>
            </a:extLst>
          </p:cNvPr>
          <p:cNvGrpSpPr/>
          <p:nvPr/>
        </p:nvGrpSpPr>
        <p:grpSpPr>
          <a:xfrm>
            <a:off x="8411337" y="4864615"/>
            <a:ext cx="3098155" cy="1161655"/>
            <a:chOff x="8260133" y="4733814"/>
            <a:chExt cx="2531096" cy="949036"/>
          </a:xfrm>
        </p:grpSpPr>
        <p:sp>
          <p:nvSpPr>
            <p:cNvPr id="57" name="矩形 12">
              <a:extLst>
                <a:ext uri="{FF2B5EF4-FFF2-40B4-BE49-F238E27FC236}">
                  <a16:creationId xmlns:a16="http://schemas.microsoft.com/office/drawing/2014/main" xmlns="" id="{901E5F22-DE37-4F89-8302-06AFA93ED1B4}"/>
                </a:ext>
              </a:extLst>
            </p:cNvPr>
            <p:cNvSpPr/>
            <p:nvPr/>
          </p:nvSpPr>
          <p:spPr>
            <a:xfrm>
              <a:off x="8260133" y="4733814"/>
              <a:ext cx="2323706" cy="338554"/>
            </a:xfrm>
            <a:prstGeom prst="rect">
              <a:avLst/>
            </a:prstGeom>
          </p:spPr>
          <p:txBody>
            <a:bodyPr wrap="square">
              <a:spAutoFit/>
              <a:scene3d>
                <a:camera prst="orthographicFront"/>
                <a:lightRig rig="threePt" dir="t"/>
              </a:scene3d>
              <a:sp3d contourW="12700"/>
            </a:bodyPr>
            <a:lstStyle/>
            <a:p>
              <a:r>
                <a:rPr lang="en-US" altLang="zh-CN" sz="1600" b="1" dirty="0">
                  <a:solidFill>
                    <a:schemeClr val="tx1">
                      <a:lumMod val="75000"/>
                      <a:lumOff val="25000"/>
                    </a:schemeClr>
                  </a:solidFill>
                  <a:ea typeface="微软雅黑" panose="020B0503020204020204" pitchFamily="34" charset="-122"/>
                </a:rPr>
                <a:t>Mutual investment</a:t>
              </a:r>
              <a:endParaRPr lang="zh-CN" altLang="en-US" sz="1600" b="1" dirty="0">
                <a:solidFill>
                  <a:schemeClr val="tx1">
                    <a:lumMod val="75000"/>
                    <a:lumOff val="25000"/>
                  </a:schemeClr>
                </a:solidFill>
                <a:ea typeface="微软雅黑" panose="020B0503020204020204" pitchFamily="34" charset="-122"/>
              </a:endParaRPr>
            </a:p>
          </p:txBody>
        </p:sp>
        <p:sp>
          <p:nvSpPr>
            <p:cNvPr id="58" name="文本框 54">
              <a:extLst>
                <a:ext uri="{FF2B5EF4-FFF2-40B4-BE49-F238E27FC236}">
                  <a16:creationId xmlns:a16="http://schemas.microsoft.com/office/drawing/2014/main" xmlns="" id="{6E09A456-86A1-4503-99F1-87DE307564EB}"/>
                </a:ext>
              </a:extLst>
            </p:cNvPr>
            <p:cNvSpPr txBox="1"/>
            <p:nvPr/>
          </p:nvSpPr>
          <p:spPr>
            <a:xfrm>
              <a:off x="8260133" y="5106519"/>
              <a:ext cx="2531096" cy="5763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latin typeface="Century Gothic" panose="020B0502020202020204" pitchFamily="34" charset="0"/>
                  <a:ea typeface="+mj-ea"/>
                </a:rPr>
                <a:t>The user print the presentation and make it into a film to used in a wider field</a:t>
              </a:r>
            </a:p>
          </p:txBody>
        </p:sp>
      </p:grpSp>
      <p:sp>
        <p:nvSpPr>
          <p:cNvPr id="63" name="文本框 1375">
            <a:extLst>
              <a:ext uri="{FF2B5EF4-FFF2-40B4-BE49-F238E27FC236}">
                <a16:creationId xmlns:a16="http://schemas.microsoft.com/office/drawing/2014/main" xmlns="" id="{53564774-642F-4EAD-ADC5-3B4B864F0BC9}"/>
              </a:ext>
            </a:extLst>
          </p:cNvPr>
          <p:cNvSpPr txBox="1"/>
          <p:nvPr/>
        </p:nvSpPr>
        <p:spPr>
          <a:xfrm>
            <a:off x="1358795" y="224745"/>
            <a:ext cx="5484963" cy="633187"/>
          </a:xfrm>
          <a:prstGeom prst="rect">
            <a:avLst/>
          </a:prstGeom>
          <a:ln>
            <a:noFill/>
          </a:ln>
        </p:spPr>
        <p:txBody>
          <a:bodyPr wrap="square">
            <a:spAutoFit/>
            <a:scene3d>
              <a:camera prst="orthographicFront"/>
              <a:lightRig rig="threePt" dir="t"/>
            </a:scene3d>
            <a:sp3d contourW="12700"/>
          </a:bodyPr>
          <a:lstStyle>
            <a:defPPr>
              <a:defRPr lang="en-US"/>
            </a:defPPr>
            <a:lvl1pPr>
              <a:lnSpc>
                <a:spcPct val="120000"/>
              </a:lnSpc>
              <a:defRPr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defRPr>
            </a:lvl1pPr>
            <a:lvl2pPr defTabSz="914400"/>
            <a:lvl3pPr defTabSz="914400"/>
            <a:lvl4pPr defTabSz="914400"/>
            <a:lvl5pPr defTabSz="914400"/>
            <a:lvl6pPr defTabSz="914400"/>
            <a:lvl7pPr defTabSz="914400"/>
            <a:lvl8pPr defTabSz="914400"/>
            <a:lvl9pPr defTabSz="914400"/>
          </a:lstStyle>
          <a:p>
            <a:r>
              <a:rPr lang="en-US" altLang="zh-CN" dirty="0"/>
              <a:t>Marketing execution plan</a:t>
            </a:r>
            <a:endParaRPr lang="zh-CN" altLang="en-US" dirty="0"/>
          </a:p>
        </p:txBody>
      </p:sp>
      <p:pic>
        <p:nvPicPr>
          <p:cNvPr id="61" name="Imagen 60"/>
          <p:cNvPicPr>
            <a:picLocks noChangeAspect="1"/>
          </p:cNvPicPr>
          <p:nvPr/>
        </p:nvPicPr>
        <p:blipFill>
          <a:blip r:embed="rId3"/>
          <a:stretch>
            <a:fillRect/>
          </a:stretch>
        </p:blipFill>
        <p:spPr>
          <a:xfrm>
            <a:off x="4031177" y="3664709"/>
            <a:ext cx="3291666" cy="2885205"/>
          </a:xfrm>
          <a:prstGeom prst="rect">
            <a:avLst/>
          </a:prstGeom>
        </p:spPr>
      </p:pic>
    </p:spTree>
    <p:extLst>
      <p:ext uri="{BB962C8B-B14F-4D97-AF65-F5344CB8AC3E}">
        <p14:creationId xmlns:p14="http://schemas.microsoft.com/office/powerpoint/2010/main" val="10640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771B5052-AB7D-4686-9D11-6682C0341BE4}"/>
              </a:ext>
            </a:extLst>
          </p:cNvPr>
          <p:cNvGrpSpPr/>
          <p:nvPr/>
        </p:nvGrpSpPr>
        <p:grpSpPr>
          <a:xfrm>
            <a:off x="949662" y="2351464"/>
            <a:ext cx="10489988" cy="3382997"/>
            <a:chOff x="1481003" y="2295966"/>
            <a:chExt cx="9282708" cy="2993652"/>
          </a:xfrm>
        </p:grpSpPr>
        <p:sp>
          <p:nvSpPr>
            <p:cNvPr id="462" name="椭圆 1335">
              <a:extLst>
                <a:ext uri="{FF2B5EF4-FFF2-40B4-BE49-F238E27FC236}">
                  <a16:creationId xmlns:a16="http://schemas.microsoft.com/office/drawing/2014/main" xmlns="" id="{2BF48A79-D633-4690-8218-32C2233A3378}"/>
                </a:ext>
              </a:extLst>
            </p:cNvPr>
            <p:cNvSpPr/>
            <p:nvPr/>
          </p:nvSpPr>
          <p:spPr bwMode="auto">
            <a:xfrm>
              <a:off x="5086923" y="2773414"/>
              <a:ext cx="2031901" cy="2031900"/>
            </a:xfrm>
            <a:prstGeom prst="ellipse">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464" name="组合 6">
              <a:extLst>
                <a:ext uri="{FF2B5EF4-FFF2-40B4-BE49-F238E27FC236}">
                  <a16:creationId xmlns:a16="http://schemas.microsoft.com/office/drawing/2014/main" xmlns="" id="{14F60274-EE9A-40BF-88FD-C4FCA00C1FA7}"/>
                </a:ext>
              </a:extLst>
            </p:cNvPr>
            <p:cNvGrpSpPr/>
            <p:nvPr/>
          </p:nvGrpSpPr>
          <p:grpSpPr>
            <a:xfrm>
              <a:off x="4101277" y="2743741"/>
              <a:ext cx="882040" cy="2098103"/>
              <a:chOff x="3644911" y="2639209"/>
              <a:chExt cx="978253" cy="2326965"/>
            </a:xfrm>
          </p:grpSpPr>
          <p:grpSp>
            <p:nvGrpSpPr>
              <p:cNvPr id="465" name="组合 1340">
                <a:extLst>
                  <a:ext uri="{FF2B5EF4-FFF2-40B4-BE49-F238E27FC236}">
                    <a16:creationId xmlns:a16="http://schemas.microsoft.com/office/drawing/2014/main" xmlns="" id="{5759D12A-D09A-4503-9858-A9CD6D08D7E2}"/>
                  </a:ext>
                </a:extLst>
              </p:cNvPr>
              <p:cNvGrpSpPr/>
              <p:nvPr/>
            </p:nvGrpSpPr>
            <p:grpSpPr>
              <a:xfrm>
                <a:off x="3644911" y="2639209"/>
                <a:ext cx="978253" cy="514511"/>
                <a:chOff x="3460804" y="2297101"/>
                <a:chExt cx="1073005" cy="564346"/>
              </a:xfrm>
            </p:grpSpPr>
            <p:cxnSp>
              <p:nvCxnSpPr>
                <p:cNvPr id="469" name="直接连接符 1350">
                  <a:extLst>
                    <a:ext uri="{FF2B5EF4-FFF2-40B4-BE49-F238E27FC236}">
                      <a16:creationId xmlns:a16="http://schemas.microsoft.com/office/drawing/2014/main" xmlns="" id="{78139134-9463-40DF-B436-F00A69BD2AE5}"/>
                    </a:ext>
                  </a:extLst>
                </p:cNvPr>
                <p:cNvCxnSpPr/>
                <p:nvPr/>
              </p:nvCxnSpPr>
              <p:spPr bwMode="auto">
                <a:xfrm>
                  <a:off x="3460804" y="2297101"/>
                  <a:ext cx="676281"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470" name="直接连接符 1351">
                  <a:extLst>
                    <a:ext uri="{FF2B5EF4-FFF2-40B4-BE49-F238E27FC236}">
                      <a16:creationId xmlns:a16="http://schemas.microsoft.com/office/drawing/2014/main" xmlns="" id="{EB7F6E1F-968C-4F31-BBCC-A14E4A666017}"/>
                    </a:ext>
                  </a:extLst>
                </p:cNvPr>
                <p:cNvCxnSpPr>
                  <a:cxnSpLocks/>
                </p:cNvCxnSpPr>
                <p:nvPr/>
              </p:nvCxnSpPr>
              <p:spPr bwMode="auto">
                <a:xfrm>
                  <a:off x="4137085" y="2297101"/>
                  <a:ext cx="396724" cy="564346"/>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nvGrpSpPr>
              <p:cNvPr id="466" name="组合 1341">
                <a:extLst>
                  <a:ext uri="{FF2B5EF4-FFF2-40B4-BE49-F238E27FC236}">
                    <a16:creationId xmlns:a16="http://schemas.microsoft.com/office/drawing/2014/main" xmlns="" id="{D386B7FF-998D-4703-8684-1EF01D6506C1}"/>
                  </a:ext>
                </a:extLst>
              </p:cNvPr>
              <p:cNvGrpSpPr/>
              <p:nvPr/>
            </p:nvGrpSpPr>
            <p:grpSpPr>
              <a:xfrm flipV="1">
                <a:off x="3644911" y="4451663"/>
                <a:ext cx="978253" cy="514511"/>
                <a:chOff x="3460804" y="2297101"/>
                <a:chExt cx="1073005" cy="564346"/>
              </a:xfrm>
            </p:grpSpPr>
            <p:cxnSp>
              <p:nvCxnSpPr>
                <p:cNvPr id="467" name="直接连接符 1348">
                  <a:extLst>
                    <a:ext uri="{FF2B5EF4-FFF2-40B4-BE49-F238E27FC236}">
                      <a16:creationId xmlns:a16="http://schemas.microsoft.com/office/drawing/2014/main" xmlns="" id="{9260B1E6-70FE-4C07-8E24-A053169F5138}"/>
                    </a:ext>
                  </a:extLst>
                </p:cNvPr>
                <p:cNvCxnSpPr/>
                <p:nvPr/>
              </p:nvCxnSpPr>
              <p:spPr bwMode="auto">
                <a:xfrm>
                  <a:off x="3460804" y="2297101"/>
                  <a:ext cx="676281"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468" name="直接连接符 1349">
                  <a:extLst>
                    <a:ext uri="{FF2B5EF4-FFF2-40B4-BE49-F238E27FC236}">
                      <a16:creationId xmlns:a16="http://schemas.microsoft.com/office/drawing/2014/main" xmlns="" id="{947C10BB-EBEB-4C91-A43C-5B8B9EDD4999}"/>
                    </a:ext>
                  </a:extLst>
                </p:cNvPr>
                <p:cNvCxnSpPr>
                  <a:cxnSpLocks/>
                </p:cNvCxnSpPr>
                <p:nvPr/>
              </p:nvCxnSpPr>
              <p:spPr bwMode="auto">
                <a:xfrm>
                  <a:off x="4137085" y="2297101"/>
                  <a:ext cx="396724" cy="564346"/>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grpSp>
          <p:nvGrpSpPr>
            <p:cNvPr id="471" name="组合 1352">
              <a:extLst>
                <a:ext uri="{FF2B5EF4-FFF2-40B4-BE49-F238E27FC236}">
                  <a16:creationId xmlns:a16="http://schemas.microsoft.com/office/drawing/2014/main" xmlns="" id="{0D379548-88DF-41D9-B77C-381040D699A0}"/>
                </a:ext>
              </a:extLst>
            </p:cNvPr>
            <p:cNvGrpSpPr/>
            <p:nvPr/>
          </p:nvGrpSpPr>
          <p:grpSpPr>
            <a:xfrm flipH="1">
              <a:off x="7234085" y="2743741"/>
              <a:ext cx="882040" cy="2098103"/>
              <a:chOff x="3644911" y="2639209"/>
              <a:chExt cx="978253" cy="2326965"/>
            </a:xfrm>
          </p:grpSpPr>
          <p:grpSp>
            <p:nvGrpSpPr>
              <p:cNvPr id="472" name="组合 1353">
                <a:extLst>
                  <a:ext uri="{FF2B5EF4-FFF2-40B4-BE49-F238E27FC236}">
                    <a16:creationId xmlns:a16="http://schemas.microsoft.com/office/drawing/2014/main" xmlns="" id="{044E2044-397F-4DFB-A37D-404F29F2E2ED}"/>
                  </a:ext>
                </a:extLst>
              </p:cNvPr>
              <p:cNvGrpSpPr/>
              <p:nvPr/>
            </p:nvGrpSpPr>
            <p:grpSpPr>
              <a:xfrm>
                <a:off x="3644911" y="2639209"/>
                <a:ext cx="978253" cy="514511"/>
                <a:chOff x="3460804" y="2297101"/>
                <a:chExt cx="1073005" cy="564346"/>
              </a:xfrm>
            </p:grpSpPr>
            <p:cxnSp>
              <p:nvCxnSpPr>
                <p:cNvPr id="476" name="直接连接符 1357">
                  <a:extLst>
                    <a:ext uri="{FF2B5EF4-FFF2-40B4-BE49-F238E27FC236}">
                      <a16:creationId xmlns:a16="http://schemas.microsoft.com/office/drawing/2014/main" xmlns="" id="{1AE3E79B-33DA-40D0-BC31-04E244856614}"/>
                    </a:ext>
                  </a:extLst>
                </p:cNvPr>
                <p:cNvCxnSpPr/>
                <p:nvPr/>
              </p:nvCxnSpPr>
              <p:spPr bwMode="auto">
                <a:xfrm>
                  <a:off x="3460804" y="2297101"/>
                  <a:ext cx="676281"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477" name="直接连接符 1358">
                  <a:extLst>
                    <a:ext uri="{FF2B5EF4-FFF2-40B4-BE49-F238E27FC236}">
                      <a16:creationId xmlns:a16="http://schemas.microsoft.com/office/drawing/2014/main" xmlns="" id="{418B9076-3CCE-4720-AC0F-78ED9D1280D0}"/>
                    </a:ext>
                  </a:extLst>
                </p:cNvPr>
                <p:cNvCxnSpPr>
                  <a:cxnSpLocks/>
                </p:cNvCxnSpPr>
                <p:nvPr/>
              </p:nvCxnSpPr>
              <p:spPr bwMode="auto">
                <a:xfrm>
                  <a:off x="4137085" y="2297101"/>
                  <a:ext cx="396724" cy="564346"/>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nvGrpSpPr>
              <p:cNvPr id="473" name="组合 1354">
                <a:extLst>
                  <a:ext uri="{FF2B5EF4-FFF2-40B4-BE49-F238E27FC236}">
                    <a16:creationId xmlns:a16="http://schemas.microsoft.com/office/drawing/2014/main" xmlns="" id="{0A4D6BE2-22F3-492A-AA5A-7725292534E5}"/>
                  </a:ext>
                </a:extLst>
              </p:cNvPr>
              <p:cNvGrpSpPr/>
              <p:nvPr/>
            </p:nvGrpSpPr>
            <p:grpSpPr>
              <a:xfrm flipV="1">
                <a:off x="3644911" y="4451663"/>
                <a:ext cx="978253" cy="514511"/>
                <a:chOff x="3460804" y="2297101"/>
                <a:chExt cx="1073005" cy="564346"/>
              </a:xfrm>
            </p:grpSpPr>
            <p:cxnSp>
              <p:nvCxnSpPr>
                <p:cNvPr id="474" name="直接连接符 1355">
                  <a:extLst>
                    <a:ext uri="{FF2B5EF4-FFF2-40B4-BE49-F238E27FC236}">
                      <a16:creationId xmlns:a16="http://schemas.microsoft.com/office/drawing/2014/main" xmlns="" id="{A4FDF468-E001-4474-B553-DABB881BDE97}"/>
                    </a:ext>
                  </a:extLst>
                </p:cNvPr>
                <p:cNvCxnSpPr/>
                <p:nvPr/>
              </p:nvCxnSpPr>
              <p:spPr bwMode="auto">
                <a:xfrm>
                  <a:off x="3460804" y="2297101"/>
                  <a:ext cx="676281"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475" name="直接连接符 1356">
                  <a:extLst>
                    <a:ext uri="{FF2B5EF4-FFF2-40B4-BE49-F238E27FC236}">
                      <a16:creationId xmlns:a16="http://schemas.microsoft.com/office/drawing/2014/main" xmlns="" id="{9C5282D8-3B44-47F1-9137-9962B4574CB3}"/>
                    </a:ext>
                  </a:extLst>
                </p:cNvPr>
                <p:cNvCxnSpPr>
                  <a:cxnSpLocks/>
                </p:cNvCxnSpPr>
                <p:nvPr/>
              </p:nvCxnSpPr>
              <p:spPr bwMode="auto">
                <a:xfrm>
                  <a:off x="4137085" y="2297101"/>
                  <a:ext cx="396724" cy="564346"/>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grpSp>
          <p:nvGrpSpPr>
            <p:cNvPr id="478" name="组合 1359">
              <a:extLst>
                <a:ext uri="{FF2B5EF4-FFF2-40B4-BE49-F238E27FC236}">
                  <a16:creationId xmlns:a16="http://schemas.microsoft.com/office/drawing/2014/main" xmlns="" id="{0F82AB8D-9975-48F5-A38B-BD4FAEF7B389}"/>
                </a:ext>
              </a:extLst>
            </p:cNvPr>
            <p:cNvGrpSpPr/>
            <p:nvPr/>
          </p:nvGrpSpPr>
          <p:grpSpPr>
            <a:xfrm>
              <a:off x="1481003" y="2295966"/>
              <a:ext cx="2531096" cy="895549"/>
              <a:chOff x="2741785" y="2343753"/>
              <a:chExt cx="2531096" cy="895549"/>
            </a:xfrm>
          </p:grpSpPr>
          <p:sp>
            <p:nvSpPr>
              <p:cNvPr id="479" name="文本框 1360">
                <a:extLst>
                  <a:ext uri="{FF2B5EF4-FFF2-40B4-BE49-F238E27FC236}">
                    <a16:creationId xmlns:a16="http://schemas.microsoft.com/office/drawing/2014/main" xmlns="" id="{2610218E-27D6-4CDB-9F10-CDB5BF83721B}"/>
                  </a:ext>
                </a:extLst>
              </p:cNvPr>
              <p:cNvSpPr txBox="1"/>
              <p:nvPr/>
            </p:nvSpPr>
            <p:spPr>
              <a:xfrm>
                <a:off x="3410046" y="2343753"/>
                <a:ext cx="1862835" cy="338554"/>
              </a:xfrm>
              <a:prstGeom prst="rect">
                <a:avLst/>
              </a:prstGeom>
              <a:noFill/>
            </p:spPr>
            <p:txBody>
              <a:bodyPr wrap="square" rtlCol="0">
                <a:spAutoFit/>
                <a:scene3d>
                  <a:camera prst="orthographicFront"/>
                  <a:lightRig rig="threePt" dir="t"/>
                </a:scene3d>
                <a:sp3d contourW="12700"/>
              </a:bodyPr>
              <a:lstStyle/>
              <a:p>
                <a:pPr algn="r"/>
                <a:r>
                  <a:rPr lang="en-US" altLang="zh-CN" sz="1600" b="1" dirty="0">
                    <a:solidFill>
                      <a:schemeClr val="tx1">
                        <a:lumMod val="75000"/>
                        <a:lumOff val="25000"/>
                      </a:schemeClr>
                    </a:solidFill>
                    <a:latin typeface="+mn-ea"/>
                  </a:rPr>
                  <a:t>Title text added</a:t>
                </a:r>
                <a:endParaRPr lang="zh-CN" altLang="en-US" sz="1600" b="1" dirty="0">
                  <a:solidFill>
                    <a:schemeClr val="tx1">
                      <a:lumMod val="75000"/>
                      <a:lumOff val="25000"/>
                    </a:schemeClr>
                  </a:solidFill>
                  <a:latin typeface="+mn-ea"/>
                </a:endParaRPr>
              </a:p>
            </p:txBody>
          </p:sp>
          <p:sp>
            <p:nvSpPr>
              <p:cNvPr id="480" name="文本框 1361">
                <a:extLst>
                  <a:ext uri="{FF2B5EF4-FFF2-40B4-BE49-F238E27FC236}">
                    <a16:creationId xmlns:a16="http://schemas.microsoft.com/office/drawing/2014/main" xmlns="" id="{FF2E77BC-BD98-476E-B7C0-E34C87CB72A0}"/>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900" dirty="0">
                    <a:solidFill>
                      <a:schemeClr val="bg1">
                        <a:lumMod val="50000"/>
                      </a:schemeClr>
                    </a:solidFill>
                    <a:latin typeface="Century Gothic" panose="020B0502020202020204" pitchFamily="34" charset="0"/>
                    <a:ea typeface="+mj-ea"/>
                  </a:rPr>
                  <a:t>The user print the presentation and make it into a film to be user presentation and make be used in a wider field</a:t>
                </a:r>
              </a:p>
            </p:txBody>
          </p:sp>
        </p:grpSp>
        <p:grpSp>
          <p:nvGrpSpPr>
            <p:cNvPr id="481" name="组合 1365">
              <a:extLst>
                <a:ext uri="{FF2B5EF4-FFF2-40B4-BE49-F238E27FC236}">
                  <a16:creationId xmlns:a16="http://schemas.microsoft.com/office/drawing/2014/main" xmlns="" id="{7DB66898-0EE0-485B-A988-26135AFAFA44}"/>
                </a:ext>
              </a:extLst>
            </p:cNvPr>
            <p:cNvGrpSpPr/>
            <p:nvPr/>
          </p:nvGrpSpPr>
          <p:grpSpPr>
            <a:xfrm>
              <a:off x="1481003" y="4394069"/>
              <a:ext cx="2531096" cy="895549"/>
              <a:chOff x="2741785" y="2343753"/>
              <a:chExt cx="2531096" cy="895549"/>
            </a:xfrm>
          </p:grpSpPr>
          <p:sp>
            <p:nvSpPr>
              <p:cNvPr id="482" name="文本框 1366">
                <a:extLst>
                  <a:ext uri="{FF2B5EF4-FFF2-40B4-BE49-F238E27FC236}">
                    <a16:creationId xmlns:a16="http://schemas.microsoft.com/office/drawing/2014/main" xmlns="" id="{18AE12C1-70A7-4D21-858A-AE94D8D0F5B9}"/>
                  </a:ext>
                </a:extLst>
              </p:cNvPr>
              <p:cNvSpPr txBox="1"/>
              <p:nvPr/>
            </p:nvSpPr>
            <p:spPr>
              <a:xfrm>
                <a:off x="3410046" y="2343753"/>
                <a:ext cx="1862835" cy="338554"/>
              </a:xfrm>
              <a:prstGeom prst="rect">
                <a:avLst/>
              </a:prstGeom>
              <a:noFill/>
            </p:spPr>
            <p:txBody>
              <a:bodyPr wrap="square" rtlCol="0">
                <a:spAutoFit/>
                <a:scene3d>
                  <a:camera prst="orthographicFront"/>
                  <a:lightRig rig="threePt" dir="t"/>
                </a:scene3d>
                <a:sp3d contourW="12700"/>
              </a:bodyPr>
              <a:lstStyle/>
              <a:p>
                <a:pPr algn="r"/>
                <a:r>
                  <a:rPr lang="en-US" altLang="zh-CN" sz="1600" b="1" dirty="0">
                    <a:solidFill>
                      <a:schemeClr val="tx1">
                        <a:lumMod val="75000"/>
                        <a:lumOff val="25000"/>
                      </a:schemeClr>
                    </a:solidFill>
                    <a:latin typeface="+mn-ea"/>
                  </a:rPr>
                  <a:t>Title text added</a:t>
                </a:r>
                <a:endParaRPr lang="zh-CN" altLang="en-US" sz="1600" b="1" dirty="0">
                  <a:solidFill>
                    <a:schemeClr val="tx1">
                      <a:lumMod val="75000"/>
                      <a:lumOff val="25000"/>
                    </a:schemeClr>
                  </a:solidFill>
                  <a:latin typeface="+mn-ea"/>
                </a:endParaRPr>
              </a:p>
            </p:txBody>
          </p:sp>
          <p:sp>
            <p:nvSpPr>
              <p:cNvPr id="483" name="文本框 1367">
                <a:extLst>
                  <a:ext uri="{FF2B5EF4-FFF2-40B4-BE49-F238E27FC236}">
                    <a16:creationId xmlns:a16="http://schemas.microsoft.com/office/drawing/2014/main" xmlns="" id="{C78A1508-1307-4661-92CC-7EFBE6161960}"/>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900" dirty="0">
                    <a:solidFill>
                      <a:schemeClr val="bg1">
                        <a:lumMod val="50000"/>
                      </a:schemeClr>
                    </a:solidFill>
                    <a:latin typeface="Century Gothic" panose="020B0502020202020204" pitchFamily="34" charset="0"/>
                    <a:ea typeface="+mj-ea"/>
                  </a:rPr>
                  <a:t>The user print the presentation and make it into a film to be user presentation and make be used in a wider field</a:t>
                </a:r>
              </a:p>
            </p:txBody>
          </p:sp>
        </p:grpSp>
        <p:grpSp>
          <p:nvGrpSpPr>
            <p:cNvPr id="484" name="组合 1368">
              <a:extLst>
                <a:ext uri="{FF2B5EF4-FFF2-40B4-BE49-F238E27FC236}">
                  <a16:creationId xmlns:a16="http://schemas.microsoft.com/office/drawing/2014/main" xmlns="" id="{4E869C7F-2989-41DF-9B46-476B1B285AE4}"/>
                </a:ext>
              </a:extLst>
            </p:cNvPr>
            <p:cNvGrpSpPr/>
            <p:nvPr/>
          </p:nvGrpSpPr>
          <p:grpSpPr>
            <a:xfrm>
              <a:off x="8232615" y="2295966"/>
              <a:ext cx="2531096" cy="895549"/>
              <a:chOff x="2741785" y="2343753"/>
              <a:chExt cx="2531096" cy="895549"/>
            </a:xfrm>
          </p:grpSpPr>
          <p:sp>
            <p:nvSpPr>
              <p:cNvPr id="485" name="文本框 1369">
                <a:extLst>
                  <a:ext uri="{FF2B5EF4-FFF2-40B4-BE49-F238E27FC236}">
                    <a16:creationId xmlns:a16="http://schemas.microsoft.com/office/drawing/2014/main" xmlns="" id="{2105D631-480E-4371-A728-C109546A5BFD}"/>
                  </a:ext>
                </a:extLst>
              </p:cNvPr>
              <p:cNvSpPr txBox="1"/>
              <p:nvPr/>
            </p:nvSpPr>
            <p:spPr>
              <a:xfrm>
                <a:off x="2741785" y="2343753"/>
                <a:ext cx="1862835"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75000"/>
                        <a:lumOff val="25000"/>
                      </a:schemeClr>
                    </a:solidFill>
                    <a:latin typeface="+mn-ea"/>
                  </a:rPr>
                  <a:t>Title text added</a:t>
                </a:r>
                <a:endParaRPr lang="zh-CN" altLang="en-US" sz="1600" b="1" dirty="0">
                  <a:solidFill>
                    <a:schemeClr val="tx1">
                      <a:lumMod val="75000"/>
                      <a:lumOff val="25000"/>
                    </a:schemeClr>
                  </a:solidFill>
                  <a:latin typeface="+mn-ea"/>
                </a:endParaRPr>
              </a:p>
            </p:txBody>
          </p:sp>
          <p:sp>
            <p:nvSpPr>
              <p:cNvPr id="486" name="文本框 1370">
                <a:extLst>
                  <a:ext uri="{FF2B5EF4-FFF2-40B4-BE49-F238E27FC236}">
                    <a16:creationId xmlns:a16="http://schemas.microsoft.com/office/drawing/2014/main" xmlns="" id="{8538FD0A-DF4F-4266-A8CA-9A3492D3F428}"/>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print the presentation and make it into a film to be user presentation and make be used in a wider field</a:t>
                </a:r>
              </a:p>
            </p:txBody>
          </p:sp>
        </p:grpSp>
        <p:grpSp>
          <p:nvGrpSpPr>
            <p:cNvPr id="487" name="组合 1371">
              <a:extLst>
                <a:ext uri="{FF2B5EF4-FFF2-40B4-BE49-F238E27FC236}">
                  <a16:creationId xmlns:a16="http://schemas.microsoft.com/office/drawing/2014/main" xmlns="" id="{3CEC3CB2-E8D5-4456-9F7C-FDC5E73E6965}"/>
                </a:ext>
              </a:extLst>
            </p:cNvPr>
            <p:cNvGrpSpPr/>
            <p:nvPr/>
          </p:nvGrpSpPr>
          <p:grpSpPr>
            <a:xfrm>
              <a:off x="8232615" y="4394069"/>
              <a:ext cx="2531096" cy="895549"/>
              <a:chOff x="2741785" y="2343753"/>
              <a:chExt cx="2531096" cy="895549"/>
            </a:xfrm>
          </p:grpSpPr>
          <p:sp>
            <p:nvSpPr>
              <p:cNvPr id="488" name="文本框 1372">
                <a:extLst>
                  <a:ext uri="{FF2B5EF4-FFF2-40B4-BE49-F238E27FC236}">
                    <a16:creationId xmlns:a16="http://schemas.microsoft.com/office/drawing/2014/main" xmlns="" id="{15A8D5DA-143A-42DD-92A5-1E64E0DFA167}"/>
                  </a:ext>
                </a:extLst>
              </p:cNvPr>
              <p:cNvSpPr txBox="1"/>
              <p:nvPr/>
            </p:nvSpPr>
            <p:spPr>
              <a:xfrm>
                <a:off x="2741785" y="2343753"/>
                <a:ext cx="1862835"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75000"/>
                        <a:lumOff val="25000"/>
                      </a:schemeClr>
                    </a:solidFill>
                    <a:latin typeface="+mn-ea"/>
                  </a:rPr>
                  <a:t>Title text added</a:t>
                </a:r>
                <a:endParaRPr lang="zh-CN" altLang="en-US" sz="1600" b="1" dirty="0">
                  <a:solidFill>
                    <a:schemeClr val="tx1">
                      <a:lumMod val="75000"/>
                      <a:lumOff val="25000"/>
                    </a:schemeClr>
                  </a:solidFill>
                  <a:latin typeface="+mn-ea"/>
                </a:endParaRPr>
              </a:p>
            </p:txBody>
          </p:sp>
          <p:sp>
            <p:nvSpPr>
              <p:cNvPr id="489" name="文本框 1373">
                <a:extLst>
                  <a:ext uri="{FF2B5EF4-FFF2-40B4-BE49-F238E27FC236}">
                    <a16:creationId xmlns:a16="http://schemas.microsoft.com/office/drawing/2014/main" xmlns="" id="{6B00CDFD-FDFC-439D-A8E9-902A2C510256}"/>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print the presentation and make it into a film to be user presentation and make be used in a wider field</a:t>
                </a:r>
              </a:p>
            </p:txBody>
          </p:sp>
        </p:grpSp>
      </p:grpSp>
      <p:sp>
        <p:nvSpPr>
          <p:cNvPr id="492" name="文本框 1375">
            <a:extLst>
              <a:ext uri="{FF2B5EF4-FFF2-40B4-BE49-F238E27FC236}">
                <a16:creationId xmlns:a16="http://schemas.microsoft.com/office/drawing/2014/main" xmlns="" id="{504F3481-AD22-4997-9F7E-84FF35FC8705}"/>
              </a:ext>
            </a:extLst>
          </p:cNvPr>
          <p:cNvSpPr txBox="1"/>
          <p:nvPr/>
        </p:nvSpPr>
        <p:spPr>
          <a:xfrm>
            <a:off x="1358795" y="224745"/>
            <a:ext cx="5484963" cy="633187"/>
          </a:xfrm>
          <a:prstGeom prst="rect">
            <a:avLst/>
          </a:prstGeom>
          <a:ln>
            <a:noFill/>
          </a:ln>
        </p:spPr>
        <p:txBody>
          <a:bodyPr wrap="square">
            <a:spAutoFit/>
            <a:scene3d>
              <a:camera prst="orthographicFront"/>
              <a:lightRig rig="threePt" dir="t"/>
            </a:scene3d>
            <a:sp3d contourW="12700"/>
          </a:bodyPr>
          <a:lstStyle>
            <a:defPPr>
              <a:defRPr lang="en-US"/>
            </a:defPPr>
            <a:lvl1pPr>
              <a:lnSpc>
                <a:spcPct val="120000"/>
              </a:lnSpc>
              <a:defRPr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defRPr>
            </a:lvl1pPr>
            <a:lvl2pPr defTabSz="914400"/>
            <a:lvl3pPr defTabSz="914400"/>
            <a:lvl4pPr defTabSz="914400"/>
            <a:lvl5pPr defTabSz="914400"/>
            <a:lvl6pPr defTabSz="914400"/>
            <a:lvl7pPr defTabSz="914400"/>
            <a:lvl8pPr defTabSz="914400"/>
            <a:lvl9pPr defTabSz="914400"/>
          </a:lstStyle>
          <a:p>
            <a:r>
              <a:rPr lang="en-US" altLang="zh-CN" dirty="0"/>
              <a:t>Marketing execution plan</a:t>
            </a:r>
            <a:endParaRPr lang="zh-CN" altLang="en-US" dirty="0"/>
          </a:p>
        </p:txBody>
      </p:sp>
      <p:pic>
        <p:nvPicPr>
          <p:cNvPr id="3" name="Imagen 2"/>
          <p:cNvPicPr>
            <a:picLocks noChangeAspect="1"/>
          </p:cNvPicPr>
          <p:nvPr/>
        </p:nvPicPr>
        <p:blipFill>
          <a:blip r:embed="rId3"/>
          <a:stretch>
            <a:fillRect/>
          </a:stretch>
        </p:blipFill>
        <p:spPr>
          <a:xfrm>
            <a:off x="5475559" y="2351464"/>
            <a:ext cx="1518750" cy="4275000"/>
          </a:xfrm>
          <a:prstGeom prst="rect">
            <a:avLst/>
          </a:prstGeom>
        </p:spPr>
      </p:pic>
    </p:spTree>
    <p:extLst>
      <p:ext uri="{BB962C8B-B14F-4D97-AF65-F5344CB8AC3E}">
        <p14:creationId xmlns:p14="http://schemas.microsoft.com/office/powerpoint/2010/main" val="2158739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Google Shape;1010;p36">
            <a:extLst>
              <a:ext uri="{FF2B5EF4-FFF2-40B4-BE49-F238E27FC236}">
                <a16:creationId xmlns:a16="http://schemas.microsoft.com/office/drawing/2014/main" xmlns="" id="{1D360EE7-3269-4EB5-9C42-77B786232D9A}"/>
              </a:ext>
            </a:extLst>
          </p:cNvPr>
          <p:cNvSpPr txBox="1">
            <a:spLocks/>
          </p:cNvSpPr>
          <p:nvPr/>
        </p:nvSpPr>
        <p:spPr>
          <a:xfrm>
            <a:off x="7084756" y="974654"/>
            <a:ext cx="3348600" cy="4128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PE" dirty="0"/>
              <a:t>About us</a:t>
            </a:r>
          </a:p>
        </p:txBody>
      </p:sp>
      <p:sp>
        <p:nvSpPr>
          <p:cNvPr id="242" name="Google Shape;1011;p36">
            <a:extLst>
              <a:ext uri="{FF2B5EF4-FFF2-40B4-BE49-F238E27FC236}">
                <a16:creationId xmlns:a16="http://schemas.microsoft.com/office/drawing/2014/main" xmlns="" id="{5A17CCB6-50D2-416E-9DAE-2ACBBA1EE4A7}"/>
              </a:ext>
            </a:extLst>
          </p:cNvPr>
          <p:cNvSpPr txBox="1">
            <a:spLocks/>
          </p:cNvSpPr>
          <p:nvPr/>
        </p:nvSpPr>
        <p:spPr>
          <a:xfrm>
            <a:off x="6422758" y="1991694"/>
            <a:ext cx="4591723" cy="15039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1200" dirty="0">
                <a:latin typeface="Century Gothic" panose="020B0502020202020204" pitchFamily="34" charset="0"/>
              </a:rPr>
              <a:t>This could be the part of the presentation where you introduce your company or agency. Keep it short and go straight to the point. Your audience will appreciate that</a:t>
            </a:r>
          </a:p>
        </p:txBody>
      </p:sp>
      <p:sp>
        <p:nvSpPr>
          <p:cNvPr id="243" name="Google Shape;1026;p36">
            <a:extLst>
              <a:ext uri="{FF2B5EF4-FFF2-40B4-BE49-F238E27FC236}">
                <a16:creationId xmlns:a16="http://schemas.microsoft.com/office/drawing/2014/main" xmlns="" id="{9ECFF9E8-EA11-4896-B3C5-D3DA7046FB39}"/>
              </a:ext>
            </a:extLst>
          </p:cNvPr>
          <p:cNvSpPr/>
          <p:nvPr/>
        </p:nvSpPr>
        <p:spPr>
          <a:xfrm>
            <a:off x="2114741" y="482192"/>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1027;p36">
            <a:extLst>
              <a:ext uri="{FF2B5EF4-FFF2-40B4-BE49-F238E27FC236}">
                <a16:creationId xmlns:a16="http://schemas.microsoft.com/office/drawing/2014/main" xmlns="" id="{03C88A40-9872-40CC-8B57-218D7D836108}"/>
              </a:ext>
            </a:extLst>
          </p:cNvPr>
          <p:cNvSpPr/>
          <p:nvPr/>
        </p:nvSpPr>
        <p:spPr>
          <a:xfrm>
            <a:off x="5204646" y="3793199"/>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1028;p36">
            <a:extLst>
              <a:ext uri="{FF2B5EF4-FFF2-40B4-BE49-F238E27FC236}">
                <a16:creationId xmlns:a16="http://schemas.microsoft.com/office/drawing/2014/main" xmlns="" id="{22900B4F-7003-4206-A635-D808C605C1A7}"/>
              </a:ext>
            </a:extLst>
          </p:cNvPr>
          <p:cNvSpPr/>
          <p:nvPr/>
        </p:nvSpPr>
        <p:spPr>
          <a:xfrm>
            <a:off x="7266492" y="971441"/>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1029;p36">
            <a:extLst>
              <a:ext uri="{FF2B5EF4-FFF2-40B4-BE49-F238E27FC236}">
                <a16:creationId xmlns:a16="http://schemas.microsoft.com/office/drawing/2014/main" xmlns="" id="{83B0A21E-2C23-4D62-AC19-14A351BBEBE0}"/>
              </a:ext>
            </a:extLst>
          </p:cNvPr>
          <p:cNvSpPr/>
          <p:nvPr/>
        </p:nvSpPr>
        <p:spPr>
          <a:xfrm>
            <a:off x="8395195" y="3656801"/>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1030;p36">
            <a:extLst>
              <a:ext uri="{FF2B5EF4-FFF2-40B4-BE49-F238E27FC236}">
                <a16:creationId xmlns:a16="http://schemas.microsoft.com/office/drawing/2014/main" xmlns="" id="{BE1207D2-7A1E-4610-83C0-315F090D6E1C}"/>
              </a:ext>
            </a:extLst>
          </p:cNvPr>
          <p:cNvSpPr/>
          <p:nvPr/>
        </p:nvSpPr>
        <p:spPr>
          <a:xfrm>
            <a:off x="2911766" y="3933311"/>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1031;p36">
            <a:extLst>
              <a:ext uri="{FF2B5EF4-FFF2-40B4-BE49-F238E27FC236}">
                <a16:creationId xmlns:a16="http://schemas.microsoft.com/office/drawing/2014/main" xmlns="" id="{F2F4649F-9F09-44A1-AE33-E131805B7D00}"/>
              </a:ext>
            </a:extLst>
          </p:cNvPr>
          <p:cNvSpPr/>
          <p:nvPr/>
        </p:nvSpPr>
        <p:spPr>
          <a:xfrm>
            <a:off x="1020845" y="4393001"/>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1033;p36">
            <a:extLst>
              <a:ext uri="{FF2B5EF4-FFF2-40B4-BE49-F238E27FC236}">
                <a16:creationId xmlns:a16="http://schemas.microsoft.com/office/drawing/2014/main" xmlns="" id="{4BFF4C75-5022-438E-9C6A-863AB6D03561}"/>
              </a:ext>
            </a:extLst>
          </p:cNvPr>
          <p:cNvSpPr/>
          <p:nvPr/>
        </p:nvSpPr>
        <p:spPr>
          <a:xfrm>
            <a:off x="7981387" y="429843"/>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1034;p36">
            <a:extLst>
              <a:ext uri="{FF2B5EF4-FFF2-40B4-BE49-F238E27FC236}">
                <a16:creationId xmlns:a16="http://schemas.microsoft.com/office/drawing/2014/main" xmlns="" id="{00D87902-AD16-4668-9AFF-0483C9A907B1}"/>
              </a:ext>
            </a:extLst>
          </p:cNvPr>
          <p:cNvSpPr/>
          <p:nvPr/>
        </p:nvSpPr>
        <p:spPr>
          <a:xfrm>
            <a:off x="478164" y="3855674"/>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1035;p36">
            <a:extLst>
              <a:ext uri="{FF2B5EF4-FFF2-40B4-BE49-F238E27FC236}">
                <a16:creationId xmlns:a16="http://schemas.microsoft.com/office/drawing/2014/main" xmlns="" id="{738533A8-6CA8-48EB-A739-E83B3704E912}"/>
              </a:ext>
            </a:extLst>
          </p:cNvPr>
          <p:cNvSpPr/>
          <p:nvPr/>
        </p:nvSpPr>
        <p:spPr>
          <a:xfrm>
            <a:off x="2332286" y="2794202"/>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1039;p36">
            <a:extLst>
              <a:ext uri="{FF2B5EF4-FFF2-40B4-BE49-F238E27FC236}">
                <a16:creationId xmlns:a16="http://schemas.microsoft.com/office/drawing/2014/main" xmlns="" id="{AE4F0347-949D-4390-A148-3E6C6F7A1EE5}"/>
              </a:ext>
            </a:extLst>
          </p:cNvPr>
          <p:cNvSpPr/>
          <p:nvPr/>
        </p:nvSpPr>
        <p:spPr>
          <a:xfrm>
            <a:off x="6086662" y="3689003"/>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1040;p36">
            <a:extLst>
              <a:ext uri="{FF2B5EF4-FFF2-40B4-BE49-F238E27FC236}">
                <a16:creationId xmlns:a16="http://schemas.microsoft.com/office/drawing/2014/main" xmlns="" id="{4AB6B6FB-5AC3-4FD3-B0FE-548FC8A7A7BC}"/>
              </a:ext>
            </a:extLst>
          </p:cNvPr>
          <p:cNvSpPr/>
          <p:nvPr/>
        </p:nvSpPr>
        <p:spPr>
          <a:xfrm>
            <a:off x="1768891" y="872026"/>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1041;p36">
            <a:extLst>
              <a:ext uri="{FF2B5EF4-FFF2-40B4-BE49-F238E27FC236}">
                <a16:creationId xmlns:a16="http://schemas.microsoft.com/office/drawing/2014/main" xmlns="" id="{1787B364-B821-4914-8C39-4182BDE0AED9}"/>
              </a:ext>
            </a:extLst>
          </p:cNvPr>
          <p:cNvSpPr/>
          <p:nvPr/>
        </p:nvSpPr>
        <p:spPr>
          <a:xfrm>
            <a:off x="7412312" y="4658612"/>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1044;p36">
            <a:extLst>
              <a:ext uri="{FF2B5EF4-FFF2-40B4-BE49-F238E27FC236}">
                <a16:creationId xmlns:a16="http://schemas.microsoft.com/office/drawing/2014/main" xmlns="" id="{7FB08A88-08FE-472E-8F1F-E6F1DBFB89FD}"/>
              </a:ext>
            </a:extLst>
          </p:cNvPr>
          <p:cNvSpPr/>
          <p:nvPr/>
        </p:nvSpPr>
        <p:spPr>
          <a:xfrm>
            <a:off x="6013768" y="3909750"/>
            <a:ext cx="605992" cy="550832"/>
          </a:xfrm>
          <a:custGeom>
            <a:avLst/>
            <a:gdLst/>
            <a:ahLst/>
            <a:cxnLst/>
            <a:rect l="l" t="t" r="r" b="b"/>
            <a:pathLst>
              <a:path w="20269" h="18424" extrusionOk="0">
                <a:moveTo>
                  <a:pt x="10124" y="0"/>
                </a:moveTo>
                <a:cubicBezTo>
                  <a:pt x="5941" y="0"/>
                  <a:pt x="2175" y="2861"/>
                  <a:pt x="1172" y="7090"/>
                </a:cubicBezTo>
                <a:cubicBezTo>
                  <a:pt x="0" y="12062"/>
                  <a:pt x="3072" y="17003"/>
                  <a:pt x="8013" y="18174"/>
                </a:cubicBezTo>
                <a:cubicBezTo>
                  <a:pt x="8723" y="18343"/>
                  <a:pt x="9435" y="18424"/>
                  <a:pt x="10135" y="18424"/>
                </a:cubicBezTo>
                <a:cubicBezTo>
                  <a:pt x="14305" y="18424"/>
                  <a:pt x="18094" y="15563"/>
                  <a:pt x="19097" y="11334"/>
                </a:cubicBezTo>
                <a:cubicBezTo>
                  <a:pt x="20269" y="6393"/>
                  <a:pt x="17197" y="1421"/>
                  <a:pt x="12256" y="250"/>
                </a:cubicBezTo>
                <a:cubicBezTo>
                  <a:pt x="11541" y="81"/>
                  <a:pt x="10827" y="0"/>
                  <a:pt x="10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矩形 1">
            <a:extLst>
              <a:ext uri="{FF2B5EF4-FFF2-40B4-BE49-F238E27FC236}">
                <a16:creationId xmlns:a16="http://schemas.microsoft.com/office/drawing/2014/main" xmlns="" id="{7EC97513-C8CC-4220-A1EC-3F7B6567E256}"/>
              </a:ext>
            </a:extLst>
          </p:cNvPr>
          <p:cNvSpPr/>
          <p:nvPr/>
        </p:nvSpPr>
        <p:spPr>
          <a:xfrm>
            <a:off x="5179836" y="4668264"/>
            <a:ext cx="2416607" cy="388595"/>
          </a:xfrm>
          <a:prstGeom prst="rect">
            <a:avLst/>
          </a:prstGeom>
        </p:spPr>
        <p:txBody>
          <a:bodyPr wrap="square">
            <a:spAutoFit/>
            <a:scene3d>
              <a:camera prst="orthographicFront"/>
              <a:lightRig rig="threePt" dir="t"/>
            </a:scene3d>
            <a:sp3d contourW="12700"/>
          </a:bodyPr>
          <a:lstStyle/>
          <a:p>
            <a:pPr algn="ctr"/>
            <a:r>
              <a:rPr lang="en-US" altLang="zh-CN" b="1" dirty="0">
                <a:solidFill>
                  <a:schemeClr val="tx1">
                    <a:lumMod val="75000"/>
                    <a:lumOff val="25000"/>
                  </a:schemeClr>
                </a:solidFill>
                <a:ea typeface="微软雅黑" panose="020B0503020204020204" pitchFamily="34" charset="-122"/>
              </a:rPr>
              <a:t>product upgrade</a:t>
            </a:r>
            <a:endParaRPr lang="zh-CN" altLang="en-US" b="1" dirty="0">
              <a:solidFill>
                <a:schemeClr val="tx1">
                  <a:lumMod val="75000"/>
                  <a:lumOff val="25000"/>
                </a:schemeClr>
              </a:solidFill>
              <a:ea typeface="微软雅黑" panose="020B0503020204020204" pitchFamily="34" charset="-122"/>
            </a:endParaRPr>
          </a:p>
        </p:txBody>
      </p:sp>
      <p:sp>
        <p:nvSpPr>
          <p:cNvPr id="258" name="矩形 2">
            <a:extLst>
              <a:ext uri="{FF2B5EF4-FFF2-40B4-BE49-F238E27FC236}">
                <a16:creationId xmlns:a16="http://schemas.microsoft.com/office/drawing/2014/main" xmlns="" id="{21AEB4DD-149F-46FF-8ECC-A1B3EF775B11}"/>
              </a:ext>
            </a:extLst>
          </p:cNvPr>
          <p:cNvSpPr/>
          <p:nvPr/>
        </p:nvSpPr>
        <p:spPr>
          <a:xfrm>
            <a:off x="7326241" y="4542010"/>
            <a:ext cx="2416607" cy="680040"/>
          </a:xfrm>
          <a:prstGeom prst="rect">
            <a:avLst/>
          </a:prstGeom>
        </p:spPr>
        <p:txBody>
          <a:bodyPr wrap="square">
            <a:spAutoFit/>
            <a:scene3d>
              <a:camera prst="orthographicFront"/>
              <a:lightRig rig="threePt" dir="t"/>
            </a:scene3d>
            <a:sp3d contourW="12700"/>
          </a:bodyPr>
          <a:lstStyle/>
          <a:p>
            <a:pPr algn="ctr"/>
            <a:r>
              <a:rPr lang="en-US" altLang="zh-CN" b="1" dirty="0">
                <a:solidFill>
                  <a:schemeClr val="tx1">
                    <a:lumMod val="75000"/>
                    <a:lumOff val="25000"/>
                  </a:schemeClr>
                </a:solidFill>
                <a:ea typeface="微软雅黑" panose="020B0503020204020204" pitchFamily="34" charset="-122"/>
              </a:rPr>
              <a:t>Environmental upgrade</a:t>
            </a:r>
            <a:endParaRPr lang="zh-CN" altLang="en-US" b="1" dirty="0">
              <a:solidFill>
                <a:schemeClr val="tx1">
                  <a:lumMod val="75000"/>
                  <a:lumOff val="25000"/>
                </a:schemeClr>
              </a:solidFill>
              <a:ea typeface="微软雅黑" panose="020B0503020204020204" pitchFamily="34" charset="-122"/>
            </a:endParaRPr>
          </a:p>
        </p:txBody>
      </p:sp>
      <p:sp>
        <p:nvSpPr>
          <p:cNvPr id="259" name="矩形 3">
            <a:extLst>
              <a:ext uri="{FF2B5EF4-FFF2-40B4-BE49-F238E27FC236}">
                <a16:creationId xmlns:a16="http://schemas.microsoft.com/office/drawing/2014/main" xmlns="" id="{F979DC70-F58D-4914-A51E-A40AE76829DA}"/>
              </a:ext>
            </a:extLst>
          </p:cNvPr>
          <p:cNvSpPr/>
          <p:nvPr/>
        </p:nvSpPr>
        <p:spPr>
          <a:xfrm>
            <a:off x="9445388" y="4517295"/>
            <a:ext cx="2416607" cy="680040"/>
          </a:xfrm>
          <a:prstGeom prst="rect">
            <a:avLst/>
          </a:prstGeom>
        </p:spPr>
        <p:txBody>
          <a:bodyPr wrap="square">
            <a:spAutoFit/>
            <a:scene3d>
              <a:camera prst="orthographicFront"/>
              <a:lightRig rig="threePt" dir="t"/>
            </a:scene3d>
            <a:sp3d contourW="12700"/>
          </a:bodyPr>
          <a:lstStyle/>
          <a:p>
            <a:pPr algn="ctr"/>
            <a:r>
              <a:rPr lang="en-US" altLang="zh-CN" b="1" dirty="0">
                <a:solidFill>
                  <a:schemeClr val="tx1">
                    <a:lumMod val="75000"/>
                    <a:lumOff val="25000"/>
                  </a:schemeClr>
                </a:solidFill>
                <a:ea typeface="微软雅黑" panose="020B0503020204020204" pitchFamily="34" charset="-122"/>
              </a:rPr>
              <a:t>Member service upgrade</a:t>
            </a:r>
            <a:endParaRPr lang="zh-CN" altLang="en-US" b="1" dirty="0">
              <a:solidFill>
                <a:schemeClr val="tx1">
                  <a:lumMod val="75000"/>
                  <a:lumOff val="25000"/>
                </a:schemeClr>
              </a:solidFill>
              <a:ea typeface="微软雅黑" panose="020B0503020204020204" pitchFamily="34" charset="-122"/>
            </a:endParaRPr>
          </a:p>
        </p:txBody>
      </p:sp>
      <p:sp>
        <p:nvSpPr>
          <p:cNvPr id="260" name="椭圆 6">
            <a:extLst>
              <a:ext uri="{FF2B5EF4-FFF2-40B4-BE49-F238E27FC236}">
                <a16:creationId xmlns:a16="http://schemas.microsoft.com/office/drawing/2014/main" xmlns="" id="{4DAF45E3-0781-4E46-91E1-4D06586D35AE}"/>
              </a:ext>
            </a:extLst>
          </p:cNvPr>
          <p:cNvSpPr/>
          <p:nvPr/>
        </p:nvSpPr>
        <p:spPr bwMode="auto">
          <a:xfrm>
            <a:off x="5841411" y="3223415"/>
            <a:ext cx="1093456" cy="1093456"/>
          </a:xfrm>
          <a:prstGeom prst="ellipse">
            <a:avLst/>
          </a:prstGeom>
          <a:gradFill>
            <a:gsLst>
              <a:gs pos="100000">
                <a:schemeClr val="bg1">
                  <a:lumMod val="95000"/>
                </a:schemeClr>
              </a:gs>
              <a:gs pos="0">
                <a:schemeClr val="bg1"/>
              </a:gs>
            </a:gsLst>
            <a:lin ang="2700000" scaled="1"/>
          </a:gradFill>
          <a:ln w="9525" cap="flat" cmpd="sng" algn="ctr">
            <a:noFill/>
            <a:prstDash val="solid"/>
            <a:round/>
            <a:headEnd type="none" w="med" len="med"/>
            <a:tailEnd type="none" w="med" len="me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61" name="椭圆 7">
            <a:extLst>
              <a:ext uri="{FF2B5EF4-FFF2-40B4-BE49-F238E27FC236}">
                <a16:creationId xmlns:a16="http://schemas.microsoft.com/office/drawing/2014/main" xmlns="" id="{78665A36-BAFE-4761-9B5E-03A397831A03}"/>
              </a:ext>
            </a:extLst>
          </p:cNvPr>
          <p:cNvSpPr/>
          <p:nvPr/>
        </p:nvSpPr>
        <p:spPr bwMode="auto">
          <a:xfrm>
            <a:off x="7980957" y="3223415"/>
            <a:ext cx="1093456" cy="1093456"/>
          </a:xfrm>
          <a:prstGeom prst="ellipse">
            <a:avLst/>
          </a:prstGeom>
          <a:gradFill>
            <a:gsLst>
              <a:gs pos="100000">
                <a:schemeClr val="bg1">
                  <a:lumMod val="95000"/>
                </a:schemeClr>
              </a:gs>
              <a:gs pos="0">
                <a:schemeClr val="bg1"/>
              </a:gs>
            </a:gsLst>
            <a:lin ang="2700000" scaled="1"/>
          </a:gradFill>
          <a:ln w="9525" cap="flat" cmpd="sng" algn="ctr">
            <a:noFill/>
            <a:prstDash val="solid"/>
            <a:round/>
            <a:headEnd type="none" w="med" len="med"/>
            <a:tailEnd type="none" w="med" len="me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62" name="椭圆 8">
            <a:extLst>
              <a:ext uri="{FF2B5EF4-FFF2-40B4-BE49-F238E27FC236}">
                <a16:creationId xmlns:a16="http://schemas.microsoft.com/office/drawing/2014/main" xmlns="" id="{D0DE750A-35A0-4E41-BF13-6B73067B7157}"/>
              </a:ext>
            </a:extLst>
          </p:cNvPr>
          <p:cNvSpPr/>
          <p:nvPr/>
        </p:nvSpPr>
        <p:spPr bwMode="auto">
          <a:xfrm>
            <a:off x="10120502" y="3223415"/>
            <a:ext cx="1093456" cy="1093456"/>
          </a:xfrm>
          <a:prstGeom prst="ellipse">
            <a:avLst/>
          </a:prstGeom>
          <a:gradFill>
            <a:gsLst>
              <a:gs pos="100000">
                <a:schemeClr val="bg1">
                  <a:lumMod val="95000"/>
                </a:schemeClr>
              </a:gs>
              <a:gs pos="0">
                <a:schemeClr val="bg1"/>
              </a:gs>
            </a:gsLst>
            <a:lin ang="2700000" scaled="1"/>
          </a:gradFill>
          <a:ln w="9525" cap="flat" cmpd="sng" algn="ctr">
            <a:noFill/>
            <a:prstDash val="solid"/>
            <a:round/>
            <a:headEnd type="none" w="med" len="med"/>
            <a:tailEnd type="none" w="med" len="me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cxnSp>
        <p:nvCxnSpPr>
          <p:cNvPr id="263" name="直接连接符 11">
            <a:extLst>
              <a:ext uri="{FF2B5EF4-FFF2-40B4-BE49-F238E27FC236}">
                <a16:creationId xmlns:a16="http://schemas.microsoft.com/office/drawing/2014/main" xmlns="" id="{E227BC8A-D7FA-4078-9905-36F66398FB35}"/>
              </a:ext>
            </a:extLst>
          </p:cNvPr>
          <p:cNvCxnSpPr/>
          <p:nvPr/>
        </p:nvCxnSpPr>
        <p:spPr bwMode="auto">
          <a:xfrm>
            <a:off x="7457912" y="4710859"/>
            <a:ext cx="0" cy="573161"/>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tileRect/>
            </a:gradFill>
            <a:prstDash val="solid"/>
            <a:round/>
            <a:headEnd type="none" w="med" len="med"/>
            <a:tailEnd type="none" w="med" len="med"/>
          </a:ln>
        </p:spPr>
      </p:cxnSp>
      <p:cxnSp>
        <p:nvCxnSpPr>
          <p:cNvPr id="264" name="直接连接符 12">
            <a:extLst>
              <a:ext uri="{FF2B5EF4-FFF2-40B4-BE49-F238E27FC236}">
                <a16:creationId xmlns:a16="http://schemas.microsoft.com/office/drawing/2014/main" xmlns="" id="{C2D89760-AAFC-4A9F-BA18-6524D2F3057D}"/>
              </a:ext>
            </a:extLst>
          </p:cNvPr>
          <p:cNvCxnSpPr/>
          <p:nvPr/>
        </p:nvCxnSpPr>
        <p:spPr bwMode="auto">
          <a:xfrm>
            <a:off x="9597457" y="4710859"/>
            <a:ext cx="0" cy="573161"/>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tileRect/>
            </a:gradFill>
            <a:prstDash val="solid"/>
            <a:round/>
            <a:headEnd type="none" w="med" len="med"/>
            <a:tailEnd type="none" w="med" len="med"/>
          </a:ln>
        </p:spPr>
      </p:cxnSp>
      <p:cxnSp>
        <p:nvCxnSpPr>
          <p:cNvPr id="265" name="直接连接符 13">
            <a:extLst>
              <a:ext uri="{FF2B5EF4-FFF2-40B4-BE49-F238E27FC236}">
                <a16:creationId xmlns:a16="http://schemas.microsoft.com/office/drawing/2014/main" xmlns="" id="{87DAFFA3-4DA5-4EC9-A4EB-EF30FFB83ABA}"/>
              </a:ext>
            </a:extLst>
          </p:cNvPr>
          <p:cNvCxnSpPr/>
          <p:nvPr/>
        </p:nvCxnSpPr>
        <p:spPr bwMode="auto">
          <a:xfrm>
            <a:off x="11737003" y="4710859"/>
            <a:ext cx="0" cy="573161"/>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tileRect/>
            </a:gradFill>
            <a:prstDash val="solid"/>
            <a:round/>
            <a:headEnd type="none" w="med" len="med"/>
            <a:tailEnd type="none" w="med" len="med"/>
          </a:ln>
        </p:spPr>
      </p:cxnSp>
      <p:sp>
        <p:nvSpPr>
          <p:cNvPr id="438" name="文本框 372">
            <a:extLst>
              <a:ext uri="{FF2B5EF4-FFF2-40B4-BE49-F238E27FC236}">
                <a16:creationId xmlns:a16="http://schemas.microsoft.com/office/drawing/2014/main" xmlns="" id="{69659966-03C2-4A9B-88E3-4934D43C95F0}"/>
              </a:ext>
            </a:extLst>
          </p:cNvPr>
          <p:cNvSpPr txBox="1"/>
          <p:nvPr/>
        </p:nvSpPr>
        <p:spPr>
          <a:xfrm>
            <a:off x="5473160" y="5096946"/>
            <a:ext cx="1846218" cy="6619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user make field</a:t>
            </a:r>
          </a:p>
        </p:txBody>
      </p:sp>
      <p:sp>
        <p:nvSpPr>
          <p:cNvPr id="439" name="文本框 373">
            <a:extLst>
              <a:ext uri="{FF2B5EF4-FFF2-40B4-BE49-F238E27FC236}">
                <a16:creationId xmlns:a16="http://schemas.microsoft.com/office/drawing/2014/main" xmlns="" id="{BC3F9520-56EB-477A-B8ED-8A5B6AB7174D}"/>
              </a:ext>
            </a:extLst>
          </p:cNvPr>
          <p:cNvSpPr txBox="1"/>
          <p:nvPr/>
        </p:nvSpPr>
        <p:spPr>
          <a:xfrm>
            <a:off x="7599171" y="5096946"/>
            <a:ext cx="1846218" cy="6619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user make field</a:t>
            </a:r>
          </a:p>
        </p:txBody>
      </p:sp>
      <p:sp>
        <p:nvSpPr>
          <p:cNvPr id="440" name="文本框 374">
            <a:extLst>
              <a:ext uri="{FF2B5EF4-FFF2-40B4-BE49-F238E27FC236}">
                <a16:creationId xmlns:a16="http://schemas.microsoft.com/office/drawing/2014/main" xmlns="" id="{96F25CC0-903B-4842-ABC3-039D30F40026}"/>
              </a:ext>
            </a:extLst>
          </p:cNvPr>
          <p:cNvSpPr txBox="1"/>
          <p:nvPr/>
        </p:nvSpPr>
        <p:spPr>
          <a:xfrm>
            <a:off x="9744120" y="5096946"/>
            <a:ext cx="1846218" cy="6619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print the presentation and make user make field</a:t>
            </a:r>
          </a:p>
        </p:txBody>
      </p:sp>
      <p:pic>
        <p:nvPicPr>
          <p:cNvPr id="442" name="Imagen 441"/>
          <p:cNvPicPr>
            <a:picLocks noChangeAspect="1"/>
          </p:cNvPicPr>
          <p:nvPr/>
        </p:nvPicPr>
        <p:blipFill>
          <a:blip r:embed="rId2"/>
          <a:stretch>
            <a:fillRect/>
          </a:stretch>
        </p:blipFill>
        <p:spPr>
          <a:xfrm>
            <a:off x="5889199" y="3299323"/>
            <a:ext cx="967500" cy="1203750"/>
          </a:xfrm>
          <a:prstGeom prst="rect">
            <a:avLst/>
          </a:prstGeom>
        </p:spPr>
      </p:pic>
      <p:pic>
        <p:nvPicPr>
          <p:cNvPr id="443" name="Imagen 442"/>
          <p:cNvPicPr>
            <a:picLocks noChangeAspect="1"/>
          </p:cNvPicPr>
          <p:nvPr/>
        </p:nvPicPr>
        <p:blipFill>
          <a:blip r:embed="rId3"/>
          <a:stretch>
            <a:fillRect/>
          </a:stretch>
        </p:blipFill>
        <p:spPr>
          <a:xfrm>
            <a:off x="8093445" y="3300763"/>
            <a:ext cx="1113750" cy="1192500"/>
          </a:xfrm>
          <a:prstGeom prst="rect">
            <a:avLst/>
          </a:prstGeom>
        </p:spPr>
      </p:pic>
      <p:pic>
        <p:nvPicPr>
          <p:cNvPr id="444" name="Imagen 443"/>
          <p:cNvPicPr>
            <a:picLocks noChangeAspect="1"/>
          </p:cNvPicPr>
          <p:nvPr/>
        </p:nvPicPr>
        <p:blipFill>
          <a:blip r:embed="rId4"/>
          <a:stretch>
            <a:fillRect/>
          </a:stretch>
        </p:blipFill>
        <p:spPr>
          <a:xfrm>
            <a:off x="10124716" y="3226860"/>
            <a:ext cx="1271250" cy="1203750"/>
          </a:xfrm>
          <a:prstGeom prst="rect">
            <a:avLst/>
          </a:prstGeom>
        </p:spPr>
      </p:pic>
      <p:pic>
        <p:nvPicPr>
          <p:cNvPr id="445" name="Imagen 444"/>
          <p:cNvPicPr>
            <a:picLocks noChangeAspect="1"/>
          </p:cNvPicPr>
          <p:nvPr/>
        </p:nvPicPr>
        <p:blipFill rotWithShape="1">
          <a:blip r:embed="rId5"/>
          <a:srcRect b="48202"/>
          <a:stretch/>
        </p:blipFill>
        <p:spPr>
          <a:xfrm>
            <a:off x="1114959" y="606588"/>
            <a:ext cx="4184069" cy="6100426"/>
          </a:xfrm>
          <a:prstGeom prst="rect">
            <a:avLst/>
          </a:prstGeom>
        </p:spPr>
      </p:pic>
    </p:spTree>
    <p:extLst>
      <p:ext uri="{BB962C8B-B14F-4D97-AF65-F5344CB8AC3E}">
        <p14:creationId xmlns:p14="http://schemas.microsoft.com/office/powerpoint/2010/main" val="1337800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矩形 8">
            <a:extLst>
              <a:ext uri="{FF2B5EF4-FFF2-40B4-BE49-F238E27FC236}">
                <a16:creationId xmlns:a16="http://schemas.microsoft.com/office/drawing/2014/main" xmlns="" id="{6AD01E14-89A9-411C-B490-47027033DDCA}"/>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
        <p:nvSpPr>
          <p:cNvPr id="279" name="Oval 10">
            <a:extLst>
              <a:ext uri="{FF2B5EF4-FFF2-40B4-BE49-F238E27FC236}">
                <a16:creationId xmlns:a16="http://schemas.microsoft.com/office/drawing/2014/main" xmlns="" id="{267008C1-214D-4F08-BD25-ED7BF080E055}"/>
              </a:ext>
            </a:extLst>
          </p:cNvPr>
          <p:cNvSpPr>
            <a:spLocks noChangeArrowheads="1"/>
          </p:cNvSpPr>
          <p:nvPr/>
        </p:nvSpPr>
        <p:spPr bwMode="auto">
          <a:xfrm>
            <a:off x="6168691" y="3604058"/>
            <a:ext cx="570083" cy="572563"/>
          </a:xfrm>
          <a:prstGeom prst="ellipse">
            <a:avLst/>
          </a:prstGeom>
          <a:solidFill>
            <a:schemeClr val="accent1"/>
          </a:solidFill>
          <a:ln w="9525" cmpd="sng">
            <a:noFill/>
            <a:round/>
            <a:headEnd/>
            <a:tailEnd/>
          </a:ln>
        </p:spPr>
        <p:txBody>
          <a:bodyPr lIns="91467" tIns="45734" rIns="91467" bIns="45734"/>
          <a:lstStyle/>
          <a:p>
            <a:endParaRPr lang="zh-CN" altLang="en-US" dirty="0">
              <a:latin typeface="+mj-lt"/>
              <a:ea typeface="印品黑体" panose="00000500000000000000" pitchFamily="2" charset="-122"/>
            </a:endParaRPr>
          </a:p>
        </p:txBody>
      </p:sp>
      <p:sp>
        <p:nvSpPr>
          <p:cNvPr id="280" name="Oval 11">
            <a:extLst>
              <a:ext uri="{FF2B5EF4-FFF2-40B4-BE49-F238E27FC236}">
                <a16:creationId xmlns:a16="http://schemas.microsoft.com/office/drawing/2014/main" xmlns="" id="{57F88918-A2AA-42F0-B5A1-488B24BD15CB}"/>
              </a:ext>
            </a:extLst>
          </p:cNvPr>
          <p:cNvSpPr>
            <a:spLocks noChangeArrowheads="1"/>
          </p:cNvSpPr>
          <p:nvPr/>
        </p:nvSpPr>
        <p:spPr bwMode="auto">
          <a:xfrm>
            <a:off x="7515956" y="3604058"/>
            <a:ext cx="572310" cy="572563"/>
          </a:xfrm>
          <a:prstGeom prst="ellipse">
            <a:avLst/>
          </a:prstGeom>
          <a:solidFill>
            <a:schemeClr val="accent3"/>
          </a:solidFill>
          <a:ln w="9525" cmpd="sng">
            <a:noFill/>
            <a:round/>
            <a:headEnd/>
            <a:tailEnd/>
          </a:ln>
        </p:spPr>
        <p:txBody>
          <a:bodyPr lIns="91467" tIns="45734" rIns="91467" bIns="45734"/>
          <a:lstStyle/>
          <a:p>
            <a:endParaRPr lang="zh-CN" altLang="en-US" dirty="0">
              <a:latin typeface="+mj-lt"/>
              <a:ea typeface="印品黑体" panose="00000500000000000000" pitchFamily="2" charset="-122"/>
            </a:endParaRPr>
          </a:p>
        </p:txBody>
      </p:sp>
      <p:sp>
        <p:nvSpPr>
          <p:cNvPr id="281" name="Oval 12">
            <a:extLst>
              <a:ext uri="{FF2B5EF4-FFF2-40B4-BE49-F238E27FC236}">
                <a16:creationId xmlns:a16="http://schemas.microsoft.com/office/drawing/2014/main" xmlns="" id="{73191F3A-CCB4-4C5E-881F-157A2A24B321}"/>
              </a:ext>
            </a:extLst>
          </p:cNvPr>
          <p:cNvSpPr>
            <a:spLocks noChangeArrowheads="1"/>
          </p:cNvSpPr>
          <p:nvPr/>
        </p:nvSpPr>
        <p:spPr bwMode="auto">
          <a:xfrm>
            <a:off x="8963431" y="3604058"/>
            <a:ext cx="570083" cy="572563"/>
          </a:xfrm>
          <a:prstGeom prst="ellipse">
            <a:avLst/>
          </a:prstGeom>
          <a:solidFill>
            <a:schemeClr val="accent2"/>
          </a:solidFill>
          <a:ln w="9525" cmpd="sng">
            <a:noFill/>
            <a:round/>
            <a:headEnd/>
            <a:tailEnd/>
          </a:ln>
        </p:spPr>
        <p:txBody>
          <a:bodyPr lIns="91467" tIns="45734" rIns="91467" bIns="45734"/>
          <a:lstStyle/>
          <a:p>
            <a:endParaRPr lang="zh-CN" altLang="en-US" dirty="0">
              <a:latin typeface="+mj-lt"/>
              <a:ea typeface="印品黑体" panose="00000500000000000000" pitchFamily="2" charset="-122"/>
            </a:endParaRPr>
          </a:p>
        </p:txBody>
      </p:sp>
      <p:sp>
        <p:nvSpPr>
          <p:cNvPr id="282" name="Oval 13">
            <a:extLst>
              <a:ext uri="{FF2B5EF4-FFF2-40B4-BE49-F238E27FC236}">
                <a16:creationId xmlns:a16="http://schemas.microsoft.com/office/drawing/2014/main" xmlns="" id="{89AD2A0E-B809-40BB-A277-44BBD11A8C82}"/>
              </a:ext>
            </a:extLst>
          </p:cNvPr>
          <p:cNvSpPr>
            <a:spLocks noChangeArrowheads="1"/>
          </p:cNvSpPr>
          <p:nvPr/>
        </p:nvSpPr>
        <p:spPr bwMode="auto">
          <a:xfrm>
            <a:off x="10410906" y="3604058"/>
            <a:ext cx="570083" cy="572563"/>
          </a:xfrm>
          <a:prstGeom prst="ellipse">
            <a:avLst/>
          </a:prstGeom>
          <a:solidFill>
            <a:schemeClr val="accent4"/>
          </a:solidFill>
          <a:ln w="9525" cmpd="sng">
            <a:noFill/>
            <a:round/>
            <a:headEnd/>
            <a:tailEnd/>
          </a:ln>
        </p:spPr>
        <p:txBody>
          <a:bodyPr lIns="91467" tIns="45734" rIns="91467" bIns="45734"/>
          <a:lstStyle/>
          <a:p>
            <a:endParaRPr lang="zh-CN" altLang="en-US" dirty="0">
              <a:latin typeface="+mj-lt"/>
              <a:ea typeface="印品黑体" panose="00000500000000000000" pitchFamily="2" charset="-122"/>
            </a:endParaRPr>
          </a:p>
        </p:txBody>
      </p:sp>
      <p:grpSp>
        <p:nvGrpSpPr>
          <p:cNvPr id="283" name="Group 14">
            <a:extLst>
              <a:ext uri="{FF2B5EF4-FFF2-40B4-BE49-F238E27FC236}">
                <a16:creationId xmlns:a16="http://schemas.microsoft.com/office/drawing/2014/main" xmlns="" id="{62E583EF-EA44-449F-AF26-B7291D671453}"/>
              </a:ext>
            </a:extLst>
          </p:cNvPr>
          <p:cNvGrpSpPr>
            <a:grpSpLocks/>
          </p:cNvGrpSpPr>
          <p:nvPr/>
        </p:nvGrpSpPr>
        <p:grpSpPr bwMode="auto">
          <a:xfrm>
            <a:off x="10555656" y="3748868"/>
            <a:ext cx="285041" cy="280713"/>
            <a:chOff x="0" y="0"/>
            <a:chExt cx="140" cy="139"/>
          </a:xfrm>
          <a:solidFill>
            <a:schemeClr val="bg1"/>
          </a:solidFill>
        </p:grpSpPr>
        <p:sp>
          <p:nvSpPr>
            <p:cNvPr id="284" name="Freeform 15">
              <a:extLst>
                <a:ext uri="{FF2B5EF4-FFF2-40B4-BE49-F238E27FC236}">
                  <a16:creationId xmlns:a16="http://schemas.microsoft.com/office/drawing/2014/main" xmlns="" id="{2A2235E8-D6CD-4866-B16F-58AC2A30F5AA}"/>
                </a:ext>
              </a:extLst>
            </p:cNvPr>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sp>
          <p:nvSpPr>
            <p:cNvPr id="285" name="Freeform 16">
              <a:extLst>
                <a:ext uri="{FF2B5EF4-FFF2-40B4-BE49-F238E27FC236}">
                  <a16:creationId xmlns:a16="http://schemas.microsoft.com/office/drawing/2014/main" xmlns="" id="{375C8629-713F-4151-B248-1C631836CC61}"/>
                </a:ext>
              </a:extLst>
            </p:cNvPr>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grpSp>
      <p:grpSp>
        <p:nvGrpSpPr>
          <p:cNvPr id="286" name="Group 17">
            <a:extLst>
              <a:ext uri="{FF2B5EF4-FFF2-40B4-BE49-F238E27FC236}">
                <a16:creationId xmlns:a16="http://schemas.microsoft.com/office/drawing/2014/main" xmlns="" id="{B85E0154-CFEA-4E14-B833-BC92052D5AB9}"/>
              </a:ext>
            </a:extLst>
          </p:cNvPr>
          <p:cNvGrpSpPr>
            <a:grpSpLocks/>
          </p:cNvGrpSpPr>
          <p:nvPr/>
        </p:nvGrpSpPr>
        <p:grpSpPr bwMode="auto">
          <a:xfrm>
            <a:off x="7714151" y="3766691"/>
            <a:ext cx="187058" cy="240610"/>
            <a:chOff x="0" y="0"/>
            <a:chExt cx="109" cy="141"/>
          </a:xfrm>
          <a:solidFill>
            <a:schemeClr val="bg1"/>
          </a:solidFill>
        </p:grpSpPr>
        <p:sp>
          <p:nvSpPr>
            <p:cNvPr id="287" name="Freeform 18">
              <a:extLst>
                <a:ext uri="{FF2B5EF4-FFF2-40B4-BE49-F238E27FC236}">
                  <a16:creationId xmlns:a16="http://schemas.microsoft.com/office/drawing/2014/main" xmlns="" id="{D76056A5-3FD8-4CE9-8F90-D1655F7E00C2}"/>
                </a:ext>
              </a:extLst>
            </p:cNvPr>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sp>
          <p:nvSpPr>
            <p:cNvPr id="288" name="Freeform 19">
              <a:extLst>
                <a:ext uri="{FF2B5EF4-FFF2-40B4-BE49-F238E27FC236}">
                  <a16:creationId xmlns:a16="http://schemas.microsoft.com/office/drawing/2014/main" xmlns="" id="{9C89BB36-C970-4717-B7F2-DB0B803617A3}"/>
                </a:ext>
              </a:extLst>
            </p:cNvPr>
            <p:cNvSpPr>
              <a:spLocks/>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sp>
          <p:nvSpPr>
            <p:cNvPr id="289" name="Rectangle 20">
              <a:extLst>
                <a:ext uri="{FF2B5EF4-FFF2-40B4-BE49-F238E27FC236}">
                  <a16:creationId xmlns:a16="http://schemas.microsoft.com/office/drawing/2014/main" xmlns="" id="{78DBD019-4CAE-4D07-9579-EA9A3B760F8E}"/>
                </a:ext>
              </a:extLst>
            </p:cNvPr>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mj-lt"/>
                <a:ea typeface="印品黑体" panose="00000500000000000000" pitchFamily="2" charset="-122"/>
              </a:endParaRPr>
            </a:p>
          </p:txBody>
        </p:sp>
      </p:grpSp>
      <p:grpSp>
        <p:nvGrpSpPr>
          <p:cNvPr id="290" name="Group 21">
            <a:extLst>
              <a:ext uri="{FF2B5EF4-FFF2-40B4-BE49-F238E27FC236}">
                <a16:creationId xmlns:a16="http://schemas.microsoft.com/office/drawing/2014/main" xmlns="" id="{3E809CEC-BA7C-4085-B329-35BFB67C3955}"/>
              </a:ext>
            </a:extLst>
          </p:cNvPr>
          <p:cNvGrpSpPr>
            <a:grpSpLocks/>
          </p:cNvGrpSpPr>
          <p:nvPr/>
        </p:nvGrpSpPr>
        <p:grpSpPr bwMode="auto">
          <a:xfrm>
            <a:off x="9128222" y="3771147"/>
            <a:ext cx="244957" cy="236155"/>
            <a:chOff x="0" y="0"/>
            <a:chExt cx="141" cy="139"/>
          </a:xfrm>
        </p:grpSpPr>
        <p:sp>
          <p:nvSpPr>
            <p:cNvPr id="291" name="Freeform 22">
              <a:extLst>
                <a:ext uri="{FF2B5EF4-FFF2-40B4-BE49-F238E27FC236}">
                  <a16:creationId xmlns:a16="http://schemas.microsoft.com/office/drawing/2014/main" xmlns="" id="{40080F64-4657-4A29-B3DA-036E5A331BA7}"/>
                </a:ext>
              </a:extLst>
            </p:cNvPr>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sp>
          <p:nvSpPr>
            <p:cNvPr id="292" name="Freeform 23">
              <a:extLst>
                <a:ext uri="{FF2B5EF4-FFF2-40B4-BE49-F238E27FC236}">
                  <a16:creationId xmlns:a16="http://schemas.microsoft.com/office/drawing/2014/main" xmlns="" id="{58E37E98-DF88-4598-805C-E15ABECC5A7C}"/>
                </a:ext>
              </a:extLst>
            </p:cNvPr>
            <p:cNvSpPr>
              <a:spLocks/>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grpSp>
      <p:grpSp>
        <p:nvGrpSpPr>
          <p:cNvPr id="293" name="Group 24">
            <a:extLst>
              <a:ext uri="{FF2B5EF4-FFF2-40B4-BE49-F238E27FC236}">
                <a16:creationId xmlns:a16="http://schemas.microsoft.com/office/drawing/2014/main" xmlns="" id="{3809AA16-58D6-4876-BD64-4248F42226EC}"/>
              </a:ext>
            </a:extLst>
          </p:cNvPr>
          <p:cNvGrpSpPr>
            <a:grpSpLocks/>
          </p:cNvGrpSpPr>
          <p:nvPr/>
        </p:nvGrpSpPr>
        <p:grpSpPr bwMode="auto">
          <a:xfrm>
            <a:off x="6331255" y="3766691"/>
            <a:ext cx="244957" cy="240610"/>
            <a:chOff x="0" y="0"/>
            <a:chExt cx="141" cy="141"/>
          </a:xfrm>
        </p:grpSpPr>
        <p:sp>
          <p:nvSpPr>
            <p:cNvPr id="294" name="Freeform 25">
              <a:extLst>
                <a:ext uri="{FF2B5EF4-FFF2-40B4-BE49-F238E27FC236}">
                  <a16:creationId xmlns:a16="http://schemas.microsoft.com/office/drawing/2014/main" xmlns="" id="{E040C741-5416-49E6-B493-547EAB05A12C}"/>
                </a:ext>
              </a:extLst>
            </p:cNvPr>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sp>
          <p:nvSpPr>
            <p:cNvPr id="295" name="Freeform 26">
              <a:extLst>
                <a:ext uri="{FF2B5EF4-FFF2-40B4-BE49-F238E27FC236}">
                  <a16:creationId xmlns:a16="http://schemas.microsoft.com/office/drawing/2014/main" xmlns="" id="{752D1A62-DA34-4D52-A36B-3BDD5820FEF3}"/>
                </a:ext>
              </a:extLst>
            </p:cNvPr>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sp>
          <p:nvSpPr>
            <p:cNvPr id="296" name="Freeform 27">
              <a:extLst>
                <a:ext uri="{FF2B5EF4-FFF2-40B4-BE49-F238E27FC236}">
                  <a16:creationId xmlns:a16="http://schemas.microsoft.com/office/drawing/2014/main" xmlns="" id="{10538628-50A4-4446-98EC-67DFB41F5795}"/>
                </a:ext>
              </a:extLst>
            </p:cNvPr>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sp>
          <p:nvSpPr>
            <p:cNvPr id="297" name="Freeform 28">
              <a:extLst>
                <a:ext uri="{FF2B5EF4-FFF2-40B4-BE49-F238E27FC236}">
                  <a16:creationId xmlns:a16="http://schemas.microsoft.com/office/drawing/2014/main" xmlns="" id="{4468CCAB-AFF6-4978-A7BC-CEE99F22ABD8}"/>
                </a:ext>
              </a:extLst>
            </p:cNvPr>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j-lt"/>
                <a:ea typeface="印品黑体" panose="00000500000000000000" pitchFamily="2" charset="-122"/>
              </a:endParaRPr>
            </a:p>
          </p:txBody>
        </p:sp>
      </p:grpSp>
      <p:sp>
        <p:nvSpPr>
          <p:cNvPr id="298" name="Rectangle 29">
            <a:extLst>
              <a:ext uri="{FF2B5EF4-FFF2-40B4-BE49-F238E27FC236}">
                <a16:creationId xmlns:a16="http://schemas.microsoft.com/office/drawing/2014/main" xmlns="" id="{BEF5D4EB-8931-4324-A541-4F3C97F6B218}"/>
              </a:ext>
            </a:extLst>
          </p:cNvPr>
          <p:cNvSpPr>
            <a:spLocks noChangeArrowheads="1"/>
          </p:cNvSpPr>
          <p:nvPr/>
        </p:nvSpPr>
        <p:spPr bwMode="auto">
          <a:xfrm>
            <a:off x="5899238" y="1605656"/>
            <a:ext cx="5556079"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400" b="1" dirty="0">
                <a:latin typeface="+mj-lt"/>
                <a:ea typeface="印品黑体" panose="00000500000000000000" pitchFamily="2" charset="-122"/>
              </a:rPr>
              <a:t>Add text</a:t>
            </a:r>
          </a:p>
          <a:p>
            <a:pPr>
              <a:lnSpc>
                <a:spcPct val="120000"/>
              </a:lnSpc>
            </a:pPr>
            <a:endParaRPr lang="zh-CN" altLang="en-US" sz="1200" dirty="0">
              <a:latin typeface="+mj-lt"/>
              <a:ea typeface="印品黑体" panose="00000500000000000000" pitchFamily="2" charset="-122"/>
            </a:endParaRPr>
          </a:p>
          <a:p>
            <a:pPr defTabSz="914674" fontAlgn="auto">
              <a:lnSpc>
                <a:spcPct val="120000"/>
              </a:lnSpc>
              <a:spcBef>
                <a:spcPts val="300"/>
              </a:spcBef>
              <a:spcAft>
                <a:spcPts val="0"/>
              </a:spcAft>
              <a:defRPr/>
            </a:pPr>
            <a:r>
              <a:rPr lang="en-US" altLang="zh-CN" sz="1200" dirty="0">
                <a:latin typeface="+mj-lt"/>
                <a:ea typeface="印品黑体" panose="00000500000000000000" pitchFamily="2" charset="-122"/>
              </a:rPr>
              <a:t>Click here to add text Click here to add text Click here to add text Click here to add text Click here to add text Click here to add text Click here to add text Click here to add text Click here to add text Click here to add text Click here to add text Click here to add text</a:t>
            </a:r>
          </a:p>
          <a:p>
            <a:pPr defTabSz="914674" fontAlgn="auto">
              <a:lnSpc>
                <a:spcPct val="120000"/>
              </a:lnSpc>
              <a:spcBef>
                <a:spcPts val="300"/>
              </a:spcBef>
              <a:spcAft>
                <a:spcPts val="0"/>
              </a:spcAft>
              <a:defRPr/>
            </a:pPr>
            <a:r>
              <a:rPr lang="en-US" altLang="zh-CN" sz="1200" dirty="0">
                <a:latin typeface="+mj-lt"/>
                <a:ea typeface="印品黑体" panose="00000500000000000000" pitchFamily="2" charset="-122"/>
              </a:rPr>
              <a:t>Click here to add text Click here to add text Click here to add text Click here to add text Click here to add text Click here to add text</a:t>
            </a:r>
          </a:p>
          <a:p>
            <a:pPr defTabSz="914674" fontAlgn="auto">
              <a:lnSpc>
                <a:spcPct val="120000"/>
              </a:lnSpc>
              <a:spcBef>
                <a:spcPts val="300"/>
              </a:spcBef>
              <a:spcAft>
                <a:spcPts val="0"/>
              </a:spcAft>
              <a:defRPr/>
            </a:pPr>
            <a:endParaRPr lang="en-US" altLang="zh-CN" sz="1200" dirty="0">
              <a:latin typeface="+mj-lt"/>
              <a:ea typeface="印品黑体" panose="00000500000000000000" pitchFamily="2" charset="-122"/>
            </a:endParaRPr>
          </a:p>
        </p:txBody>
      </p:sp>
      <p:sp>
        <p:nvSpPr>
          <p:cNvPr id="299" name="Rectangle 30">
            <a:extLst>
              <a:ext uri="{FF2B5EF4-FFF2-40B4-BE49-F238E27FC236}">
                <a16:creationId xmlns:a16="http://schemas.microsoft.com/office/drawing/2014/main" xmlns="" id="{4FCC3D45-4F58-43B8-BDB9-243E3C4264DF}"/>
              </a:ext>
            </a:extLst>
          </p:cNvPr>
          <p:cNvSpPr>
            <a:spLocks noChangeArrowheads="1"/>
          </p:cNvSpPr>
          <p:nvPr/>
        </p:nvSpPr>
        <p:spPr bwMode="auto">
          <a:xfrm>
            <a:off x="5899238" y="4965288"/>
            <a:ext cx="5556079" cy="42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674" fontAlgn="auto">
              <a:lnSpc>
                <a:spcPct val="120000"/>
              </a:lnSpc>
              <a:spcBef>
                <a:spcPts val="300"/>
              </a:spcBef>
              <a:spcAft>
                <a:spcPts val="0"/>
              </a:spcAft>
              <a:defRPr/>
            </a:pPr>
            <a:r>
              <a:rPr lang="en-US" altLang="zh-CN" sz="1200" dirty="0">
                <a:latin typeface="+mj-lt"/>
                <a:ea typeface="印品黑体" panose="00000500000000000000" pitchFamily="2" charset="-122"/>
              </a:rPr>
              <a:t>Click here to add text Click here to add text Click here to add text Click here to add text Click here to add text Click here to add text</a:t>
            </a:r>
          </a:p>
        </p:txBody>
      </p:sp>
      <p:sp>
        <p:nvSpPr>
          <p:cNvPr id="300" name="Rectangle 31">
            <a:extLst>
              <a:ext uri="{FF2B5EF4-FFF2-40B4-BE49-F238E27FC236}">
                <a16:creationId xmlns:a16="http://schemas.microsoft.com/office/drawing/2014/main" xmlns="" id="{FFF9FAEA-5077-4809-B561-492243055ED2}"/>
              </a:ext>
            </a:extLst>
          </p:cNvPr>
          <p:cNvSpPr>
            <a:spLocks noChangeArrowheads="1"/>
          </p:cNvSpPr>
          <p:nvPr/>
        </p:nvSpPr>
        <p:spPr bwMode="auto">
          <a:xfrm>
            <a:off x="10104215" y="4332572"/>
            <a:ext cx="1210194"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dirty="0">
                <a:latin typeface="+mj-lt"/>
                <a:ea typeface="印品黑体" panose="00000500000000000000" pitchFamily="2" charset="-122"/>
              </a:rPr>
              <a:t>Click Add text</a:t>
            </a:r>
            <a:r>
              <a:rPr lang="zh-CN" altLang="zh-CN" sz="1200" b="1" dirty="0">
                <a:latin typeface="+mj-lt"/>
                <a:ea typeface="印品黑体" panose="00000500000000000000" pitchFamily="2" charset="-122"/>
              </a:rPr>
              <a:t>t </a:t>
            </a:r>
          </a:p>
        </p:txBody>
      </p:sp>
      <p:sp>
        <p:nvSpPr>
          <p:cNvPr id="301" name="Rectangle 32">
            <a:extLst>
              <a:ext uri="{FF2B5EF4-FFF2-40B4-BE49-F238E27FC236}">
                <a16:creationId xmlns:a16="http://schemas.microsoft.com/office/drawing/2014/main" xmlns="" id="{0CA22728-41B3-4CA2-B370-6A24003252EC}"/>
              </a:ext>
            </a:extLst>
          </p:cNvPr>
          <p:cNvSpPr>
            <a:spLocks noChangeArrowheads="1"/>
          </p:cNvSpPr>
          <p:nvPr/>
        </p:nvSpPr>
        <p:spPr bwMode="auto">
          <a:xfrm>
            <a:off x="8680647" y="4332572"/>
            <a:ext cx="1115616"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dirty="0">
                <a:latin typeface="+mj-lt"/>
                <a:ea typeface="印品黑体" panose="00000500000000000000" pitchFamily="2" charset="-122"/>
              </a:rPr>
              <a:t>Click Add text</a:t>
            </a:r>
            <a:endParaRPr lang="zh-CN" altLang="zh-CN" sz="1200" b="1" dirty="0">
              <a:latin typeface="+mj-lt"/>
              <a:ea typeface="印品黑体" panose="00000500000000000000" pitchFamily="2" charset="-122"/>
            </a:endParaRPr>
          </a:p>
        </p:txBody>
      </p:sp>
      <p:sp>
        <p:nvSpPr>
          <p:cNvPr id="302" name="Rectangle 33">
            <a:extLst>
              <a:ext uri="{FF2B5EF4-FFF2-40B4-BE49-F238E27FC236}">
                <a16:creationId xmlns:a16="http://schemas.microsoft.com/office/drawing/2014/main" xmlns="" id="{AC425DFE-2BA5-463A-880B-AB5E0138BC41}"/>
              </a:ext>
            </a:extLst>
          </p:cNvPr>
          <p:cNvSpPr>
            <a:spLocks noChangeArrowheads="1"/>
          </p:cNvSpPr>
          <p:nvPr/>
        </p:nvSpPr>
        <p:spPr bwMode="auto">
          <a:xfrm>
            <a:off x="7204223" y="4332572"/>
            <a:ext cx="1115616"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dirty="0">
                <a:latin typeface="+mj-lt"/>
                <a:ea typeface="印品黑体" panose="00000500000000000000" pitchFamily="2" charset="-122"/>
              </a:rPr>
              <a:t>Click Add text</a:t>
            </a:r>
            <a:endParaRPr lang="zh-CN" altLang="zh-CN" sz="1200" b="1" dirty="0">
              <a:latin typeface="+mj-lt"/>
              <a:ea typeface="印品黑体" panose="00000500000000000000" pitchFamily="2" charset="-122"/>
            </a:endParaRPr>
          </a:p>
        </p:txBody>
      </p:sp>
      <p:sp>
        <p:nvSpPr>
          <p:cNvPr id="303" name="Rectangle 34">
            <a:extLst>
              <a:ext uri="{FF2B5EF4-FFF2-40B4-BE49-F238E27FC236}">
                <a16:creationId xmlns:a16="http://schemas.microsoft.com/office/drawing/2014/main" xmlns="" id="{FCCFEFE5-3C0C-454B-93A5-8DE6CFE5218A}"/>
              </a:ext>
            </a:extLst>
          </p:cNvPr>
          <p:cNvSpPr>
            <a:spLocks noChangeArrowheads="1"/>
          </p:cNvSpPr>
          <p:nvPr/>
        </p:nvSpPr>
        <p:spPr bwMode="auto">
          <a:xfrm>
            <a:off x="5900381" y="4332572"/>
            <a:ext cx="1115616"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dirty="0">
                <a:latin typeface="+mj-lt"/>
                <a:ea typeface="印品黑体" panose="00000500000000000000" pitchFamily="2" charset="-122"/>
              </a:rPr>
              <a:t>Click Add text</a:t>
            </a:r>
            <a:endParaRPr lang="zh-CN" altLang="zh-CN" sz="1200" b="1" dirty="0">
              <a:latin typeface="+mj-lt"/>
              <a:ea typeface="印品黑体" panose="00000500000000000000" pitchFamily="2" charset="-122"/>
            </a:endParaRPr>
          </a:p>
        </p:txBody>
      </p:sp>
      <p:pic>
        <p:nvPicPr>
          <p:cNvPr id="304" name="Imagen 303"/>
          <p:cNvPicPr>
            <a:picLocks noChangeAspect="1"/>
          </p:cNvPicPr>
          <p:nvPr/>
        </p:nvPicPr>
        <p:blipFill>
          <a:blip r:embed="rId3"/>
          <a:stretch>
            <a:fillRect/>
          </a:stretch>
        </p:blipFill>
        <p:spPr>
          <a:xfrm>
            <a:off x="196897" y="2534219"/>
            <a:ext cx="5263645" cy="4150760"/>
          </a:xfrm>
          <a:prstGeom prst="rect">
            <a:avLst/>
          </a:prstGeom>
        </p:spPr>
      </p:pic>
    </p:spTree>
    <p:extLst>
      <p:ext uri="{BB962C8B-B14F-4D97-AF65-F5344CB8AC3E}">
        <p14:creationId xmlns:p14="http://schemas.microsoft.com/office/powerpoint/2010/main" val="28944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D6F07324-55E2-4702-8E6E-AE4549C73EDC}"/>
              </a:ext>
            </a:extLst>
          </p:cNvPr>
          <p:cNvGrpSpPr/>
          <p:nvPr/>
        </p:nvGrpSpPr>
        <p:grpSpPr>
          <a:xfrm>
            <a:off x="2009011" y="1940622"/>
            <a:ext cx="3485245" cy="3681751"/>
            <a:chOff x="2009011" y="1940622"/>
            <a:chExt cx="3485245" cy="3681751"/>
          </a:xfrm>
        </p:grpSpPr>
        <p:sp>
          <p:nvSpPr>
            <p:cNvPr id="6" name="Freeform 15"/>
            <p:cNvSpPr>
              <a:spLocks/>
            </p:cNvSpPr>
            <p:nvPr/>
          </p:nvSpPr>
          <p:spPr bwMode="auto">
            <a:xfrm>
              <a:off x="2009011" y="3492513"/>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 name="Freeform 16"/>
            <p:cNvSpPr>
              <a:spLocks/>
            </p:cNvSpPr>
            <p:nvPr/>
          </p:nvSpPr>
          <p:spPr bwMode="auto">
            <a:xfrm>
              <a:off x="2508880" y="3477823"/>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grpSp>
          <p:nvGrpSpPr>
            <p:cNvPr id="55" name="组合 54">
              <a:extLst>
                <a:ext uri="{FF2B5EF4-FFF2-40B4-BE49-F238E27FC236}">
                  <a16:creationId xmlns:a16="http://schemas.microsoft.com/office/drawing/2014/main" xmlns="" id="{2F6E37D7-88C0-4AF9-864C-A0F50A0AE51A}"/>
                </a:ext>
              </a:extLst>
            </p:cNvPr>
            <p:cNvGrpSpPr/>
            <p:nvPr/>
          </p:nvGrpSpPr>
          <p:grpSpPr>
            <a:xfrm>
              <a:off x="3366554" y="1940622"/>
              <a:ext cx="725025" cy="725025"/>
              <a:chOff x="4762500" y="1896646"/>
              <a:chExt cx="895350" cy="895350"/>
            </a:xfrm>
          </p:grpSpPr>
          <p:sp>
            <p:nvSpPr>
              <p:cNvPr id="56" name="椭圆 55">
                <a:extLst>
                  <a:ext uri="{FF2B5EF4-FFF2-40B4-BE49-F238E27FC236}">
                    <a16:creationId xmlns:a16="http://schemas.microsoft.com/office/drawing/2014/main" xmlns="" id="{AC5B755B-82A1-45F6-BC24-02B797CB8FAB}"/>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104">
                <a:extLst>
                  <a:ext uri="{FF2B5EF4-FFF2-40B4-BE49-F238E27FC236}">
                    <a16:creationId xmlns:a16="http://schemas.microsoft.com/office/drawing/2014/main" xmlns="" id="{AD833739-5DF7-40B4-B8B7-5CCE19D7BDB5}"/>
                  </a:ext>
                </a:extLst>
              </p:cNvPr>
              <p:cNvSpPr/>
              <p:nvPr/>
            </p:nvSpPr>
            <p:spPr>
              <a:xfrm>
                <a:off x="4980404" y="2132129"/>
                <a:ext cx="459542" cy="424381"/>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43" name="组合 42">
              <a:extLst>
                <a:ext uri="{FF2B5EF4-FFF2-40B4-BE49-F238E27FC236}">
                  <a16:creationId xmlns:a16="http://schemas.microsoft.com/office/drawing/2014/main" xmlns="" id="{288C423E-5AD6-442A-9132-D9D92612CDF7}"/>
                </a:ext>
              </a:extLst>
            </p:cNvPr>
            <p:cNvGrpSpPr/>
            <p:nvPr/>
          </p:nvGrpSpPr>
          <p:grpSpPr>
            <a:xfrm>
              <a:off x="4206605" y="2547216"/>
              <a:ext cx="725025" cy="725025"/>
              <a:chOff x="4762500" y="1896646"/>
              <a:chExt cx="895350" cy="895350"/>
            </a:xfrm>
          </p:grpSpPr>
          <p:sp>
            <p:nvSpPr>
              <p:cNvPr id="44" name="椭圆 43">
                <a:extLst>
                  <a:ext uri="{FF2B5EF4-FFF2-40B4-BE49-F238E27FC236}">
                    <a16:creationId xmlns:a16="http://schemas.microsoft.com/office/drawing/2014/main" xmlns="" id="{A1642E4D-7A33-429A-9048-80D910AEA478}"/>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108">
                <a:extLst>
                  <a:ext uri="{FF2B5EF4-FFF2-40B4-BE49-F238E27FC236}">
                    <a16:creationId xmlns:a16="http://schemas.microsoft.com/office/drawing/2014/main" xmlns="" id="{E59A4B39-B3B6-4B9E-9A27-5A0DB9C70709}"/>
                  </a:ext>
                </a:extLst>
              </p:cNvPr>
              <p:cNvSpPr/>
              <p:nvPr/>
            </p:nvSpPr>
            <p:spPr>
              <a:xfrm>
                <a:off x="4987843" y="2114550"/>
                <a:ext cx="444662" cy="45954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6" name="组合 45">
              <a:extLst>
                <a:ext uri="{FF2B5EF4-FFF2-40B4-BE49-F238E27FC236}">
                  <a16:creationId xmlns:a16="http://schemas.microsoft.com/office/drawing/2014/main" xmlns="" id="{4DC7A312-5515-4A77-AEDD-BF0F24101C31}"/>
                </a:ext>
              </a:extLst>
            </p:cNvPr>
            <p:cNvGrpSpPr/>
            <p:nvPr/>
          </p:nvGrpSpPr>
          <p:grpSpPr>
            <a:xfrm>
              <a:off x="4769231" y="3434734"/>
              <a:ext cx="725025" cy="725025"/>
              <a:chOff x="4762500" y="1896646"/>
              <a:chExt cx="895350" cy="895350"/>
            </a:xfrm>
          </p:grpSpPr>
          <p:sp>
            <p:nvSpPr>
              <p:cNvPr id="47" name="椭圆 46">
                <a:extLst>
                  <a:ext uri="{FF2B5EF4-FFF2-40B4-BE49-F238E27FC236}">
                    <a16:creationId xmlns:a16="http://schemas.microsoft.com/office/drawing/2014/main" xmlns="" id="{190DF48B-CA76-47DF-919F-3F6B4171F821}"/>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111">
                <a:extLst>
                  <a:ext uri="{FF2B5EF4-FFF2-40B4-BE49-F238E27FC236}">
                    <a16:creationId xmlns:a16="http://schemas.microsoft.com/office/drawing/2014/main" xmlns="" id="{7866AE1B-062C-4CFC-8C47-B6DAAC969705}"/>
                  </a:ext>
                </a:extLst>
              </p:cNvPr>
              <p:cNvSpPr/>
              <p:nvPr/>
            </p:nvSpPr>
            <p:spPr>
              <a:xfrm>
                <a:off x="4983674" y="2114550"/>
                <a:ext cx="453001" cy="459542"/>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a:extLst>
                <a:ext uri="{FF2B5EF4-FFF2-40B4-BE49-F238E27FC236}">
                  <a16:creationId xmlns:a16="http://schemas.microsoft.com/office/drawing/2014/main" xmlns="" id="{75B33311-FED3-47ED-B7AB-E8781ED48B7C}"/>
                </a:ext>
              </a:extLst>
            </p:cNvPr>
            <p:cNvGrpSpPr/>
            <p:nvPr/>
          </p:nvGrpSpPr>
          <p:grpSpPr>
            <a:xfrm>
              <a:off x="4206605" y="4322252"/>
              <a:ext cx="725025" cy="725025"/>
              <a:chOff x="4762500" y="1896646"/>
              <a:chExt cx="895350" cy="895350"/>
            </a:xfrm>
          </p:grpSpPr>
          <p:sp>
            <p:nvSpPr>
              <p:cNvPr id="50" name="椭圆 49">
                <a:extLst>
                  <a:ext uri="{FF2B5EF4-FFF2-40B4-BE49-F238E27FC236}">
                    <a16:creationId xmlns:a16="http://schemas.microsoft.com/office/drawing/2014/main" xmlns="" id="{D2253E75-27C2-41DD-A583-CBA0550FF891}"/>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114">
                <a:extLst>
                  <a:ext uri="{FF2B5EF4-FFF2-40B4-BE49-F238E27FC236}">
                    <a16:creationId xmlns:a16="http://schemas.microsoft.com/office/drawing/2014/main" xmlns="" id="{02E263FE-58E3-4BA2-ABA5-62D367FBE690}"/>
                  </a:ext>
                </a:extLst>
              </p:cNvPr>
              <p:cNvSpPr/>
              <p:nvPr/>
            </p:nvSpPr>
            <p:spPr>
              <a:xfrm>
                <a:off x="4980404" y="2114897"/>
                <a:ext cx="459542" cy="458846"/>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52" name="组合 51">
              <a:extLst>
                <a:ext uri="{FF2B5EF4-FFF2-40B4-BE49-F238E27FC236}">
                  <a16:creationId xmlns:a16="http://schemas.microsoft.com/office/drawing/2014/main" xmlns="" id="{129144E3-530C-468A-B1BE-264E1D60ADF1}"/>
                </a:ext>
              </a:extLst>
            </p:cNvPr>
            <p:cNvGrpSpPr/>
            <p:nvPr/>
          </p:nvGrpSpPr>
          <p:grpSpPr>
            <a:xfrm>
              <a:off x="3366554" y="4897348"/>
              <a:ext cx="725025" cy="725025"/>
              <a:chOff x="4762500" y="1896646"/>
              <a:chExt cx="895350" cy="895350"/>
            </a:xfrm>
          </p:grpSpPr>
          <p:sp>
            <p:nvSpPr>
              <p:cNvPr id="53" name="椭圆 52">
                <a:extLst>
                  <a:ext uri="{FF2B5EF4-FFF2-40B4-BE49-F238E27FC236}">
                    <a16:creationId xmlns:a16="http://schemas.microsoft.com/office/drawing/2014/main" xmlns="" id="{90BF0DF1-BA5C-4DC3-860A-34DCCA09EE24}"/>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椭圆 117">
                <a:extLst>
                  <a:ext uri="{FF2B5EF4-FFF2-40B4-BE49-F238E27FC236}">
                    <a16:creationId xmlns:a16="http://schemas.microsoft.com/office/drawing/2014/main" xmlns="" id="{A8C30C36-D840-4707-B766-ED6646A5B6FF}"/>
                  </a:ext>
                </a:extLst>
              </p:cNvPr>
              <p:cNvSpPr/>
              <p:nvPr/>
            </p:nvSpPr>
            <p:spPr>
              <a:xfrm>
                <a:off x="4980404" y="2129234"/>
                <a:ext cx="459542" cy="430172"/>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120" name="直接连接符 119"/>
            <p:cNvCxnSpPr/>
            <p:nvPr/>
          </p:nvCxnSpPr>
          <p:spPr>
            <a:xfrm flipV="1">
              <a:off x="3012597" y="2665647"/>
              <a:ext cx="353957" cy="430142"/>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flipV="1">
              <a:off x="3012597" y="4507125"/>
              <a:ext cx="353957" cy="430142"/>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flipV="1">
              <a:off x="3657039" y="4141509"/>
              <a:ext cx="549565" cy="281761"/>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3657039" y="3131360"/>
              <a:ext cx="549565" cy="281761"/>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3787009" y="3797246"/>
              <a:ext cx="858016" cy="0"/>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4341460" y="1640980"/>
            <a:ext cx="5726143" cy="624241"/>
            <a:chOff x="7483989" y="3375179"/>
            <a:chExt cx="5726143" cy="624241"/>
          </a:xfrm>
        </p:grpSpPr>
        <p:sp>
          <p:nvSpPr>
            <p:cNvPr id="130" name="矩形 129"/>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a:t>
              </a:r>
            </a:p>
          </p:txBody>
        </p:sp>
        <p:sp>
          <p:nvSpPr>
            <p:cNvPr id="131" name="矩形 130"/>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144" name="组合 143"/>
          <p:cNvGrpSpPr/>
          <p:nvPr/>
        </p:nvGrpSpPr>
        <p:grpSpPr>
          <a:xfrm>
            <a:off x="4341460" y="5333255"/>
            <a:ext cx="5726143" cy="624241"/>
            <a:chOff x="7483989" y="3375179"/>
            <a:chExt cx="5726143" cy="624241"/>
          </a:xfrm>
        </p:grpSpPr>
        <p:sp>
          <p:nvSpPr>
            <p:cNvPr id="145" name="矩形 144"/>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a:t>
              </a:r>
            </a:p>
          </p:txBody>
        </p:sp>
        <p:sp>
          <p:nvSpPr>
            <p:cNvPr id="146" name="矩形 145"/>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147" name="组合 146"/>
          <p:cNvGrpSpPr/>
          <p:nvPr/>
        </p:nvGrpSpPr>
        <p:grpSpPr>
          <a:xfrm>
            <a:off x="5141560" y="2483899"/>
            <a:ext cx="5726143" cy="624241"/>
            <a:chOff x="7483989" y="3375179"/>
            <a:chExt cx="5726143" cy="624241"/>
          </a:xfrm>
        </p:grpSpPr>
        <p:sp>
          <p:nvSpPr>
            <p:cNvPr id="148" name="矩形 147"/>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Vocalic away, behind the word mountains, far from the countries Vokalia</a:t>
              </a:r>
            </a:p>
          </p:txBody>
        </p:sp>
        <p:sp>
          <p:nvSpPr>
            <p:cNvPr id="149" name="矩形 148"/>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150" name="组合 149"/>
          <p:cNvGrpSpPr/>
          <p:nvPr/>
        </p:nvGrpSpPr>
        <p:grpSpPr>
          <a:xfrm>
            <a:off x="5141560" y="4462192"/>
            <a:ext cx="5726143" cy="624241"/>
            <a:chOff x="7483989" y="3375179"/>
            <a:chExt cx="5726143" cy="624241"/>
          </a:xfrm>
        </p:grpSpPr>
        <p:sp>
          <p:nvSpPr>
            <p:cNvPr id="151" name="矩形 150"/>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Vocalic away, behind the word mountains, far from the countries Vokalia</a:t>
              </a:r>
            </a:p>
          </p:txBody>
        </p:sp>
        <p:sp>
          <p:nvSpPr>
            <p:cNvPr id="152" name="矩形 151"/>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153" name="组合 152"/>
          <p:cNvGrpSpPr/>
          <p:nvPr/>
        </p:nvGrpSpPr>
        <p:grpSpPr>
          <a:xfrm>
            <a:off x="5670707" y="3409347"/>
            <a:ext cx="5726143" cy="624241"/>
            <a:chOff x="7483989" y="3375179"/>
            <a:chExt cx="5726143" cy="624241"/>
          </a:xfrm>
        </p:grpSpPr>
        <p:sp>
          <p:nvSpPr>
            <p:cNvPr id="154" name="矩形 153"/>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Vocalic away, behind the word mountains, far from the countries Vokalia</a:t>
              </a:r>
            </a:p>
          </p:txBody>
        </p:sp>
        <p:sp>
          <p:nvSpPr>
            <p:cNvPr id="155" name="矩形 154"/>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sp>
        <p:nvSpPr>
          <p:cNvPr id="64" name="矩形 63">
            <a:extLst>
              <a:ext uri="{FF2B5EF4-FFF2-40B4-BE49-F238E27FC236}">
                <a16:creationId xmlns:a16="http://schemas.microsoft.com/office/drawing/2014/main" xmlns="" id="{FF5E3D94-8589-440E-95D2-9E4D56717D2F}"/>
              </a:ext>
            </a:extLst>
          </p:cNvPr>
          <p:cNvSpPr/>
          <p:nvPr/>
        </p:nvSpPr>
        <p:spPr>
          <a:xfrm>
            <a:off x="1447914" y="184169"/>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sales target</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4" name="Imagen 3"/>
          <p:cNvPicPr>
            <a:picLocks noChangeAspect="1"/>
          </p:cNvPicPr>
          <p:nvPr/>
        </p:nvPicPr>
        <p:blipFill>
          <a:blip r:embed="rId3"/>
          <a:stretch>
            <a:fillRect/>
          </a:stretch>
        </p:blipFill>
        <p:spPr>
          <a:xfrm>
            <a:off x="473062" y="1080400"/>
            <a:ext cx="3343408" cy="5511558"/>
          </a:xfrm>
          <a:prstGeom prst="rect">
            <a:avLst/>
          </a:prstGeom>
        </p:spPr>
      </p:pic>
    </p:spTree>
    <p:extLst>
      <p:ext uri="{BB962C8B-B14F-4D97-AF65-F5344CB8AC3E}">
        <p14:creationId xmlns:p14="http://schemas.microsoft.com/office/powerpoint/2010/main" val="382115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wipe(left)">
                                      <p:cBhvr>
                                        <p:cTn id="12" dur="500"/>
                                        <p:tgtEl>
                                          <p:spTgt spid="129"/>
                                        </p:tgtEl>
                                      </p:cBhvr>
                                    </p:animEffect>
                                  </p:childTnLst>
                                </p:cTn>
                              </p:par>
                              <p:par>
                                <p:cTn id="13" presetID="22" presetClass="entr" presetSubtype="8"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wipe(left)">
                                      <p:cBhvr>
                                        <p:cTn id="15" dur="500"/>
                                        <p:tgtEl>
                                          <p:spTgt spid="144"/>
                                        </p:tgtEl>
                                      </p:cBhvr>
                                    </p:animEffect>
                                  </p:childTnLst>
                                </p:cTn>
                              </p:par>
                              <p:par>
                                <p:cTn id="16" presetID="22" presetClass="entr" presetSubtype="8"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wipe(left)">
                                      <p:cBhvr>
                                        <p:cTn id="18" dur="500"/>
                                        <p:tgtEl>
                                          <p:spTgt spid="147"/>
                                        </p:tgtEl>
                                      </p:cBhvr>
                                    </p:animEffect>
                                  </p:childTnLst>
                                </p:cTn>
                              </p:par>
                              <p:par>
                                <p:cTn id="19" presetID="22" presetClass="entr" presetSubtype="8" fill="hold" nodeType="with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wipe(left)">
                                      <p:cBhvr>
                                        <p:cTn id="21" dur="500"/>
                                        <p:tgtEl>
                                          <p:spTgt spid="150"/>
                                        </p:tgtEl>
                                      </p:cBhvr>
                                    </p:animEffect>
                                  </p:childTnLst>
                                </p:cTn>
                              </p:par>
                              <p:par>
                                <p:cTn id="22" presetID="22" presetClass="entr" presetSubtype="8" fill="hold" nodeType="withEffect">
                                  <p:stCondLst>
                                    <p:cond delay="0"/>
                                  </p:stCondLst>
                                  <p:childTnLst>
                                    <p:set>
                                      <p:cBhvr>
                                        <p:cTn id="23" dur="1" fill="hold">
                                          <p:stCondLst>
                                            <p:cond delay="0"/>
                                          </p:stCondLst>
                                        </p:cTn>
                                        <p:tgtEl>
                                          <p:spTgt spid="153"/>
                                        </p:tgtEl>
                                        <p:attrNameLst>
                                          <p:attrName>style.visibility</p:attrName>
                                        </p:attrNameLst>
                                      </p:cBhvr>
                                      <p:to>
                                        <p:strVal val="visible"/>
                                      </p:to>
                                    </p:set>
                                    <p:animEffect transition="in" filter="wipe(left)">
                                      <p:cBhvr>
                                        <p:cTn id="2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336822" y="2532538"/>
            <a:ext cx="4502376" cy="2325193"/>
            <a:chOff x="4406515" y="2122684"/>
            <a:chExt cx="5007593" cy="2586106"/>
          </a:xfrm>
        </p:grpSpPr>
        <p:sp>
          <p:nvSpPr>
            <p:cNvPr id="2" name="Hexagon 7"/>
            <p:cNvSpPr/>
            <p:nvPr/>
          </p:nvSpPr>
          <p:spPr>
            <a:xfrm rot="16200000">
              <a:off x="4308742" y="3388857"/>
              <a:ext cx="1417705" cy="1222160"/>
            </a:xfrm>
            <a:prstGeom prst="hexagon">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latin typeface="+mj-lt"/>
                <a:cs typeface="Arial" panose="020B0604020202020204" pitchFamily="34" charset="0"/>
              </a:endParaRPr>
            </a:p>
          </p:txBody>
        </p:sp>
        <p:sp>
          <p:nvSpPr>
            <p:cNvPr id="3" name="Hexagon 7"/>
            <p:cNvSpPr/>
            <p:nvPr/>
          </p:nvSpPr>
          <p:spPr>
            <a:xfrm rot="16200000">
              <a:off x="5578743" y="3388857"/>
              <a:ext cx="1417705" cy="1222160"/>
            </a:xfrm>
            <a:prstGeom prst="hexag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latin typeface="+mj-lt"/>
                <a:cs typeface="Arial" panose="020B0604020202020204" pitchFamily="34" charset="0"/>
              </a:endParaRPr>
            </a:p>
          </p:txBody>
        </p:sp>
        <p:sp>
          <p:nvSpPr>
            <p:cNvPr id="4" name="Hexagon 7"/>
            <p:cNvSpPr/>
            <p:nvPr/>
          </p:nvSpPr>
          <p:spPr>
            <a:xfrm rot="16200000">
              <a:off x="6202524" y="2220457"/>
              <a:ext cx="1417705" cy="1222160"/>
            </a:xfrm>
            <a:prstGeom prst="hexago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latin typeface="+mj-lt"/>
                <a:cs typeface="Arial" panose="020B0604020202020204" pitchFamily="34" charset="0"/>
              </a:endParaRPr>
            </a:p>
          </p:txBody>
        </p:sp>
        <p:sp>
          <p:nvSpPr>
            <p:cNvPr id="5" name="Hexagon 7"/>
            <p:cNvSpPr/>
            <p:nvPr/>
          </p:nvSpPr>
          <p:spPr>
            <a:xfrm rot="16200000">
              <a:off x="7475101" y="2220457"/>
              <a:ext cx="1417705" cy="1222160"/>
            </a:xfrm>
            <a:prstGeom prst="hexag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mj-lt"/>
                <a:cs typeface="Arial" panose="020B0604020202020204" pitchFamily="34" charset="0"/>
              </a:endParaRPr>
            </a:p>
          </p:txBody>
        </p:sp>
        <p:sp>
          <p:nvSpPr>
            <p:cNvPr id="6" name="Hexagon 7"/>
            <p:cNvSpPr/>
            <p:nvPr/>
          </p:nvSpPr>
          <p:spPr>
            <a:xfrm rot="16200000">
              <a:off x="8094175" y="3388858"/>
              <a:ext cx="1417705" cy="1222160"/>
            </a:xfrm>
            <a:prstGeom prst="hexago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latin typeface="+mj-lt"/>
                <a:cs typeface="Arial" panose="020B0604020202020204" pitchFamily="34" charset="0"/>
              </a:endParaRPr>
            </a:p>
          </p:txBody>
        </p:sp>
      </p:grpSp>
      <p:grpSp>
        <p:nvGrpSpPr>
          <p:cNvPr id="14" name="Group 9"/>
          <p:cNvGrpSpPr/>
          <p:nvPr/>
        </p:nvGrpSpPr>
        <p:grpSpPr>
          <a:xfrm flipV="1">
            <a:off x="7179495" y="4564679"/>
            <a:ext cx="409102" cy="941305"/>
            <a:chOff x="7258929" y="1631852"/>
            <a:chExt cx="1674056" cy="464234"/>
          </a:xfrm>
        </p:grpSpPr>
        <p:cxnSp>
          <p:nvCxnSpPr>
            <p:cNvPr id="15" name="Straight Connector 10"/>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1"/>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Group 26"/>
          <p:cNvGrpSpPr/>
          <p:nvPr/>
        </p:nvGrpSpPr>
        <p:grpSpPr>
          <a:xfrm flipH="1" flipV="1">
            <a:off x="5656937" y="2163526"/>
            <a:ext cx="920613" cy="286964"/>
            <a:chOff x="7258929" y="1631852"/>
            <a:chExt cx="1674056" cy="464234"/>
          </a:xfrm>
        </p:grpSpPr>
        <p:cxnSp>
          <p:nvCxnSpPr>
            <p:cNvPr id="21" name="Straight Connector 27"/>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Group 32"/>
          <p:cNvGrpSpPr/>
          <p:nvPr/>
        </p:nvGrpSpPr>
        <p:grpSpPr>
          <a:xfrm rot="5400000" flipH="1" flipV="1">
            <a:off x="5339479" y="4805923"/>
            <a:ext cx="513295" cy="886828"/>
            <a:chOff x="7258929" y="1631852"/>
            <a:chExt cx="1674056" cy="464234"/>
          </a:xfrm>
        </p:grpSpPr>
        <p:cxnSp>
          <p:nvCxnSpPr>
            <p:cNvPr id="24" name="Straight Connector 33"/>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34"/>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6" name="Group 38"/>
          <p:cNvGrpSpPr/>
          <p:nvPr/>
        </p:nvGrpSpPr>
        <p:grpSpPr>
          <a:xfrm>
            <a:off x="1904872" y="4194676"/>
            <a:ext cx="2312308" cy="370003"/>
            <a:chOff x="7258929" y="1631852"/>
            <a:chExt cx="1674056" cy="464234"/>
          </a:xfrm>
        </p:grpSpPr>
        <p:cxnSp>
          <p:nvCxnSpPr>
            <p:cNvPr id="27" name="Straight Connector 39"/>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40"/>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Group 26"/>
          <p:cNvGrpSpPr/>
          <p:nvPr/>
        </p:nvGrpSpPr>
        <p:grpSpPr>
          <a:xfrm flipV="1">
            <a:off x="7740343" y="2163526"/>
            <a:ext cx="920613" cy="286964"/>
            <a:chOff x="7258929" y="1631852"/>
            <a:chExt cx="1674056" cy="464234"/>
          </a:xfrm>
        </p:grpSpPr>
        <p:cxnSp>
          <p:nvCxnSpPr>
            <p:cNvPr id="30" name="Straight Connector 27"/>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728592" y="1804874"/>
            <a:ext cx="2521821" cy="1088099"/>
            <a:chOff x="7483989" y="3375179"/>
            <a:chExt cx="2521821" cy="1088099"/>
          </a:xfrm>
        </p:grpSpPr>
        <p:sp>
          <p:nvSpPr>
            <p:cNvPr id="34" name="矩形 33"/>
            <p:cNvSpPr/>
            <p:nvPr/>
          </p:nvSpPr>
          <p:spPr>
            <a:xfrm>
              <a:off x="7483989" y="3761547"/>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mj-lt"/>
                </a:rPr>
                <a:t>Far far away, behind the word mountains, far from the countries Vokalia and Consonantia</a:t>
              </a:r>
            </a:p>
          </p:txBody>
        </p:sp>
        <p:sp>
          <p:nvSpPr>
            <p:cNvPr id="35" name="矩形 34"/>
            <p:cNvSpPr/>
            <p:nvPr/>
          </p:nvSpPr>
          <p:spPr>
            <a:xfrm>
              <a:off x="7483989"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mj-lt"/>
                </a:rPr>
                <a:t>Title text added</a:t>
              </a:r>
              <a:endParaRPr lang="zh-CN" altLang="en-US" b="1" dirty="0">
                <a:solidFill>
                  <a:schemeClr val="tx1">
                    <a:lumMod val="75000"/>
                    <a:lumOff val="25000"/>
                  </a:schemeClr>
                </a:solidFill>
                <a:latin typeface="+mj-lt"/>
              </a:endParaRPr>
            </a:p>
          </p:txBody>
        </p:sp>
      </p:grpSp>
      <p:grpSp>
        <p:nvGrpSpPr>
          <p:cNvPr id="36" name="组合 35"/>
          <p:cNvGrpSpPr/>
          <p:nvPr/>
        </p:nvGrpSpPr>
        <p:grpSpPr>
          <a:xfrm>
            <a:off x="7275442" y="5226742"/>
            <a:ext cx="3722758" cy="884966"/>
            <a:chOff x="7483989" y="3375179"/>
            <a:chExt cx="3722758" cy="884966"/>
          </a:xfrm>
        </p:grpSpPr>
        <p:sp>
          <p:nvSpPr>
            <p:cNvPr id="37" name="矩形 36"/>
            <p:cNvSpPr/>
            <p:nvPr/>
          </p:nvSpPr>
          <p:spPr>
            <a:xfrm>
              <a:off x="7483989" y="3761547"/>
              <a:ext cx="372275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mj-lt"/>
                </a:rPr>
                <a:t>Far far away, behind the word mountains, far from the countries Vokalia and Consonantia</a:t>
              </a:r>
            </a:p>
          </p:txBody>
        </p:sp>
        <p:sp>
          <p:nvSpPr>
            <p:cNvPr id="38" name="矩形 37"/>
            <p:cNvSpPr/>
            <p:nvPr/>
          </p:nvSpPr>
          <p:spPr>
            <a:xfrm>
              <a:off x="7483989"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mj-lt"/>
                </a:rPr>
                <a:t>Title text added</a:t>
              </a:r>
              <a:endParaRPr lang="zh-CN" altLang="en-US" b="1" dirty="0">
                <a:solidFill>
                  <a:schemeClr val="tx1">
                    <a:lumMod val="75000"/>
                    <a:lumOff val="25000"/>
                  </a:schemeClr>
                </a:solidFill>
                <a:latin typeface="+mj-lt"/>
              </a:endParaRPr>
            </a:p>
          </p:txBody>
        </p:sp>
      </p:grpSp>
      <p:grpSp>
        <p:nvGrpSpPr>
          <p:cNvPr id="39" name="组合 38"/>
          <p:cNvGrpSpPr/>
          <p:nvPr/>
        </p:nvGrpSpPr>
        <p:grpSpPr>
          <a:xfrm>
            <a:off x="1343467" y="5226742"/>
            <a:ext cx="3722758" cy="884966"/>
            <a:chOff x="7483989" y="3375179"/>
            <a:chExt cx="3722758" cy="884966"/>
          </a:xfrm>
        </p:grpSpPr>
        <p:sp>
          <p:nvSpPr>
            <p:cNvPr id="40" name="矩形 39"/>
            <p:cNvSpPr/>
            <p:nvPr/>
          </p:nvSpPr>
          <p:spPr>
            <a:xfrm>
              <a:off x="7483989" y="3761547"/>
              <a:ext cx="372275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mj-lt"/>
                </a:rPr>
                <a:t>Far far away, behind the word mountains, far from the countries Vokalia and Consonantia</a:t>
              </a:r>
            </a:p>
          </p:txBody>
        </p:sp>
        <p:sp>
          <p:nvSpPr>
            <p:cNvPr id="41" name="矩形 40"/>
            <p:cNvSpPr/>
            <p:nvPr/>
          </p:nvSpPr>
          <p:spPr>
            <a:xfrm>
              <a:off x="9156195"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solidFill>
                    <a:schemeClr val="tx1">
                      <a:lumMod val="75000"/>
                      <a:lumOff val="25000"/>
                    </a:schemeClr>
                  </a:solidFill>
                  <a:latin typeface="+mj-lt"/>
                </a:rPr>
                <a:t>Title text added</a:t>
              </a:r>
              <a:endParaRPr lang="zh-CN" altLang="en-US" b="1" dirty="0">
                <a:solidFill>
                  <a:schemeClr val="tx1">
                    <a:lumMod val="75000"/>
                    <a:lumOff val="25000"/>
                  </a:schemeClr>
                </a:solidFill>
                <a:latin typeface="+mj-lt"/>
              </a:endParaRPr>
            </a:p>
          </p:txBody>
        </p:sp>
      </p:grpSp>
      <p:grpSp>
        <p:nvGrpSpPr>
          <p:cNvPr id="42" name="组合 41"/>
          <p:cNvGrpSpPr/>
          <p:nvPr/>
        </p:nvGrpSpPr>
        <p:grpSpPr>
          <a:xfrm>
            <a:off x="3045637" y="1804874"/>
            <a:ext cx="2521821" cy="1088099"/>
            <a:chOff x="7483989" y="3375179"/>
            <a:chExt cx="2521821" cy="1088099"/>
          </a:xfrm>
        </p:grpSpPr>
        <p:sp>
          <p:nvSpPr>
            <p:cNvPr id="43" name="矩形 42"/>
            <p:cNvSpPr/>
            <p:nvPr/>
          </p:nvSpPr>
          <p:spPr>
            <a:xfrm>
              <a:off x="7483989" y="3761547"/>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mj-lt"/>
                </a:rPr>
                <a:t>Far far away, behind the word mountains, far from the countries Vokalia and Consonantia</a:t>
              </a:r>
            </a:p>
          </p:txBody>
        </p:sp>
        <p:sp>
          <p:nvSpPr>
            <p:cNvPr id="44" name="矩形 43"/>
            <p:cNvSpPr/>
            <p:nvPr/>
          </p:nvSpPr>
          <p:spPr>
            <a:xfrm>
              <a:off x="7955258"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solidFill>
                    <a:schemeClr val="tx1">
                      <a:lumMod val="75000"/>
                      <a:lumOff val="25000"/>
                    </a:schemeClr>
                  </a:solidFill>
                  <a:latin typeface="+mj-lt"/>
                </a:rPr>
                <a:t>Title text added</a:t>
              </a:r>
              <a:endParaRPr lang="zh-CN" altLang="en-US" b="1" dirty="0">
                <a:solidFill>
                  <a:schemeClr val="tx1">
                    <a:lumMod val="75000"/>
                    <a:lumOff val="25000"/>
                  </a:schemeClr>
                </a:solidFill>
                <a:latin typeface="+mj-lt"/>
              </a:endParaRPr>
            </a:p>
          </p:txBody>
        </p:sp>
      </p:grpSp>
      <p:grpSp>
        <p:nvGrpSpPr>
          <p:cNvPr id="45" name="组合 44"/>
          <p:cNvGrpSpPr/>
          <p:nvPr/>
        </p:nvGrpSpPr>
        <p:grpSpPr>
          <a:xfrm>
            <a:off x="1051406" y="3227978"/>
            <a:ext cx="3139940" cy="884966"/>
            <a:chOff x="7483989" y="3375179"/>
            <a:chExt cx="3139940" cy="884966"/>
          </a:xfrm>
        </p:grpSpPr>
        <p:sp>
          <p:nvSpPr>
            <p:cNvPr id="46" name="矩形 45"/>
            <p:cNvSpPr/>
            <p:nvPr/>
          </p:nvSpPr>
          <p:spPr>
            <a:xfrm>
              <a:off x="7483989" y="3761547"/>
              <a:ext cx="3139940"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mj-lt"/>
                </a:rPr>
                <a:t>Far far away, behind the word mountains, far from the countries Vokalia</a:t>
              </a:r>
            </a:p>
          </p:txBody>
        </p:sp>
        <p:sp>
          <p:nvSpPr>
            <p:cNvPr id="47" name="矩形 46"/>
            <p:cNvSpPr/>
            <p:nvPr/>
          </p:nvSpPr>
          <p:spPr>
            <a:xfrm>
              <a:off x="7483989"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mj-lt"/>
                </a:rPr>
                <a:t>Title text added</a:t>
              </a:r>
              <a:endParaRPr lang="zh-CN" altLang="en-US" b="1" dirty="0">
                <a:solidFill>
                  <a:schemeClr val="tx1">
                    <a:lumMod val="75000"/>
                    <a:lumOff val="25000"/>
                  </a:schemeClr>
                </a:solidFill>
                <a:latin typeface="+mj-lt"/>
              </a:endParaRPr>
            </a:p>
          </p:txBody>
        </p:sp>
      </p:grpSp>
      <p:sp>
        <p:nvSpPr>
          <p:cNvPr id="113" name="矩形 112">
            <a:extLst>
              <a:ext uri="{FF2B5EF4-FFF2-40B4-BE49-F238E27FC236}">
                <a16:creationId xmlns:a16="http://schemas.microsoft.com/office/drawing/2014/main" xmlns="" id="{85EBBB56-0C86-4DCE-BC56-093C68FB6DB2}"/>
              </a:ext>
            </a:extLst>
          </p:cNvPr>
          <p:cNvSpPr/>
          <p:nvPr/>
        </p:nvSpPr>
        <p:spPr>
          <a:xfrm>
            <a:off x="1416757" y="203744"/>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sales target</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1776944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8508140" y="2251658"/>
            <a:ext cx="2423456" cy="1088099"/>
            <a:chOff x="7483989" y="3375179"/>
            <a:chExt cx="3366163" cy="1088099"/>
          </a:xfrm>
        </p:grpSpPr>
        <p:sp>
          <p:nvSpPr>
            <p:cNvPr id="34" name="矩形 33"/>
            <p:cNvSpPr/>
            <p:nvPr/>
          </p:nvSpPr>
          <p:spPr>
            <a:xfrm>
              <a:off x="7483990" y="3761547"/>
              <a:ext cx="3082049"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b="1" dirty="0">
                  <a:solidFill>
                    <a:schemeClr val="bg1">
                      <a:lumMod val="50000"/>
                    </a:schemeClr>
                  </a:solidFill>
                  <a:latin typeface="+mj-lt"/>
                </a:rPr>
                <a:t>Far far away, behind the word mountains, far from the countries Vokalia</a:t>
              </a:r>
            </a:p>
          </p:txBody>
        </p:sp>
        <p:sp>
          <p:nvSpPr>
            <p:cNvPr id="35" name="矩形 34"/>
            <p:cNvSpPr/>
            <p:nvPr/>
          </p:nvSpPr>
          <p:spPr>
            <a:xfrm>
              <a:off x="7483989" y="3375179"/>
              <a:ext cx="3366163"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mj-lt"/>
                </a:rPr>
                <a:t>Title text added</a:t>
              </a:r>
              <a:endParaRPr lang="zh-CN" altLang="en-US" b="1" dirty="0">
                <a:solidFill>
                  <a:schemeClr val="tx1">
                    <a:lumMod val="75000"/>
                    <a:lumOff val="25000"/>
                  </a:schemeClr>
                </a:solidFill>
                <a:latin typeface="+mj-lt"/>
              </a:endParaRPr>
            </a:p>
          </p:txBody>
        </p:sp>
      </p:grpSp>
      <p:grpSp>
        <p:nvGrpSpPr>
          <p:cNvPr id="39" name="组合 38"/>
          <p:cNvGrpSpPr/>
          <p:nvPr/>
        </p:nvGrpSpPr>
        <p:grpSpPr>
          <a:xfrm>
            <a:off x="8508140" y="3901168"/>
            <a:ext cx="2423456" cy="1088099"/>
            <a:chOff x="7483989" y="3375179"/>
            <a:chExt cx="3366163" cy="1088099"/>
          </a:xfrm>
        </p:grpSpPr>
        <p:sp>
          <p:nvSpPr>
            <p:cNvPr id="40" name="矩形 39"/>
            <p:cNvSpPr/>
            <p:nvPr/>
          </p:nvSpPr>
          <p:spPr>
            <a:xfrm>
              <a:off x="7483990" y="3761547"/>
              <a:ext cx="3082049"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b="1" dirty="0">
                  <a:solidFill>
                    <a:schemeClr val="bg1">
                      <a:lumMod val="50000"/>
                    </a:schemeClr>
                  </a:solidFill>
                  <a:latin typeface="+mj-lt"/>
                </a:rPr>
                <a:t>Far far away, behind the word mountains, far from the countries Vokalia</a:t>
              </a:r>
            </a:p>
          </p:txBody>
        </p:sp>
        <p:sp>
          <p:nvSpPr>
            <p:cNvPr id="41" name="矩形 40"/>
            <p:cNvSpPr/>
            <p:nvPr/>
          </p:nvSpPr>
          <p:spPr>
            <a:xfrm>
              <a:off x="7483989" y="3375179"/>
              <a:ext cx="3366163"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mj-lt"/>
                </a:rPr>
                <a:t>Title text added</a:t>
              </a:r>
              <a:endParaRPr lang="zh-CN" altLang="en-US" b="1" dirty="0">
                <a:solidFill>
                  <a:schemeClr val="tx1">
                    <a:lumMod val="75000"/>
                    <a:lumOff val="25000"/>
                  </a:schemeClr>
                </a:solidFill>
                <a:latin typeface="+mj-lt"/>
              </a:endParaRPr>
            </a:p>
          </p:txBody>
        </p:sp>
      </p:grpSp>
      <p:grpSp>
        <p:nvGrpSpPr>
          <p:cNvPr id="36" name="组合 35"/>
          <p:cNvGrpSpPr/>
          <p:nvPr/>
        </p:nvGrpSpPr>
        <p:grpSpPr>
          <a:xfrm>
            <a:off x="1223568" y="2251658"/>
            <a:ext cx="2465470" cy="1088099"/>
            <a:chOff x="7141518" y="3375179"/>
            <a:chExt cx="3424521" cy="1088099"/>
          </a:xfrm>
        </p:grpSpPr>
        <p:sp>
          <p:nvSpPr>
            <p:cNvPr id="37" name="矩形 36"/>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b="1" dirty="0">
                  <a:solidFill>
                    <a:schemeClr val="bg1">
                      <a:lumMod val="50000"/>
                    </a:schemeClr>
                  </a:solidFill>
                  <a:latin typeface="+mj-lt"/>
                </a:rPr>
                <a:t>Far far away, behind the word mountains, far from the countries Vokalia</a:t>
              </a:r>
            </a:p>
          </p:txBody>
        </p:sp>
        <p:sp>
          <p:nvSpPr>
            <p:cNvPr id="38" name="矩形 37"/>
            <p:cNvSpPr/>
            <p:nvPr/>
          </p:nvSpPr>
          <p:spPr>
            <a:xfrm>
              <a:off x="7141518" y="3375179"/>
              <a:ext cx="3424521"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solidFill>
                    <a:schemeClr val="tx1">
                      <a:lumMod val="75000"/>
                      <a:lumOff val="25000"/>
                    </a:schemeClr>
                  </a:solidFill>
                  <a:latin typeface="+mj-lt"/>
                </a:rPr>
                <a:t>Title text added</a:t>
              </a:r>
              <a:endParaRPr lang="zh-CN" altLang="en-US" b="1" dirty="0">
                <a:solidFill>
                  <a:schemeClr val="tx1">
                    <a:lumMod val="75000"/>
                    <a:lumOff val="25000"/>
                  </a:schemeClr>
                </a:solidFill>
                <a:latin typeface="+mj-lt"/>
              </a:endParaRPr>
            </a:p>
          </p:txBody>
        </p:sp>
      </p:grpSp>
      <p:grpSp>
        <p:nvGrpSpPr>
          <p:cNvPr id="42" name="组合 41"/>
          <p:cNvGrpSpPr/>
          <p:nvPr/>
        </p:nvGrpSpPr>
        <p:grpSpPr>
          <a:xfrm>
            <a:off x="1417637" y="3901168"/>
            <a:ext cx="2271399" cy="1088099"/>
            <a:chOff x="7411080" y="3375179"/>
            <a:chExt cx="3154958" cy="1088099"/>
          </a:xfrm>
        </p:grpSpPr>
        <p:sp>
          <p:nvSpPr>
            <p:cNvPr id="43" name="矩形 42"/>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b="1" dirty="0">
                  <a:solidFill>
                    <a:schemeClr val="bg1">
                      <a:lumMod val="50000"/>
                    </a:schemeClr>
                  </a:solidFill>
                  <a:latin typeface="+mj-lt"/>
                </a:rPr>
                <a:t>Far far away, behind the word mountains, far from the countries Vokalia</a:t>
              </a:r>
            </a:p>
          </p:txBody>
        </p:sp>
        <p:sp>
          <p:nvSpPr>
            <p:cNvPr id="44" name="矩形 43"/>
            <p:cNvSpPr/>
            <p:nvPr/>
          </p:nvSpPr>
          <p:spPr>
            <a:xfrm>
              <a:off x="7411080" y="3375179"/>
              <a:ext cx="3154958"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solidFill>
                    <a:schemeClr val="tx1">
                      <a:lumMod val="75000"/>
                      <a:lumOff val="25000"/>
                    </a:schemeClr>
                  </a:solidFill>
                  <a:latin typeface="+mj-lt"/>
                </a:rPr>
                <a:t>Title text added</a:t>
              </a:r>
              <a:endParaRPr lang="zh-CN" altLang="en-US" b="1" dirty="0">
                <a:solidFill>
                  <a:schemeClr val="tx1">
                    <a:lumMod val="75000"/>
                    <a:lumOff val="25000"/>
                  </a:schemeClr>
                </a:solidFill>
                <a:latin typeface="+mj-lt"/>
              </a:endParaRPr>
            </a:p>
          </p:txBody>
        </p:sp>
      </p:grpSp>
      <p:grpSp>
        <p:nvGrpSpPr>
          <p:cNvPr id="45" name="Group 145"/>
          <p:cNvGrpSpPr/>
          <p:nvPr/>
        </p:nvGrpSpPr>
        <p:grpSpPr>
          <a:xfrm>
            <a:off x="1582278" y="5419440"/>
            <a:ext cx="608575" cy="608575"/>
            <a:chOff x="3510757" y="2582069"/>
            <a:chExt cx="464344" cy="464344"/>
          </a:xfrm>
          <a:solidFill>
            <a:schemeClr val="accent1"/>
          </a:solidFill>
        </p:grpSpPr>
        <p:sp>
          <p:nvSpPr>
            <p:cNvPr id="46"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b="1" dirty="0">
                <a:solidFill>
                  <a:srgbClr val="FFFFFF"/>
                </a:solidFill>
                <a:effectLst>
                  <a:outerShdw blurRad="38100" dist="38100" dir="2700000" algn="tl">
                    <a:srgbClr val="000000"/>
                  </a:outerShdw>
                </a:effectLst>
                <a:latin typeface="+mj-lt"/>
                <a:cs typeface="Arial" panose="020B0604020202020204" pitchFamily="34" charset="0"/>
                <a:sym typeface="Gill Sans" charset="0"/>
              </a:endParaRPr>
            </a:p>
          </p:txBody>
        </p:sp>
        <p:sp>
          <p:nvSpPr>
            <p:cNvPr id="47"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b="1" dirty="0">
                <a:solidFill>
                  <a:srgbClr val="FFFFFF"/>
                </a:solidFill>
                <a:effectLst>
                  <a:outerShdw blurRad="38100" dist="38100" dir="2700000" algn="tl">
                    <a:srgbClr val="000000"/>
                  </a:outerShdw>
                </a:effectLst>
                <a:latin typeface="+mj-lt"/>
                <a:cs typeface="Arial" panose="020B0604020202020204" pitchFamily="34" charset="0"/>
                <a:sym typeface="Gill Sans" charset="0"/>
              </a:endParaRPr>
            </a:p>
          </p:txBody>
        </p:sp>
      </p:grpSp>
      <p:sp>
        <p:nvSpPr>
          <p:cNvPr id="49" name="矩形 48"/>
          <p:cNvSpPr/>
          <p:nvPr/>
        </p:nvSpPr>
        <p:spPr>
          <a:xfrm>
            <a:off x="2270779" y="5326284"/>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b="1" dirty="0">
                <a:solidFill>
                  <a:schemeClr val="bg1">
                    <a:lumMod val="50000"/>
                  </a:schemeClr>
                </a:solidFill>
                <a:latin typeface="+mj-lt"/>
              </a:rPr>
              <a:t>Far far away, behind the word mountains, far from the countries Vokalia and Consonantia, there live the blind texts. Far far away, behind the word mountains, far from the countriesand Consonantia, there live the blind texts.</a:t>
            </a:r>
          </a:p>
          <a:p>
            <a:pPr>
              <a:lnSpc>
                <a:spcPct val="120000"/>
              </a:lnSpc>
            </a:pPr>
            <a:r>
              <a:rPr lang="en-US" altLang="zh-CN" sz="1100" b="1" dirty="0">
                <a:solidFill>
                  <a:schemeClr val="bg1">
                    <a:lumMod val="50000"/>
                  </a:schemeClr>
                </a:solidFill>
                <a:latin typeface="+mj-lt"/>
              </a:rPr>
              <a:t> Vokalia and Consonantia, there live the blind texts.</a:t>
            </a:r>
          </a:p>
        </p:txBody>
      </p:sp>
      <p:sp>
        <p:nvSpPr>
          <p:cNvPr id="55" name="矩形 54">
            <a:extLst>
              <a:ext uri="{FF2B5EF4-FFF2-40B4-BE49-F238E27FC236}">
                <a16:creationId xmlns:a16="http://schemas.microsoft.com/office/drawing/2014/main" xmlns="" id="{AC710D89-1D35-403F-846E-7ED1AF1A6D13}"/>
              </a:ext>
            </a:extLst>
          </p:cNvPr>
          <p:cNvSpPr/>
          <p:nvPr/>
        </p:nvSpPr>
        <p:spPr>
          <a:xfrm>
            <a:off x="1417637" y="20367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sales target</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12" name="Imagen 11"/>
          <p:cNvPicPr>
            <a:picLocks noChangeAspect="1"/>
          </p:cNvPicPr>
          <p:nvPr/>
        </p:nvPicPr>
        <p:blipFill>
          <a:blip r:embed="rId3"/>
          <a:stretch>
            <a:fillRect/>
          </a:stretch>
        </p:blipFill>
        <p:spPr>
          <a:xfrm>
            <a:off x="5336459" y="1405188"/>
            <a:ext cx="1502279" cy="3643028"/>
          </a:xfrm>
          <a:prstGeom prst="rect">
            <a:avLst/>
          </a:prstGeom>
        </p:spPr>
      </p:pic>
      <p:cxnSp>
        <p:nvCxnSpPr>
          <p:cNvPr id="16" name="Conector recto de flecha 15"/>
          <p:cNvCxnSpPr/>
          <p:nvPr/>
        </p:nvCxnSpPr>
        <p:spPr>
          <a:xfrm flipV="1">
            <a:off x="3689036" y="1875692"/>
            <a:ext cx="1867702" cy="375966"/>
          </a:xfrm>
          <a:prstGeom prst="straightConnector1">
            <a:avLst/>
          </a:prstGeom>
          <a:ln w="38100">
            <a:solidFill>
              <a:srgbClr val="53348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H="1" flipV="1">
            <a:off x="6838738" y="2165078"/>
            <a:ext cx="1647421" cy="298946"/>
          </a:xfrm>
          <a:prstGeom prst="straightConnector1">
            <a:avLst/>
          </a:prstGeom>
          <a:ln w="38100">
            <a:solidFill>
              <a:srgbClr val="53348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3892062" y="3901168"/>
            <a:ext cx="1664676" cy="282380"/>
          </a:xfrm>
          <a:prstGeom prst="straightConnector1">
            <a:avLst/>
          </a:prstGeom>
          <a:ln w="38100">
            <a:solidFill>
              <a:srgbClr val="53348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41" idx="1"/>
          </p:cNvCxnSpPr>
          <p:nvPr/>
        </p:nvCxnSpPr>
        <p:spPr>
          <a:xfrm flipH="1">
            <a:off x="6830111" y="4113534"/>
            <a:ext cx="1678029" cy="0"/>
          </a:xfrm>
          <a:prstGeom prst="straightConnector1">
            <a:avLst/>
          </a:prstGeom>
          <a:ln w="38100">
            <a:solidFill>
              <a:srgbClr val="53348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81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508138" y="3239800"/>
            <a:ext cx="2788661" cy="1088099"/>
            <a:chOff x="7483989" y="3375179"/>
            <a:chExt cx="3873431" cy="1088099"/>
          </a:xfrm>
        </p:grpSpPr>
        <p:sp>
          <p:nvSpPr>
            <p:cNvPr id="18" name="矩形 17"/>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latin typeface="+mj-lt"/>
                </a:rPr>
                <a:t>Far far away, behind the word mountains, far from the countries Vokalia</a:t>
              </a:r>
            </a:p>
          </p:txBody>
        </p:sp>
        <p:sp>
          <p:nvSpPr>
            <p:cNvPr id="19" name="矩形 18"/>
            <p:cNvSpPr/>
            <p:nvPr/>
          </p:nvSpPr>
          <p:spPr>
            <a:xfrm>
              <a:off x="7483989" y="3375179"/>
              <a:ext cx="3873431"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latin typeface="+mj-lt"/>
                </a:rPr>
                <a:t>Title text added</a:t>
              </a:r>
              <a:endParaRPr lang="zh-CN" altLang="en-US" b="1" dirty="0">
                <a:latin typeface="+mj-lt"/>
              </a:endParaRPr>
            </a:p>
          </p:txBody>
        </p:sp>
      </p:grpSp>
      <p:grpSp>
        <p:nvGrpSpPr>
          <p:cNvPr id="20" name="组合 19"/>
          <p:cNvGrpSpPr/>
          <p:nvPr/>
        </p:nvGrpSpPr>
        <p:grpSpPr>
          <a:xfrm>
            <a:off x="8508139" y="4889310"/>
            <a:ext cx="2349461" cy="1088099"/>
            <a:chOff x="7483989" y="3375179"/>
            <a:chExt cx="3263385" cy="1088099"/>
          </a:xfrm>
        </p:grpSpPr>
        <p:sp>
          <p:nvSpPr>
            <p:cNvPr id="21" name="矩形 20"/>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latin typeface="+mj-lt"/>
                </a:rPr>
                <a:t>Far far away, behind the word mountains, far from the countries Vokalia</a:t>
              </a:r>
            </a:p>
          </p:txBody>
        </p:sp>
        <p:sp>
          <p:nvSpPr>
            <p:cNvPr id="22" name="矩形 21"/>
            <p:cNvSpPr/>
            <p:nvPr/>
          </p:nvSpPr>
          <p:spPr>
            <a:xfrm>
              <a:off x="7483989" y="3375179"/>
              <a:ext cx="3263385"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latin typeface="+mj-lt"/>
                </a:rPr>
                <a:t>Title text added</a:t>
              </a:r>
              <a:endParaRPr lang="zh-CN" altLang="en-US" b="1" dirty="0">
                <a:latin typeface="+mj-lt"/>
              </a:endParaRPr>
            </a:p>
          </p:txBody>
        </p:sp>
      </p:grpSp>
      <p:grpSp>
        <p:nvGrpSpPr>
          <p:cNvPr id="23" name="组合 22"/>
          <p:cNvGrpSpPr/>
          <p:nvPr/>
        </p:nvGrpSpPr>
        <p:grpSpPr>
          <a:xfrm>
            <a:off x="1324800" y="3239800"/>
            <a:ext cx="2364237" cy="1088099"/>
            <a:chOff x="7282129" y="3375179"/>
            <a:chExt cx="3283909" cy="1088099"/>
          </a:xfrm>
        </p:grpSpPr>
        <p:sp>
          <p:nvSpPr>
            <p:cNvPr id="24" name="矩形 23"/>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latin typeface="+mj-lt"/>
                </a:rPr>
                <a:t>Far far away, behind the word mountains, far from the countries Vokalia</a:t>
              </a:r>
            </a:p>
          </p:txBody>
        </p:sp>
        <p:sp>
          <p:nvSpPr>
            <p:cNvPr id="25" name="矩形 24"/>
            <p:cNvSpPr/>
            <p:nvPr/>
          </p:nvSpPr>
          <p:spPr>
            <a:xfrm>
              <a:off x="7282129" y="3375179"/>
              <a:ext cx="3283909"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latin typeface="+mj-lt"/>
                </a:rPr>
                <a:t>Title text added</a:t>
              </a:r>
              <a:endParaRPr lang="zh-CN" altLang="en-US" b="1" dirty="0">
                <a:latin typeface="+mj-lt"/>
              </a:endParaRPr>
            </a:p>
          </p:txBody>
        </p:sp>
      </p:grpSp>
      <p:grpSp>
        <p:nvGrpSpPr>
          <p:cNvPr id="26" name="组合 25"/>
          <p:cNvGrpSpPr/>
          <p:nvPr/>
        </p:nvGrpSpPr>
        <p:grpSpPr>
          <a:xfrm>
            <a:off x="1470129" y="4889310"/>
            <a:ext cx="2218908" cy="1088099"/>
            <a:chOff x="7483990" y="3375179"/>
            <a:chExt cx="3082048" cy="1088099"/>
          </a:xfrm>
        </p:grpSpPr>
        <p:sp>
          <p:nvSpPr>
            <p:cNvPr id="27" name="矩形 26"/>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latin typeface="+mj-lt"/>
                </a:rPr>
                <a:t>Far far away, behind the word mountains, far from the countries Vokalia</a:t>
              </a:r>
            </a:p>
          </p:txBody>
        </p:sp>
        <p:sp>
          <p:nvSpPr>
            <p:cNvPr id="28" name="矩形 27"/>
            <p:cNvSpPr/>
            <p:nvPr/>
          </p:nvSpPr>
          <p:spPr>
            <a:xfrm>
              <a:off x="7639764" y="3375179"/>
              <a:ext cx="2926274"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latin typeface="+mj-lt"/>
                </a:rPr>
                <a:t>Title text added</a:t>
              </a:r>
              <a:endParaRPr lang="zh-CN" altLang="en-US" b="1" dirty="0">
                <a:latin typeface="+mj-lt"/>
              </a:endParaRPr>
            </a:p>
          </p:txBody>
        </p:sp>
      </p:grpSp>
      <p:grpSp>
        <p:nvGrpSpPr>
          <p:cNvPr id="29" name="Group 145"/>
          <p:cNvGrpSpPr/>
          <p:nvPr/>
        </p:nvGrpSpPr>
        <p:grpSpPr>
          <a:xfrm>
            <a:off x="1582278" y="1861004"/>
            <a:ext cx="608575" cy="608575"/>
            <a:chOff x="3510757" y="2582069"/>
            <a:chExt cx="464344" cy="464344"/>
          </a:xfrm>
          <a:solidFill>
            <a:schemeClr val="accent1"/>
          </a:solidFill>
        </p:grpSpPr>
        <p:sp>
          <p:nvSpPr>
            <p:cNvPr id="30"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mj-lt"/>
                <a:cs typeface="Arial" panose="020B0604020202020204" pitchFamily="34" charset="0"/>
                <a:sym typeface="Gill Sans" charset="0"/>
              </a:endParaRPr>
            </a:p>
          </p:txBody>
        </p:sp>
        <p:sp>
          <p:nvSpPr>
            <p:cNvPr id="31"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mj-lt"/>
                <a:cs typeface="Arial" panose="020B0604020202020204" pitchFamily="34" charset="0"/>
                <a:sym typeface="Gill Sans" charset="0"/>
              </a:endParaRPr>
            </a:p>
          </p:txBody>
        </p:sp>
      </p:grpSp>
      <p:sp>
        <p:nvSpPr>
          <p:cNvPr id="32" name="矩形 31"/>
          <p:cNvSpPr/>
          <p:nvPr/>
        </p:nvSpPr>
        <p:spPr>
          <a:xfrm>
            <a:off x="2270779" y="1767848"/>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latin typeface="+mj-lt"/>
              </a:rPr>
              <a:t>Far far away, behind the word mountains, far from the countries Vokalia and Consonantia, there live the blind texts. Far far away, behind the word mountains, far from the countriesand Consonantia, there live the blind texts.</a:t>
            </a:r>
          </a:p>
          <a:p>
            <a:pPr>
              <a:lnSpc>
                <a:spcPct val="120000"/>
              </a:lnSpc>
            </a:pPr>
            <a:r>
              <a:rPr lang="en-US" altLang="zh-CN" sz="1100" dirty="0">
                <a:latin typeface="+mj-lt"/>
              </a:rPr>
              <a:t> Vokalia and Consonantia, there live the blind texts.</a:t>
            </a:r>
          </a:p>
        </p:txBody>
      </p:sp>
      <p:sp>
        <p:nvSpPr>
          <p:cNvPr id="39" name="矩形 38">
            <a:extLst>
              <a:ext uri="{FF2B5EF4-FFF2-40B4-BE49-F238E27FC236}">
                <a16:creationId xmlns:a16="http://schemas.microsoft.com/office/drawing/2014/main" xmlns="" id="{BD2E5BBC-1A94-44F9-8A7C-9C18B8567C6D}"/>
              </a:ext>
            </a:extLst>
          </p:cNvPr>
          <p:cNvSpPr/>
          <p:nvPr/>
        </p:nvSpPr>
        <p:spPr>
          <a:xfrm>
            <a:off x="1470129" y="179615"/>
            <a:ext cx="5626102"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marketing strategy</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33" name="Imagen 32"/>
          <p:cNvPicPr>
            <a:picLocks noChangeAspect="1"/>
          </p:cNvPicPr>
          <p:nvPr/>
        </p:nvPicPr>
        <p:blipFill>
          <a:blip r:embed="rId3"/>
          <a:stretch>
            <a:fillRect/>
          </a:stretch>
        </p:blipFill>
        <p:spPr>
          <a:xfrm>
            <a:off x="4888349" y="2482089"/>
            <a:ext cx="2420475" cy="3939204"/>
          </a:xfrm>
          <a:prstGeom prst="rect">
            <a:avLst/>
          </a:prstGeom>
        </p:spPr>
      </p:pic>
    </p:spTree>
    <p:extLst>
      <p:ext uri="{BB962C8B-B14F-4D97-AF65-F5344CB8AC3E}">
        <p14:creationId xmlns:p14="http://schemas.microsoft.com/office/powerpoint/2010/main" val="217345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427447" y="857882"/>
            <a:ext cx="11572875" cy="725488"/>
          </a:xfrm>
          <a:prstGeom prst="rect">
            <a:avLst/>
          </a:prstGeom>
        </p:spPr>
        <p:txBody>
          <a:bodyPr/>
          <a:lstStyle/>
          <a:p>
            <a:r>
              <a:rPr lang="en-US" dirty="0">
                <a:solidFill>
                  <a:srgbClr val="056768"/>
                </a:solidFill>
              </a:rPr>
              <a:t>Infographic Style</a:t>
            </a:r>
          </a:p>
        </p:txBody>
      </p:sp>
      <p:grpSp>
        <p:nvGrpSpPr>
          <p:cNvPr id="125" name="Group 124">
            <a:extLst>
              <a:ext uri="{FF2B5EF4-FFF2-40B4-BE49-F238E27FC236}">
                <a16:creationId xmlns:a16="http://schemas.microsoft.com/office/drawing/2014/main" xmlns="" id="{FEA7201E-DFAB-4288-B2F5-98AE78CF016F}"/>
              </a:ext>
            </a:extLst>
          </p:cNvPr>
          <p:cNvGrpSpPr/>
          <p:nvPr/>
        </p:nvGrpSpPr>
        <p:grpSpPr>
          <a:xfrm flipH="1">
            <a:off x="7858896" y="4614418"/>
            <a:ext cx="3942612" cy="890930"/>
            <a:chOff x="5022053" y="5270531"/>
            <a:chExt cx="5545081" cy="616149"/>
          </a:xfrm>
        </p:grpSpPr>
        <p:sp>
          <p:nvSpPr>
            <p:cNvPr id="97" name="TextBox 96">
              <a:extLst>
                <a:ext uri="{FF2B5EF4-FFF2-40B4-BE49-F238E27FC236}">
                  <a16:creationId xmlns:a16="http://schemas.microsoft.com/office/drawing/2014/main" xmlns="" id="{1D89BCB5-82E4-45BD-B9FB-7BD11483AC53}"/>
                </a:ext>
              </a:extLst>
            </p:cNvPr>
            <p:cNvSpPr txBox="1"/>
            <p:nvPr/>
          </p:nvSpPr>
          <p:spPr>
            <a:xfrm>
              <a:off x="5022053" y="5439691"/>
              <a:ext cx="5545081" cy="446989"/>
            </a:xfrm>
            <a:prstGeom prst="rect">
              <a:avLst/>
            </a:prstGeom>
            <a:noFill/>
          </p:spPr>
          <p:txBody>
            <a:bodyPr wrap="square" rtlCol="0">
              <a:spAutoFit/>
            </a:bodyPr>
            <a:lstStyle/>
            <a:p>
              <a:pPr algn="r"/>
              <a:r>
                <a:rPr lang="en-US" altLang="ko-KR" sz="1200" dirty="0">
                  <a:solidFill>
                    <a:srgbClr val="056768"/>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rgbClr val="056768"/>
                </a:solidFill>
                <a:cs typeface="Arial" pitchFamily="34" charset="0"/>
              </a:endParaRPr>
            </a:p>
          </p:txBody>
        </p:sp>
        <p:sp>
          <p:nvSpPr>
            <p:cNvPr id="98" name="TextBox 97">
              <a:extLst>
                <a:ext uri="{FF2B5EF4-FFF2-40B4-BE49-F238E27FC236}">
                  <a16:creationId xmlns:a16="http://schemas.microsoft.com/office/drawing/2014/main" xmlns="" id="{842D339B-AB60-4F47-AD6B-2DA1BCDEFE2B}"/>
                </a:ext>
              </a:extLst>
            </p:cNvPr>
            <p:cNvSpPr txBox="1"/>
            <p:nvPr/>
          </p:nvSpPr>
          <p:spPr>
            <a:xfrm>
              <a:off x="5189583" y="5270531"/>
              <a:ext cx="3856900" cy="191567"/>
            </a:xfrm>
            <a:prstGeom prst="rect">
              <a:avLst/>
            </a:prstGeom>
            <a:noFill/>
          </p:spPr>
          <p:txBody>
            <a:bodyPr wrap="square" rtlCol="0">
              <a:spAutoFit/>
            </a:bodyPr>
            <a:lstStyle/>
            <a:p>
              <a:pPr algn="r"/>
              <a:r>
                <a:rPr lang="en-US" altLang="ko-KR" sz="1200" dirty="0">
                  <a:solidFill>
                    <a:srgbClr val="056768"/>
                  </a:solidFill>
                  <a:cs typeface="Arial" pitchFamily="34" charset="0"/>
                </a:rPr>
                <a:t>Your Text Here</a:t>
              </a:r>
              <a:endParaRPr lang="ko-KR" altLang="en-US" sz="1200" dirty="0">
                <a:solidFill>
                  <a:srgbClr val="056768"/>
                </a:solidFill>
                <a:cs typeface="Arial" pitchFamily="34" charset="0"/>
              </a:endParaRPr>
            </a:p>
          </p:txBody>
        </p:sp>
      </p:grpSp>
      <p:grpSp>
        <p:nvGrpSpPr>
          <p:cNvPr id="124" name="Group 123">
            <a:extLst>
              <a:ext uri="{FF2B5EF4-FFF2-40B4-BE49-F238E27FC236}">
                <a16:creationId xmlns:a16="http://schemas.microsoft.com/office/drawing/2014/main" xmlns="" id="{4E923B08-B761-44A0-A28F-BCC14452D318}"/>
              </a:ext>
            </a:extLst>
          </p:cNvPr>
          <p:cNvGrpSpPr/>
          <p:nvPr/>
        </p:nvGrpSpPr>
        <p:grpSpPr>
          <a:xfrm flipH="1">
            <a:off x="7077417" y="1519727"/>
            <a:ext cx="2859384" cy="1341192"/>
            <a:chOff x="5479252" y="2893359"/>
            <a:chExt cx="5087882" cy="1141246"/>
          </a:xfrm>
        </p:grpSpPr>
        <p:sp>
          <p:nvSpPr>
            <p:cNvPr id="104" name="TextBox 103">
              <a:extLst>
                <a:ext uri="{FF2B5EF4-FFF2-40B4-BE49-F238E27FC236}">
                  <a16:creationId xmlns:a16="http://schemas.microsoft.com/office/drawing/2014/main" xmlns="" id="{D2B85D0B-BED5-469E-AAAA-76AB43B928F6}"/>
                </a:ext>
              </a:extLst>
            </p:cNvPr>
            <p:cNvSpPr txBox="1"/>
            <p:nvPr/>
          </p:nvSpPr>
          <p:spPr>
            <a:xfrm>
              <a:off x="5479252" y="3170358"/>
              <a:ext cx="5087882" cy="864247"/>
            </a:xfrm>
            <a:prstGeom prst="rect">
              <a:avLst/>
            </a:prstGeom>
            <a:noFill/>
          </p:spPr>
          <p:txBody>
            <a:bodyPr wrap="square" rtlCol="0">
              <a:spAutoFit/>
            </a:bodyPr>
            <a:lstStyle/>
            <a:p>
              <a:pPr algn="r"/>
              <a:r>
                <a:rPr lang="en-US" altLang="ko-KR" sz="1200" dirty="0">
                  <a:solidFill>
                    <a:srgbClr val="056768"/>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rgbClr val="056768"/>
                </a:solidFill>
                <a:cs typeface="Arial" pitchFamily="34" charset="0"/>
              </a:endParaRPr>
            </a:p>
          </p:txBody>
        </p:sp>
        <p:sp>
          <p:nvSpPr>
            <p:cNvPr id="105" name="TextBox 104">
              <a:extLst>
                <a:ext uri="{FF2B5EF4-FFF2-40B4-BE49-F238E27FC236}">
                  <a16:creationId xmlns:a16="http://schemas.microsoft.com/office/drawing/2014/main" xmlns="" id="{13CEE617-3CF3-4346-BBC7-A76AB915EC80}"/>
                </a:ext>
              </a:extLst>
            </p:cNvPr>
            <p:cNvSpPr txBox="1"/>
            <p:nvPr/>
          </p:nvSpPr>
          <p:spPr>
            <a:xfrm>
              <a:off x="5479350" y="2893359"/>
              <a:ext cx="5086619" cy="235704"/>
            </a:xfrm>
            <a:prstGeom prst="rect">
              <a:avLst/>
            </a:prstGeom>
            <a:noFill/>
          </p:spPr>
          <p:txBody>
            <a:bodyPr wrap="square" rtlCol="0">
              <a:spAutoFit/>
            </a:bodyPr>
            <a:lstStyle/>
            <a:p>
              <a:pPr algn="r"/>
              <a:r>
                <a:rPr lang="en-US" altLang="ko-KR" sz="1200" dirty="0">
                  <a:solidFill>
                    <a:srgbClr val="056768"/>
                  </a:solidFill>
                  <a:cs typeface="Arial" pitchFamily="34" charset="0"/>
                </a:rPr>
                <a:t>Your Text Here</a:t>
              </a:r>
              <a:endParaRPr lang="ko-KR" altLang="en-US" sz="1200" dirty="0">
                <a:solidFill>
                  <a:srgbClr val="056768"/>
                </a:solidFill>
                <a:cs typeface="Arial" pitchFamily="34" charset="0"/>
              </a:endParaRPr>
            </a:p>
          </p:txBody>
        </p:sp>
      </p:grpSp>
      <p:sp>
        <p:nvSpPr>
          <p:cNvPr id="110" name="Oval 109">
            <a:extLst>
              <a:ext uri="{FF2B5EF4-FFF2-40B4-BE49-F238E27FC236}">
                <a16:creationId xmlns:a16="http://schemas.microsoft.com/office/drawing/2014/main" xmlns="" id="{92F79A74-FF85-440E-9A91-3464DB61F68D}"/>
              </a:ext>
            </a:extLst>
          </p:cNvPr>
          <p:cNvSpPr/>
          <p:nvPr/>
        </p:nvSpPr>
        <p:spPr>
          <a:xfrm flipH="1">
            <a:off x="427447" y="1857459"/>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solidFill>
                <a:srgbClr val="056768"/>
              </a:solidFill>
            </a:endParaRPr>
          </a:p>
        </p:txBody>
      </p:sp>
      <p:grpSp>
        <p:nvGrpSpPr>
          <p:cNvPr id="122" name="Group 121">
            <a:extLst>
              <a:ext uri="{FF2B5EF4-FFF2-40B4-BE49-F238E27FC236}">
                <a16:creationId xmlns:a16="http://schemas.microsoft.com/office/drawing/2014/main" xmlns="" id="{A33B26CF-CE7B-42B0-8316-E43CED9F4DE8}"/>
              </a:ext>
            </a:extLst>
          </p:cNvPr>
          <p:cNvGrpSpPr/>
          <p:nvPr/>
        </p:nvGrpSpPr>
        <p:grpSpPr>
          <a:xfrm>
            <a:off x="1009545" y="1863955"/>
            <a:ext cx="1763313" cy="1846659"/>
            <a:chOff x="1624864" y="1758693"/>
            <a:chExt cx="6605789" cy="1846659"/>
          </a:xfrm>
        </p:grpSpPr>
        <p:sp>
          <p:nvSpPr>
            <p:cNvPr id="111" name="TextBox 110">
              <a:extLst>
                <a:ext uri="{FF2B5EF4-FFF2-40B4-BE49-F238E27FC236}">
                  <a16:creationId xmlns:a16="http://schemas.microsoft.com/office/drawing/2014/main" xmlns="" id="{216AFD70-6286-4460-B5FB-5CFEB347AD58}"/>
                </a:ext>
              </a:extLst>
            </p:cNvPr>
            <p:cNvSpPr txBox="1"/>
            <p:nvPr/>
          </p:nvSpPr>
          <p:spPr>
            <a:xfrm flipH="1">
              <a:off x="1624864" y="2035692"/>
              <a:ext cx="6605789" cy="1569660"/>
            </a:xfrm>
            <a:prstGeom prst="rect">
              <a:avLst/>
            </a:prstGeom>
            <a:noFill/>
          </p:spPr>
          <p:txBody>
            <a:bodyPr wrap="square" rtlCol="0">
              <a:spAutoFit/>
            </a:bodyPr>
            <a:lstStyle/>
            <a:p>
              <a:r>
                <a:rPr lang="en-US" altLang="ko-KR" sz="1200" dirty="0">
                  <a:solidFill>
                    <a:srgbClr val="056768"/>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rgbClr val="056768"/>
                </a:solidFill>
                <a:cs typeface="Arial" pitchFamily="34" charset="0"/>
              </a:endParaRPr>
            </a:p>
          </p:txBody>
        </p:sp>
        <p:sp>
          <p:nvSpPr>
            <p:cNvPr id="112" name="TextBox 111">
              <a:extLst>
                <a:ext uri="{FF2B5EF4-FFF2-40B4-BE49-F238E27FC236}">
                  <a16:creationId xmlns:a16="http://schemas.microsoft.com/office/drawing/2014/main" xmlns="" id="{A88DC418-1C22-42B6-B80A-0CA6A71B7AD2}"/>
                </a:ext>
              </a:extLst>
            </p:cNvPr>
            <p:cNvSpPr txBox="1"/>
            <p:nvPr/>
          </p:nvSpPr>
          <p:spPr>
            <a:xfrm flipH="1">
              <a:off x="1626033" y="1758693"/>
              <a:ext cx="6604620" cy="276999"/>
            </a:xfrm>
            <a:prstGeom prst="rect">
              <a:avLst/>
            </a:prstGeom>
            <a:noFill/>
          </p:spPr>
          <p:txBody>
            <a:bodyPr wrap="square" rtlCol="0">
              <a:spAutoFit/>
            </a:bodyPr>
            <a:lstStyle/>
            <a:p>
              <a:r>
                <a:rPr lang="en-US" altLang="ko-KR" sz="1200" dirty="0">
                  <a:solidFill>
                    <a:srgbClr val="056768"/>
                  </a:solidFill>
                  <a:cs typeface="Arial" pitchFamily="34" charset="0"/>
                </a:rPr>
                <a:t>Your Text Here</a:t>
              </a:r>
              <a:endParaRPr lang="ko-KR" altLang="en-US" sz="1200" dirty="0">
                <a:solidFill>
                  <a:srgbClr val="056768"/>
                </a:solidFill>
                <a:cs typeface="Arial" pitchFamily="34" charset="0"/>
              </a:endParaRPr>
            </a:p>
          </p:txBody>
        </p:sp>
      </p:grpSp>
      <p:sp>
        <p:nvSpPr>
          <p:cNvPr id="109" name="Rectangle 9">
            <a:extLst>
              <a:ext uri="{FF2B5EF4-FFF2-40B4-BE49-F238E27FC236}">
                <a16:creationId xmlns:a16="http://schemas.microsoft.com/office/drawing/2014/main" xmlns="" id="{857B8B47-B42D-4931-B3A8-5310338BAF35}"/>
              </a:ext>
            </a:extLst>
          </p:cNvPr>
          <p:cNvSpPr/>
          <p:nvPr/>
        </p:nvSpPr>
        <p:spPr>
          <a:xfrm flipH="1">
            <a:off x="550501" y="1984932"/>
            <a:ext cx="292549" cy="29207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056768"/>
              </a:solidFill>
            </a:endParaRPr>
          </a:p>
        </p:txBody>
      </p:sp>
      <p:sp>
        <p:nvSpPr>
          <p:cNvPr id="117" name="Oval 116">
            <a:extLst>
              <a:ext uri="{FF2B5EF4-FFF2-40B4-BE49-F238E27FC236}">
                <a16:creationId xmlns:a16="http://schemas.microsoft.com/office/drawing/2014/main" xmlns="" id="{B9331177-AC4C-4BF7-BD5B-EDF30D987250}"/>
              </a:ext>
            </a:extLst>
          </p:cNvPr>
          <p:cNvSpPr/>
          <p:nvPr/>
        </p:nvSpPr>
        <p:spPr>
          <a:xfrm flipH="1">
            <a:off x="427447" y="4126791"/>
            <a:ext cx="547019" cy="547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solidFill>
                <a:srgbClr val="056768"/>
              </a:solidFill>
            </a:endParaRPr>
          </a:p>
        </p:txBody>
      </p:sp>
      <p:grpSp>
        <p:nvGrpSpPr>
          <p:cNvPr id="123" name="Group 122">
            <a:extLst>
              <a:ext uri="{FF2B5EF4-FFF2-40B4-BE49-F238E27FC236}">
                <a16:creationId xmlns:a16="http://schemas.microsoft.com/office/drawing/2014/main" xmlns="" id="{8EC69D4E-76F7-452A-8D31-56BFA3A3C0D8}"/>
              </a:ext>
            </a:extLst>
          </p:cNvPr>
          <p:cNvGrpSpPr/>
          <p:nvPr/>
        </p:nvGrpSpPr>
        <p:grpSpPr>
          <a:xfrm>
            <a:off x="1035002" y="4133287"/>
            <a:ext cx="2431605" cy="1477328"/>
            <a:chOff x="1624868" y="4028025"/>
            <a:chExt cx="5278779" cy="1477328"/>
          </a:xfrm>
        </p:grpSpPr>
        <p:sp>
          <p:nvSpPr>
            <p:cNvPr id="118" name="TextBox 117">
              <a:extLst>
                <a:ext uri="{FF2B5EF4-FFF2-40B4-BE49-F238E27FC236}">
                  <a16:creationId xmlns:a16="http://schemas.microsoft.com/office/drawing/2014/main" xmlns="" id="{20755BE1-F577-47F1-9F06-0B3DD0688A7C}"/>
                </a:ext>
              </a:extLst>
            </p:cNvPr>
            <p:cNvSpPr txBox="1"/>
            <p:nvPr/>
          </p:nvSpPr>
          <p:spPr>
            <a:xfrm flipH="1">
              <a:off x="1624868" y="4305024"/>
              <a:ext cx="5261970" cy="1200329"/>
            </a:xfrm>
            <a:prstGeom prst="rect">
              <a:avLst/>
            </a:prstGeom>
            <a:noFill/>
          </p:spPr>
          <p:txBody>
            <a:bodyPr wrap="square" rtlCol="0">
              <a:spAutoFit/>
            </a:bodyPr>
            <a:lstStyle/>
            <a:p>
              <a:r>
                <a:rPr lang="en-US" altLang="ko-KR" sz="1200" dirty="0">
                  <a:solidFill>
                    <a:srgbClr val="056768"/>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rgbClr val="056768"/>
                </a:solidFill>
                <a:cs typeface="Arial" pitchFamily="34" charset="0"/>
              </a:endParaRPr>
            </a:p>
          </p:txBody>
        </p:sp>
        <p:sp>
          <p:nvSpPr>
            <p:cNvPr id="119" name="TextBox 118">
              <a:extLst>
                <a:ext uri="{FF2B5EF4-FFF2-40B4-BE49-F238E27FC236}">
                  <a16:creationId xmlns:a16="http://schemas.microsoft.com/office/drawing/2014/main" xmlns="" id="{506CD6E2-8214-4C97-86C2-7A6049E70878}"/>
                </a:ext>
              </a:extLst>
            </p:cNvPr>
            <p:cNvSpPr txBox="1"/>
            <p:nvPr/>
          </p:nvSpPr>
          <p:spPr>
            <a:xfrm flipH="1">
              <a:off x="1626034" y="4028025"/>
              <a:ext cx="5277613" cy="276999"/>
            </a:xfrm>
            <a:prstGeom prst="rect">
              <a:avLst/>
            </a:prstGeom>
            <a:noFill/>
          </p:spPr>
          <p:txBody>
            <a:bodyPr wrap="square" rtlCol="0">
              <a:spAutoFit/>
            </a:bodyPr>
            <a:lstStyle/>
            <a:p>
              <a:r>
                <a:rPr lang="en-US" altLang="ko-KR" sz="1200" dirty="0">
                  <a:solidFill>
                    <a:srgbClr val="056768"/>
                  </a:solidFill>
                  <a:cs typeface="Arial" pitchFamily="34" charset="0"/>
                </a:rPr>
                <a:t>Your Text Here</a:t>
              </a:r>
              <a:endParaRPr lang="ko-KR" altLang="en-US" sz="1200" dirty="0">
                <a:solidFill>
                  <a:srgbClr val="056768"/>
                </a:solidFill>
                <a:cs typeface="Arial" pitchFamily="34" charset="0"/>
              </a:endParaRPr>
            </a:p>
          </p:txBody>
        </p:sp>
      </p:grpSp>
      <p:sp>
        <p:nvSpPr>
          <p:cNvPr id="116" name="Freeform 18">
            <a:extLst>
              <a:ext uri="{FF2B5EF4-FFF2-40B4-BE49-F238E27FC236}">
                <a16:creationId xmlns:a16="http://schemas.microsoft.com/office/drawing/2014/main" xmlns="" id="{759D7368-A154-46A0-B8A4-992CCEE7F4E1}"/>
              </a:ext>
            </a:extLst>
          </p:cNvPr>
          <p:cNvSpPr/>
          <p:nvPr/>
        </p:nvSpPr>
        <p:spPr>
          <a:xfrm flipH="1">
            <a:off x="532784" y="4216052"/>
            <a:ext cx="336343" cy="27145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056768"/>
              </a:solidFill>
            </a:endParaRPr>
          </a:p>
        </p:txBody>
      </p:sp>
      <p:sp>
        <p:nvSpPr>
          <p:cNvPr id="30" name="Oval 116">
            <a:extLst>
              <a:ext uri="{FF2B5EF4-FFF2-40B4-BE49-F238E27FC236}">
                <a16:creationId xmlns:a16="http://schemas.microsoft.com/office/drawing/2014/main" xmlns="" id="{B9331177-AC4C-4BF7-BD5B-EDF30D987250}"/>
              </a:ext>
            </a:extLst>
          </p:cNvPr>
          <p:cNvSpPr/>
          <p:nvPr/>
        </p:nvSpPr>
        <p:spPr>
          <a:xfrm flipH="1">
            <a:off x="6561882" y="1546591"/>
            <a:ext cx="547019" cy="547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solidFill>
                <a:srgbClr val="056768"/>
              </a:solidFill>
            </a:endParaRPr>
          </a:p>
        </p:txBody>
      </p:sp>
      <p:sp>
        <p:nvSpPr>
          <p:cNvPr id="31" name="Freeform 18">
            <a:extLst>
              <a:ext uri="{FF2B5EF4-FFF2-40B4-BE49-F238E27FC236}">
                <a16:creationId xmlns:a16="http://schemas.microsoft.com/office/drawing/2014/main" xmlns="" id="{759D7368-A154-46A0-B8A4-992CCEE7F4E1}"/>
              </a:ext>
            </a:extLst>
          </p:cNvPr>
          <p:cNvSpPr/>
          <p:nvPr/>
        </p:nvSpPr>
        <p:spPr>
          <a:xfrm flipH="1">
            <a:off x="6667219" y="1635852"/>
            <a:ext cx="336343" cy="27145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056768"/>
              </a:solidFill>
            </a:endParaRPr>
          </a:p>
        </p:txBody>
      </p:sp>
      <p:sp>
        <p:nvSpPr>
          <p:cNvPr id="32" name="Oval 109">
            <a:extLst>
              <a:ext uri="{FF2B5EF4-FFF2-40B4-BE49-F238E27FC236}">
                <a16:creationId xmlns:a16="http://schemas.microsoft.com/office/drawing/2014/main" xmlns="" id="{92F79A74-FF85-440E-9A91-3464DB61F68D}"/>
              </a:ext>
            </a:extLst>
          </p:cNvPr>
          <p:cNvSpPr/>
          <p:nvPr/>
        </p:nvSpPr>
        <p:spPr>
          <a:xfrm flipH="1">
            <a:off x="10824794" y="3742730"/>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solidFill>
                <a:srgbClr val="056768"/>
              </a:solidFill>
            </a:endParaRPr>
          </a:p>
        </p:txBody>
      </p:sp>
      <p:sp>
        <p:nvSpPr>
          <p:cNvPr id="33" name="Rectangle 9">
            <a:extLst>
              <a:ext uri="{FF2B5EF4-FFF2-40B4-BE49-F238E27FC236}">
                <a16:creationId xmlns:a16="http://schemas.microsoft.com/office/drawing/2014/main" xmlns="" id="{857B8B47-B42D-4931-B3A8-5310338BAF35}"/>
              </a:ext>
            </a:extLst>
          </p:cNvPr>
          <p:cNvSpPr/>
          <p:nvPr/>
        </p:nvSpPr>
        <p:spPr>
          <a:xfrm flipH="1">
            <a:off x="10947848" y="3870203"/>
            <a:ext cx="292549" cy="29207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a:endParaRPr lang="ko-KR" altLang="en-US" dirty="0">
              <a:solidFill>
                <a:srgbClr val="056768"/>
              </a:solidFill>
            </a:endParaRPr>
          </a:p>
        </p:txBody>
      </p:sp>
      <p:pic>
        <p:nvPicPr>
          <p:cNvPr id="5" name="Imagen 4"/>
          <p:cNvPicPr>
            <a:picLocks noChangeAspect="1"/>
          </p:cNvPicPr>
          <p:nvPr/>
        </p:nvPicPr>
        <p:blipFill>
          <a:blip r:embed="rId2"/>
          <a:stretch>
            <a:fillRect/>
          </a:stretch>
        </p:blipFill>
        <p:spPr>
          <a:xfrm>
            <a:off x="4326313" y="2067059"/>
            <a:ext cx="2374321" cy="4409453"/>
          </a:xfrm>
          <a:prstGeom prst="rect">
            <a:avLst/>
          </a:prstGeom>
        </p:spPr>
      </p:pic>
    </p:spTree>
    <p:extLst>
      <p:ext uri="{BB962C8B-B14F-4D97-AF65-F5344CB8AC3E}">
        <p14:creationId xmlns:p14="http://schemas.microsoft.com/office/powerpoint/2010/main" val="739205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87572" y="2678103"/>
            <a:ext cx="3168098" cy="884966"/>
            <a:chOff x="7483989" y="3375179"/>
            <a:chExt cx="2910662" cy="884966"/>
          </a:xfrm>
        </p:grpSpPr>
        <p:sp>
          <p:nvSpPr>
            <p:cNvPr id="24" name="矩形 23"/>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b="1" dirty="0">
                  <a:latin typeface="+mj-lt"/>
                </a:rPr>
                <a:t>Far far away, behind the word mountains, far from the countries Vokalia</a:t>
              </a:r>
            </a:p>
          </p:txBody>
        </p:sp>
        <p:sp>
          <p:nvSpPr>
            <p:cNvPr id="25" name="矩形 24"/>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latin typeface="+mj-lt"/>
                </a:rPr>
                <a:t>Title text added</a:t>
              </a:r>
              <a:endParaRPr lang="zh-CN" altLang="en-US" b="1" dirty="0">
                <a:latin typeface="+mj-lt"/>
              </a:endParaRPr>
            </a:p>
          </p:txBody>
        </p:sp>
      </p:grpSp>
      <p:grpSp>
        <p:nvGrpSpPr>
          <p:cNvPr id="26" name="组合 25"/>
          <p:cNvGrpSpPr/>
          <p:nvPr/>
        </p:nvGrpSpPr>
        <p:grpSpPr>
          <a:xfrm>
            <a:off x="4228128" y="2641052"/>
            <a:ext cx="3168098" cy="884966"/>
            <a:chOff x="7483989" y="3375179"/>
            <a:chExt cx="2910662" cy="884966"/>
          </a:xfrm>
        </p:grpSpPr>
        <p:sp>
          <p:nvSpPr>
            <p:cNvPr id="27" name="矩形 26"/>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b="1" dirty="0">
                  <a:latin typeface="+mj-lt"/>
                </a:rPr>
                <a:t>Far far away, behind the word mountains, far from the countries Vokalia</a:t>
              </a:r>
            </a:p>
          </p:txBody>
        </p:sp>
        <p:sp>
          <p:nvSpPr>
            <p:cNvPr id="28" name="矩形 27"/>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latin typeface="+mj-lt"/>
                </a:rPr>
                <a:t>Title text added</a:t>
              </a:r>
              <a:endParaRPr lang="zh-CN" altLang="en-US" b="1" dirty="0">
                <a:latin typeface="+mj-lt"/>
              </a:endParaRPr>
            </a:p>
          </p:txBody>
        </p:sp>
      </p:grpSp>
      <p:grpSp>
        <p:nvGrpSpPr>
          <p:cNvPr id="32" name="组合 31"/>
          <p:cNvGrpSpPr/>
          <p:nvPr/>
        </p:nvGrpSpPr>
        <p:grpSpPr>
          <a:xfrm>
            <a:off x="937101" y="4897774"/>
            <a:ext cx="3168098" cy="884966"/>
            <a:chOff x="7483989" y="3375179"/>
            <a:chExt cx="2910662" cy="884966"/>
          </a:xfrm>
        </p:grpSpPr>
        <p:sp>
          <p:nvSpPr>
            <p:cNvPr id="33" name="矩形 32"/>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b="1" dirty="0">
                  <a:latin typeface="+mj-lt"/>
                </a:rPr>
                <a:t>Far far away, behind the word mountains, far from the countries Vokalia</a:t>
              </a:r>
            </a:p>
          </p:txBody>
        </p:sp>
        <p:sp>
          <p:nvSpPr>
            <p:cNvPr id="34" name="矩形 33"/>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latin typeface="+mj-lt"/>
                </a:rPr>
                <a:t>Title text added</a:t>
              </a:r>
              <a:endParaRPr lang="zh-CN" altLang="en-US" b="1" dirty="0">
                <a:latin typeface="+mj-lt"/>
              </a:endParaRPr>
            </a:p>
          </p:txBody>
        </p:sp>
      </p:grpSp>
      <p:grpSp>
        <p:nvGrpSpPr>
          <p:cNvPr id="35" name="组合 34"/>
          <p:cNvGrpSpPr/>
          <p:nvPr/>
        </p:nvGrpSpPr>
        <p:grpSpPr>
          <a:xfrm>
            <a:off x="4318127" y="4860723"/>
            <a:ext cx="3168098" cy="884966"/>
            <a:chOff x="7483989" y="3375179"/>
            <a:chExt cx="2910662" cy="884966"/>
          </a:xfrm>
        </p:grpSpPr>
        <p:sp>
          <p:nvSpPr>
            <p:cNvPr id="36" name="矩形 35"/>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b="1" dirty="0">
                  <a:latin typeface="+mj-lt"/>
                </a:rPr>
                <a:t>Far far away, behind the word mountains, far from the countries Vokalia</a:t>
              </a:r>
            </a:p>
          </p:txBody>
        </p:sp>
        <p:sp>
          <p:nvSpPr>
            <p:cNvPr id="37" name="矩形 36"/>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latin typeface="+mj-lt"/>
                </a:rPr>
                <a:t>Title text added</a:t>
              </a:r>
              <a:endParaRPr lang="zh-CN" altLang="en-US" b="1" dirty="0">
                <a:latin typeface="+mj-lt"/>
              </a:endParaRPr>
            </a:p>
          </p:txBody>
        </p:sp>
      </p:grpSp>
      <p:sp>
        <p:nvSpPr>
          <p:cNvPr id="44" name="矩形 43">
            <a:extLst>
              <a:ext uri="{FF2B5EF4-FFF2-40B4-BE49-F238E27FC236}">
                <a16:creationId xmlns:a16="http://schemas.microsoft.com/office/drawing/2014/main" xmlns="" id="{B4B21C19-99EF-44A1-89B2-0B5B185506CC}"/>
              </a:ext>
            </a:extLst>
          </p:cNvPr>
          <p:cNvSpPr/>
          <p:nvPr/>
        </p:nvSpPr>
        <p:spPr>
          <a:xfrm>
            <a:off x="1377422" y="205759"/>
            <a:ext cx="5190344"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marketing strategy</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41" name="Imagen 40"/>
          <p:cNvPicPr>
            <a:picLocks noChangeAspect="1"/>
          </p:cNvPicPr>
          <p:nvPr/>
        </p:nvPicPr>
        <p:blipFill>
          <a:blip r:embed="rId3"/>
          <a:stretch>
            <a:fillRect/>
          </a:stretch>
        </p:blipFill>
        <p:spPr>
          <a:xfrm>
            <a:off x="7711479" y="2678103"/>
            <a:ext cx="3900329" cy="3939138"/>
          </a:xfrm>
          <a:prstGeom prst="rect">
            <a:avLst/>
          </a:prstGeom>
        </p:spPr>
      </p:pic>
    </p:spTree>
    <p:extLst>
      <p:ext uri="{BB962C8B-B14F-4D97-AF65-F5344CB8AC3E}">
        <p14:creationId xmlns:p14="http://schemas.microsoft.com/office/powerpoint/2010/main" val="3722465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445151" y="1917287"/>
            <a:ext cx="4365711" cy="1628435"/>
            <a:chOff x="1209178" y="2020529"/>
            <a:chExt cx="4365711" cy="1628435"/>
          </a:xfrm>
        </p:grpSpPr>
        <p:sp>
          <p:nvSpPr>
            <p:cNvPr id="2"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dirty="0">
                <a:solidFill>
                  <a:schemeClr val="tx1"/>
                </a:solidFill>
                <a:latin typeface="Century Gothic" panose="020B0502020202020204" pitchFamily="34" charset="0"/>
                <a:cs typeface="Arial" panose="020B0604020202020204" pitchFamily="34" charset="0"/>
              </a:endParaRPr>
            </a:p>
          </p:txBody>
        </p:sp>
        <p:sp>
          <p:nvSpPr>
            <p:cNvPr id="3"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a:scene3d>
              <a:camera prst="orthographicFront"/>
              <a:lightRig rig="threePt" dir="t">
                <a:rot lat="0" lon="0" rev="0"/>
              </a:lightRig>
            </a:scene3d>
          </p:spPr>
          <p:txBody>
            <a:bodyPr vert="horz" wrap="square" lIns="91440" tIns="45720" rIns="91440" bIns="45720" numCol="1" anchor="t" anchorCtr="0" compatLnSpc="1">
              <a:prstTxWarp prst="textNoShape">
                <a:avLst/>
              </a:prstTxWarp>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4" name="TextBox 141"/>
            <p:cNvSpPr txBox="1"/>
            <p:nvPr/>
          </p:nvSpPr>
          <p:spPr>
            <a:xfrm>
              <a:off x="2269928" y="2533119"/>
              <a:ext cx="2103461" cy="400110"/>
            </a:xfrm>
            <a:prstGeom prst="rect">
              <a:avLst/>
            </a:prstGeom>
            <a:noFill/>
            <a:scene3d>
              <a:camera prst="orthographicFront"/>
              <a:lightRig rig="threePt" dir="t">
                <a:rot lat="0" lon="0" rev="0"/>
              </a:lightRig>
            </a:scene3d>
          </p:spPr>
          <p:txBody>
            <a:bodyPr wrap="none" rtlCol="0">
              <a:spAutoFit/>
              <a:sp3d contourW="12700"/>
            </a:bodyPr>
            <a:lstStyle/>
            <a:p>
              <a:r>
                <a:rPr lang="en-US" altLang="zh-CN" sz="2000" b="1" dirty="0">
                  <a:solidFill>
                    <a:schemeClr val="tx1">
                      <a:lumMod val="75000"/>
                      <a:lumOff val="25000"/>
                    </a:schemeClr>
                  </a:solidFill>
                  <a:latin typeface="Century Gothic" panose="020B0502020202020204" pitchFamily="34" charset="0"/>
                  <a:cs typeface="Arial" panose="020B0604020202020204" pitchFamily="34" charset="0"/>
                </a:rPr>
                <a:t>Title text added</a:t>
              </a:r>
              <a:endParaRPr lang="zh-CN" altLang="en-US" sz="2000" b="1"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5"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1"/>
                  </a:solidFill>
                  <a:latin typeface="Century Gothic" panose="020B0502020202020204" pitchFamily="34" charset="0"/>
                  <a:cs typeface="Arial" panose="020B0604020202020204" pitchFamily="34" charset="0"/>
                </a:rPr>
                <a:t>80%</a:t>
              </a:r>
              <a:endParaRPr lang="en-GB" sz="3200" b="1" dirty="0">
                <a:solidFill>
                  <a:schemeClr val="accent1"/>
                </a:solidFill>
                <a:latin typeface="Century Gothic" panose="020B0502020202020204" pitchFamily="34" charset="0"/>
                <a:cs typeface="Arial" panose="020B0604020202020204" pitchFamily="34" charset="0"/>
              </a:endParaRPr>
            </a:p>
          </p:txBody>
        </p:sp>
        <p:sp>
          <p:nvSpPr>
            <p:cNvPr id="8" name="矩形 7"/>
            <p:cNvSpPr/>
            <p:nvPr/>
          </p:nvSpPr>
          <p:spPr>
            <a:xfrm>
              <a:off x="1209178" y="3169858"/>
              <a:ext cx="4365711"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grpSp>
      <p:grpSp>
        <p:nvGrpSpPr>
          <p:cNvPr id="11" name="组合 10"/>
          <p:cNvGrpSpPr/>
          <p:nvPr/>
        </p:nvGrpSpPr>
        <p:grpSpPr>
          <a:xfrm>
            <a:off x="1445151" y="4114797"/>
            <a:ext cx="4365711" cy="1628435"/>
            <a:chOff x="1209178" y="2020529"/>
            <a:chExt cx="4365711" cy="1628435"/>
          </a:xfrm>
        </p:grpSpPr>
        <p:sp>
          <p:nvSpPr>
            <p:cNvPr id="12"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dirty="0">
                <a:solidFill>
                  <a:schemeClr val="tx1"/>
                </a:solidFill>
                <a:latin typeface="Century Gothic" panose="020B0502020202020204" pitchFamily="34" charset="0"/>
                <a:cs typeface="Arial" panose="020B0604020202020204" pitchFamily="34" charset="0"/>
              </a:endParaRPr>
            </a:p>
          </p:txBody>
        </p:sp>
        <p:sp>
          <p:nvSpPr>
            <p:cNvPr id="13"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a:scene3d>
              <a:camera prst="orthographicFront"/>
              <a:lightRig rig="threePt" dir="t">
                <a:rot lat="0" lon="0" rev="0"/>
              </a:lightRig>
            </a:scene3d>
          </p:spPr>
          <p:txBody>
            <a:bodyPr vert="horz" wrap="square" lIns="91440" tIns="45720" rIns="91440" bIns="45720" numCol="1" anchor="t" anchorCtr="0" compatLnSpc="1">
              <a:prstTxWarp prst="textNoShape">
                <a:avLst/>
              </a:prstTxWarp>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14" name="TextBox 141"/>
            <p:cNvSpPr txBox="1"/>
            <p:nvPr/>
          </p:nvSpPr>
          <p:spPr>
            <a:xfrm>
              <a:off x="2269928" y="2533119"/>
              <a:ext cx="2103461" cy="400110"/>
            </a:xfrm>
            <a:prstGeom prst="rect">
              <a:avLst/>
            </a:prstGeom>
            <a:noFill/>
            <a:scene3d>
              <a:camera prst="orthographicFront"/>
              <a:lightRig rig="threePt" dir="t">
                <a:rot lat="0" lon="0" rev="0"/>
              </a:lightRig>
            </a:scene3d>
          </p:spPr>
          <p:txBody>
            <a:bodyPr wrap="none" rtlCol="0">
              <a:spAutoFit/>
              <a:sp3d contourW="12700"/>
            </a:bodyPr>
            <a:lstStyle/>
            <a:p>
              <a:r>
                <a:rPr lang="en-US" altLang="zh-CN" sz="2000" b="1" dirty="0">
                  <a:solidFill>
                    <a:schemeClr val="tx1">
                      <a:lumMod val="75000"/>
                      <a:lumOff val="25000"/>
                    </a:schemeClr>
                  </a:solidFill>
                  <a:latin typeface="Century Gothic" panose="020B0502020202020204" pitchFamily="34" charset="0"/>
                  <a:cs typeface="Arial" panose="020B0604020202020204" pitchFamily="34" charset="0"/>
                </a:rPr>
                <a:t>Title text added</a:t>
              </a:r>
              <a:endParaRPr lang="zh-CN" altLang="en-US" sz="2000" b="1"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5"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3"/>
                  </a:solidFill>
                  <a:latin typeface="Century Gothic" panose="020B0502020202020204" pitchFamily="34" charset="0"/>
                  <a:cs typeface="Arial" panose="020B0604020202020204" pitchFamily="34" charset="0"/>
                </a:rPr>
                <a:t>80%</a:t>
              </a:r>
              <a:endParaRPr lang="en-GB" sz="3200" b="1" dirty="0">
                <a:solidFill>
                  <a:schemeClr val="accent3"/>
                </a:solidFill>
                <a:latin typeface="Century Gothic" panose="020B0502020202020204" pitchFamily="34" charset="0"/>
                <a:cs typeface="Arial" panose="020B0604020202020204" pitchFamily="34" charset="0"/>
              </a:endParaRPr>
            </a:p>
          </p:txBody>
        </p:sp>
        <p:sp>
          <p:nvSpPr>
            <p:cNvPr id="16" name="矩形 15"/>
            <p:cNvSpPr/>
            <p:nvPr/>
          </p:nvSpPr>
          <p:spPr>
            <a:xfrm>
              <a:off x="1209178" y="3169858"/>
              <a:ext cx="4365711"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grpSp>
      <p:grpSp>
        <p:nvGrpSpPr>
          <p:cNvPr id="17" name="组合 16"/>
          <p:cNvGrpSpPr/>
          <p:nvPr/>
        </p:nvGrpSpPr>
        <p:grpSpPr>
          <a:xfrm>
            <a:off x="6562841" y="1917287"/>
            <a:ext cx="4365711" cy="1628435"/>
            <a:chOff x="1209178" y="2020529"/>
            <a:chExt cx="4365711" cy="1628435"/>
          </a:xfrm>
        </p:grpSpPr>
        <p:sp>
          <p:nvSpPr>
            <p:cNvPr id="18"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dirty="0">
                <a:solidFill>
                  <a:schemeClr val="tx1"/>
                </a:solidFill>
                <a:latin typeface="Century Gothic" panose="020B0502020202020204" pitchFamily="34" charset="0"/>
                <a:cs typeface="Arial" panose="020B0604020202020204" pitchFamily="34" charset="0"/>
              </a:endParaRPr>
            </a:p>
          </p:txBody>
        </p:sp>
        <p:sp>
          <p:nvSpPr>
            <p:cNvPr id="19"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2"/>
            </a:solidFill>
            <a:ln>
              <a:noFill/>
            </a:ln>
            <a:scene3d>
              <a:camera prst="orthographicFront"/>
              <a:lightRig rig="threePt" dir="t">
                <a:rot lat="0" lon="0" rev="0"/>
              </a:lightRig>
            </a:scene3d>
          </p:spPr>
          <p:txBody>
            <a:bodyPr vert="horz" wrap="square" lIns="91440" tIns="45720" rIns="91440" bIns="45720" numCol="1" anchor="t" anchorCtr="0" compatLnSpc="1">
              <a:prstTxWarp prst="textNoShape">
                <a:avLst/>
              </a:prstTxWarp>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20" name="TextBox 141"/>
            <p:cNvSpPr txBox="1"/>
            <p:nvPr/>
          </p:nvSpPr>
          <p:spPr>
            <a:xfrm>
              <a:off x="2269928" y="2533119"/>
              <a:ext cx="2103461" cy="400110"/>
            </a:xfrm>
            <a:prstGeom prst="rect">
              <a:avLst/>
            </a:prstGeom>
            <a:noFill/>
            <a:scene3d>
              <a:camera prst="orthographicFront"/>
              <a:lightRig rig="threePt" dir="t">
                <a:rot lat="0" lon="0" rev="0"/>
              </a:lightRig>
            </a:scene3d>
          </p:spPr>
          <p:txBody>
            <a:bodyPr wrap="none" rtlCol="0">
              <a:spAutoFit/>
              <a:sp3d contourW="12700"/>
            </a:bodyPr>
            <a:lstStyle/>
            <a:p>
              <a:r>
                <a:rPr lang="en-US" altLang="zh-CN" sz="2000" b="1" dirty="0">
                  <a:solidFill>
                    <a:schemeClr val="tx1">
                      <a:lumMod val="75000"/>
                      <a:lumOff val="25000"/>
                    </a:schemeClr>
                  </a:solidFill>
                  <a:latin typeface="Century Gothic" panose="020B0502020202020204" pitchFamily="34" charset="0"/>
                  <a:cs typeface="Arial" panose="020B0604020202020204" pitchFamily="34" charset="0"/>
                </a:rPr>
                <a:t>Title text added</a:t>
              </a:r>
              <a:endParaRPr lang="zh-CN" altLang="en-US" sz="2000" b="1"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1"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2"/>
                  </a:solidFill>
                  <a:latin typeface="Century Gothic" panose="020B0502020202020204" pitchFamily="34" charset="0"/>
                  <a:cs typeface="Arial" panose="020B0604020202020204" pitchFamily="34" charset="0"/>
                </a:rPr>
                <a:t>80%</a:t>
              </a:r>
              <a:endParaRPr lang="en-GB" sz="3200" b="1" dirty="0">
                <a:solidFill>
                  <a:schemeClr val="accent2"/>
                </a:solidFill>
                <a:latin typeface="Century Gothic" panose="020B0502020202020204" pitchFamily="34" charset="0"/>
                <a:cs typeface="Arial" panose="020B0604020202020204" pitchFamily="34" charset="0"/>
              </a:endParaRPr>
            </a:p>
          </p:txBody>
        </p:sp>
        <p:sp>
          <p:nvSpPr>
            <p:cNvPr id="22" name="矩形 21"/>
            <p:cNvSpPr/>
            <p:nvPr/>
          </p:nvSpPr>
          <p:spPr>
            <a:xfrm>
              <a:off x="1209178" y="3169858"/>
              <a:ext cx="4365711"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grpSp>
      <p:grpSp>
        <p:nvGrpSpPr>
          <p:cNvPr id="23" name="组合 22"/>
          <p:cNvGrpSpPr/>
          <p:nvPr/>
        </p:nvGrpSpPr>
        <p:grpSpPr>
          <a:xfrm>
            <a:off x="6562841" y="4114797"/>
            <a:ext cx="4365711" cy="1628435"/>
            <a:chOff x="1209178" y="2020529"/>
            <a:chExt cx="4365711" cy="1628435"/>
          </a:xfrm>
        </p:grpSpPr>
        <p:sp>
          <p:nvSpPr>
            <p:cNvPr id="24"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dirty="0">
                <a:solidFill>
                  <a:schemeClr val="tx1"/>
                </a:solidFill>
                <a:latin typeface="Century Gothic" panose="020B0502020202020204" pitchFamily="34" charset="0"/>
                <a:cs typeface="Arial" panose="020B0604020202020204" pitchFamily="34" charset="0"/>
              </a:endParaRPr>
            </a:p>
          </p:txBody>
        </p:sp>
        <p:sp>
          <p:nvSpPr>
            <p:cNvPr id="25"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4"/>
            </a:solidFill>
            <a:ln>
              <a:noFill/>
            </a:ln>
            <a:scene3d>
              <a:camera prst="orthographicFront"/>
              <a:lightRig rig="threePt" dir="t">
                <a:rot lat="0" lon="0" rev="0"/>
              </a:lightRig>
            </a:scene3d>
          </p:spPr>
          <p:txBody>
            <a:bodyPr vert="horz" wrap="square" lIns="91440" tIns="45720" rIns="91440" bIns="45720" numCol="1" anchor="t" anchorCtr="0" compatLnSpc="1">
              <a:prstTxWarp prst="textNoShape">
                <a:avLst/>
              </a:prstTxWarp>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26" name="TextBox 141"/>
            <p:cNvSpPr txBox="1"/>
            <p:nvPr/>
          </p:nvSpPr>
          <p:spPr>
            <a:xfrm>
              <a:off x="2269928" y="2533119"/>
              <a:ext cx="2103461" cy="400110"/>
            </a:xfrm>
            <a:prstGeom prst="rect">
              <a:avLst/>
            </a:prstGeom>
            <a:noFill/>
            <a:scene3d>
              <a:camera prst="orthographicFront"/>
              <a:lightRig rig="threePt" dir="t">
                <a:rot lat="0" lon="0" rev="0"/>
              </a:lightRig>
            </a:scene3d>
          </p:spPr>
          <p:txBody>
            <a:bodyPr wrap="none" rtlCol="0">
              <a:spAutoFit/>
              <a:sp3d contourW="12700"/>
            </a:bodyPr>
            <a:lstStyle/>
            <a:p>
              <a:r>
                <a:rPr lang="en-US" altLang="zh-CN" sz="2000" b="1" dirty="0">
                  <a:solidFill>
                    <a:schemeClr val="tx1">
                      <a:lumMod val="75000"/>
                      <a:lumOff val="25000"/>
                    </a:schemeClr>
                  </a:solidFill>
                  <a:latin typeface="Century Gothic" panose="020B0502020202020204" pitchFamily="34" charset="0"/>
                  <a:cs typeface="Arial" panose="020B0604020202020204" pitchFamily="34" charset="0"/>
                </a:rPr>
                <a:t>Title text added</a:t>
              </a:r>
              <a:endParaRPr lang="zh-CN" altLang="en-US" sz="2000" b="1"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7"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4"/>
                  </a:solidFill>
                  <a:latin typeface="Century Gothic" panose="020B0502020202020204" pitchFamily="34" charset="0"/>
                  <a:cs typeface="Arial" panose="020B0604020202020204" pitchFamily="34" charset="0"/>
                </a:rPr>
                <a:t>80%</a:t>
              </a:r>
              <a:endParaRPr lang="en-GB" sz="3200" b="1" dirty="0">
                <a:solidFill>
                  <a:schemeClr val="accent4"/>
                </a:solidFill>
                <a:latin typeface="Century Gothic" panose="020B0502020202020204" pitchFamily="34" charset="0"/>
                <a:cs typeface="Arial" panose="020B0604020202020204" pitchFamily="34" charset="0"/>
              </a:endParaRPr>
            </a:p>
          </p:txBody>
        </p:sp>
        <p:sp>
          <p:nvSpPr>
            <p:cNvPr id="28" name="矩形 27"/>
            <p:cNvSpPr/>
            <p:nvPr/>
          </p:nvSpPr>
          <p:spPr>
            <a:xfrm>
              <a:off x="1209178" y="3169858"/>
              <a:ext cx="4365711"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grpSp>
      <p:sp>
        <p:nvSpPr>
          <p:cNvPr id="35" name="矩形 34">
            <a:extLst>
              <a:ext uri="{FF2B5EF4-FFF2-40B4-BE49-F238E27FC236}">
                <a16:creationId xmlns:a16="http://schemas.microsoft.com/office/drawing/2014/main" xmlns="" id="{889388E9-B7A8-4124-A1EF-CE98A47F657B}"/>
              </a:ext>
            </a:extLst>
          </p:cNvPr>
          <p:cNvSpPr/>
          <p:nvPr/>
        </p:nvSpPr>
        <p:spPr>
          <a:xfrm>
            <a:off x="515960" y="870309"/>
            <a:ext cx="5294902"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marketing strategy</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3338993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024241" y="4246234"/>
            <a:ext cx="2910662" cy="1088099"/>
            <a:chOff x="7483989" y="3375179"/>
            <a:chExt cx="2910662" cy="1088099"/>
          </a:xfrm>
        </p:grpSpPr>
        <p:sp>
          <p:nvSpPr>
            <p:cNvPr id="12" name="矩形 11"/>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 and Consonantia</a:t>
              </a:r>
            </a:p>
          </p:txBody>
        </p:sp>
        <p:sp>
          <p:nvSpPr>
            <p:cNvPr id="13" name="矩形 12"/>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14" name="组合 13"/>
          <p:cNvGrpSpPr/>
          <p:nvPr/>
        </p:nvGrpSpPr>
        <p:grpSpPr>
          <a:xfrm>
            <a:off x="6327934" y="4790284"/>
            <a:ext cx="2910662" cy="1088099"/>
            <a:chOff x="7483989" y="3375179"/>
            <a:chExt cx="2910662" cy="1088099"/>
          </a:xfrm>
        </p:grpSpPr>
        <p:sp>
          <p:nvSpPr>
            <p:cNvPr id="15" name="矩形 14"/>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 and Consonantia</a:t>
              </a:r>
            </a:p>
          </p:txBody>
        </p:sp>
        <p:sp>
          <p:nvSpPr>
            <p:cNvPr id="16" name="矩形 15"/>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17" name="组合 16"/>
          <p:cNvGrpSpPr/>
          <p:nvPr/>
        </p:nvGrpSpPr>
        <p:grpSpPr>
          <a:xfrm>
            <a:off x="2696307" y="4246234"/>
            <a:ext cx="2910662" cy="1088099"/>
            <a:chOff x="7483989" y="3375179"/>
            <a:chExt cx="2910662" cy="1088099"/>
          </a:xfrm>
        </p:grpSpPr>
        <p:sp>
          <p:nvSpPr>
            <p:cNvPr id="18" name="矩形 17"/>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 and Consonantia</a:t>
              </a:r>
            </a:p>
          </p:txBody>
        </p:sp>
        <p:sp>
          <p:nvSpPr>
            <p:cNvPr id="19" name="矩形 18"/>
            <p:cNvSpPr/>
            <p:nvPr/>
          </p:nvSpPr>
          <p:spPr>
            <a:xfrm>
              <a:off x="8344099" y="3375179"/>
              <a:ext cx="2050552"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20" name="组合 19"/>
          <p:cNvGrpSpPr/>
          <p:nvPr/>
        </p:nvGrpSpPr>
        <p:grpSpPr>
          <a:xfrm>
            <a:off x="0" y="4790284"/>
            <a:ext cx="2910662" cy="1088099"/>
            <a:chOff x="7483989" y="3375179"/>
            <a:chExt cx="2910662" cy="1088099"/>
          </a:xfrm>
        </p:grpSpPr>
        <p:sp>
          <p:nvSpPr>
            <p:cNvPr id="21" name="矩形 20"/>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 and Consonantia</a:t>
              </a:r>
            </a:p>
          </p:txBody>
        </p:sp>
        <p:sp>
          <p:nvSpPr>
            <p:cNvPr id="22" name="矩形 21"/>
            <p:cNvSpPr/>
            <p:nvPr/>
          </p:nvSpPr>
          <p:spPr>
            <a:xfrm>
              <a:off x="8344099" y="3375179"/>
              <a:ext cx="2050552"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sp>
        <p:nvSpPr>
          <p:cNvPr id="33" name="矩形 32">
            <a:extLst>
              <a:ext uri="{FF2B5EF4-FFF2-40B4-BE49-F238E27FC236}">
                <a16:creationId xmlns:a16="http://schemas.microsoft.com/office/drawing/2014/main" xmlns="" id="{697599E0-3FD7-4C5F-8E2C-B4385F14B458}"/>
              </a:ext>
            </a:extLst>
          </p:cNvPr>
          <p:cNvSpPr/>
          <p:nvPr/>
        </p:nvSpPr>
        <p:spPr>
          <a:xfrm>
            <a:off x="1381243" y="193294"/>
            <a:ext cx="5434255"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promotion strategy</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8" name="Imagen 7"/>
          <p:cNvPicPr>
            <a:picLocks noChangeAspect="1"/>
          </p:cNvPicPr>
          <p:nvPr/>
        </p:nvPicPr>
        <p:blipFill>
          <a:blip r:embed="rId3"/>
          <a:stretch>
            <a:fillRect/>
          </a:stretch>
        </p:blipFill>
        <p:spPr>
          <a:xfrm>
            <a:off x="1130937" y="2835654"/>
            <a:ext cx="1688810" cy="1847136"/>
          </a:xfrm>
          <a:prstGeom prst="rect">
            <a:avLst/>
          </a:prstGeom>
        </p:spPr>
      </p:pic>
      <p:pic>
        <p:nvPicPr>
          <p:cNvPr id="27" name="Imagen 26"/>
          <p:cNvPicPr>
            <a:picLocks noChangeAspect="1"/>
          </p:cNvPicPr>
          <p:nvPr/>
        </p:nvPicPr>
        <p:blipFill>
          <a:blip r:embed="rId3"/>
          <a:stretch>
            <a:fillRect/>
          </a:stretch>
        </p:blipFill>
        <p:spPr>
          <a:xfrm>
            <a:off x="3835111" y="2399098"/>
            <a:ext cx="1688810" cy="1847136"/>
          </a:xfrm>
          <a:prstGeom prst="rect">
            <a:avLst/>
          </a:prstGeom>
        </p:spPr>
      </p:pic>
      <p:pic>
        <p:nvPicPr>
          <p:cNvPr id="28" name="Imagen 27"/>
          <p:cNvPicPr>
            <a:picLocks noChangeAspect="1"/>
          </p:cNvPicPr>
          <p:nvPr/>
        </p:nvPicPr>
        <p:blipFill>
          <a:blip r:embed="rId3"/>
          <a:stretch>
            <a:fillRect/>
          </a:stretch>
        </p:blipFill>
        <p:spPr>
          <a:xfrm>
            <a:off x="6420028" y="2903509"/>
            <a:ext cx="1688810" cy="1847136"/>
          </a:xfrm>
          <a:prstGeom prst="rect">
            <a:avLst/>
          </a:prstGeom>
        </p:spPr>
      </p:pic>
      <p:pic>
        <p:nvPicPr>
          <p:cNvPr id="29" name="Imagen 28"/>
          <p:cNvPicPr>
            <a:picLocks noChangeAspect="1"/>
          </p:cNvPicPr>
          <p:nvPr/>
        </p:nvPicPr>
        <p:blipFill>
          <a:blip r:embed="rId3"/>
          <a:stretch>
            <a:fillRect/>
          </a:stretch>
        </p:blipFill>
        <p:spPr>
          <a:xfrm>
            <a:off x="9205112" y="2331240"/>
            <a:ext cx="1688810" cy="1847136"/>
          </a:xfrm>
          <a:prstGeom prst="rect">
            <a:avLst/>
          </a:prstGeom>
        </p:spPr>
      </p:pic>
    </p:spTree>
    <p:extLst>
      <p:ext uri="{BB962C8B-B14F-4D97-AF65-F5344CB8AC3E}">
        <p14:creationId xmlns:p14="http://schemas.microsoft.com/office/powerpoint/2010/main" val="2320611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C8C9BE3-2094-4124-BB50-8866BB76827E}"/>
              </a:ext>
            </a:extLst>
          </p:cNvPr>
          <p:cNvGrpSpPr/>
          <p:nvPr/>
        </p:nvGrpSpPr>
        <p:grpSpPr>
          <a:xfrm>
            <a:off x="1102784" y="2078642"/>
            <a:ext cx="2351527" cy="3421442"/>
            <a:chOff x="1102784" y="2078642"/>
            <a:chExt cx="2351527" cy="3421442"/>
          </a:xfrm>
        </p:grpSpPr>
        <p:sp>
          <p:nvSpPr>
            <p:cNvPr id="3" name="Rounded Rectangle 5"/>
            <p:cNvSpPr/>
            <p:nvPr/>
          </p:nvSpPr>
          <p:spPr>
            <a:xfrm>
              <a:off x="1106127"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4" name="Straight Connector 6"/>
            <p:cNvCxnSpPr/>
            <p:nvPr/>
          </p:nvCxnSpPr>
          <p:spPr>
            <a:xfrm>
              <a:off x="1106127" y="2763574"/>
              <a:ext cx="234818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a:off x="1102784" y="2839036"/>
              <a:ext cx="234818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ounded Rectangle 8"/>
            <p:cNvSpPr/>
            <p:nvPr/>
          </p:nvSpPr>
          <p:spPr>
            <a:xfrm>
              <a:off x="1347556" y="4787927"/>
              <a:ext cx="1865327" cy="424465"/>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矩形 23"/>
            <p:cNvSpPr/>
            <p:nvPr/>
          </p:nvSpPr>
          <p:spPr>
            <a:xfrm>
              <a:off x="1102784" y="4165552"/>
              <a:ext cx="2295324"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a:t>
              </a:r>
            </a:p>
          </p:txBody>
        </p:sp>
        <p:sp>
          <p:nvSpPr>
            <p:cNvPr id="25" name="矩形 24"/>
            <p:cNvSpPr/>
            <p:nvPr/>
          </p:nvSpPr>
          <p:spPr>
            <a:xfrm>
              <a:off x="1225170"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sp>
          <p:nvSpPr>
            <p:cNvPr id="32" name="矩形 31"/>
            <p:cNvSpPr/>
            <p:nvPr/>
          </p:nvSpPr>
          <p:spPr>
            <a:xfrm>
              <a:off x="1225170"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bg1"/>
                  </a:solidFill>
                  <a:latin typeface="Century Gothic" panose="020B0502020202020204" pitchFamily="34" charset="0"/>
                </a:rPr>
                <a:t>Title text added</a:t>
              </a:r>
              <a:endParaRPr lang="zh-CN" altLang="en-US" b="1" dirty="0">
                <a:solidFill>
                  <a:schemeClr val="bg1"/>
                </a:solidFill>
                <a:latin typeface="Century Gothic" panose="020B0502020202020204" pitchFamily="34" charset="0"/>
              </a:endParaRPr>
            </a:p>
          </p:txBody>
        </p:sp>
      </p:grpSp>
      <p:grpSp>
        <p:nvGrpSpPr>
          <p:cNvPr id="7" name="组合 6">
            <a:extLst>
              <a:ext uri="{FF2B5EF4-FFF2-40B4-BE49-F238E27FC236}">
                <a16:creationId xmlns:a16="http://schemas.microsoft.com/office/drawing/2014/main" xmlns="" id="{07B7B5EF-D11A-4000-B348-0BB0FC41A4A7}"/>
              </a:ext>
            </a:extLst>
          </p:cNvPr>
          <p:cNvGrpSpPr/>
          <p:nvPr/>
        </p:nvGrpSpPr>
        <p:grpSpPr>
          <a:xfrm>
            <a:off x="3647753" y="2078642"/>
            <a:ext cx="2351527" cy="3421442"/>
            <a:chOff x="3647753" y="2078642"/>
            <a:chExt cx="2351527" cy="3421442"/>
          </a:xfrm>
        </p:grpSpPr>
        <p:sp>
          <p:nvSpPr>
            <p:cNvPr id="8" name="Rounded Rectangle 5"/>
            <p:cNvSpPr/>
            <p:nvPr/>
          </p:nvSpPr>
          <p:spPr>
            <a:xfrm>
              <a:off x="3651096"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9" name="Straight Connector 6"/>
            <p:cNvCxnSpPr/>
            <p:nvPr/>
          </p:nvCxnSpPr>
          <p:spPr>
            <a:xfrm>
              <a:off x="3651096" y="2763574"/>
              <a:ext cx="234818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7"/>
            <p:cNvCxnSpPr/>
            <p:nvPr/>
          </p:nvCxnSpPr>
          <p:spPr>
            <a:xfrm>
              <a:off x="3647753" y="2839036"/>
              <a:ext cx="234818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ounded Rectangle 8"/>
            <p:cNvSpPr/>
            <p:nvPr/>
          </p:nvSpPr>
          <p:spPr>
            <a:xfrm>
              <a:off x="3892525" y="4787927"/>
              <a:ext cx="1865327" cy="424465"/>
            </a:xfrm>
            <a:prstGeom prst="roundRect">
              <a:avLst>
                <a:gd name="adj" fmla="val 5000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6" name="矩形 25"/>
            <p:cNvSpPr/>
            <p:nvPr/>
          </p:nvSpPr>
          <p:spPr>
            <a:xfrm>
              <a:off x="3796569"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sp>
          <p:nvSpPr>
            <p:cNvPr id="29" name="矩形 28"/>
            <p:cNvSpPr/>
            <p:nvPr/>
          </p:nvSpPr>
          <p:spPr>
            <a:xfrm>
              <a:off x="3677803" y="4165552"/>
              <a:ext cx="2295324"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a:t>
              </a:r>
            </a:p>
          </p:txBody>
        </p:sp>
        <p:sp>
          <p:nvSpPr>
            <p:cNvPr id="33" name="矩形 32"/>
            <p:cNvSpPr/>
            <p:nvPr/>
          </p:nvSpPr>
          <p:spPr>
            <a:xfrm>
              <a:off x="3796569"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bg1"/>
                  </a:solidFill>
                  <a:latin typeface="Century Gothic" panose="020B0502020202020204" pitchFamily="34" charset="0"/>
                </a:rPr>
                <a:t>Title text added</a:t>
              </a:r>
              <a:endParaRPr lang="zh-CN" altLang="en-US" b="1" dirty="0">
                <a:solidFill>
                  <a:schemeClr val="bg1"/>
                </a:solidFill>
                <a:latin typeface="Century Gothic" panose="020B0502020202020204" pitchFamily="34" charset="0"/>
              </a:endParaRPr>
            </a:p>
          </p:txBody>
        </p:sp>
      </p:grpSp>
      <p:grpSp>
        <p:nvGrpSpPr>
          <p:cNvPr id="12" name="组合 11">
            <a:extLst>
              <a:ext uri="{FF2B5EF4-FFF2-40B4-BE49-F238E27FC236}">
                <a16:creationId xmlns:a16="http://schemas.microsoft.com/office/drawing/2014/main" xmlns="" id="{0967CD33-A8B1-4285-BDE7-646C05262725}"/>
              </a:ext>
            </a:extLst>
          </p:cNvPr>
          <p:cNvGrpSpPr/>
          <p:nvPr/>
        </p:nvGrpSpPr>
        <p:grpSpPr>
          <a:xfrm>
            <a:off x="6192721" y="2078642"/>
            <a:ext cx="2351527" cy="3421442"/>
            <a:chOff x="6192721" y="2078642"/>
            <a:chExt cx="2351527" cy="3421442"/>
          </a:xfrm>
        </p:grpSpPr>
        <p:sp>
          <p:nvSpPr>
            <p:cNvPr id="13" name="Rounded Rectangle 5"/>
            <p:cNvSpPr/>
            <p:nvPr/>
          </p:nvSpPr>
          <p:spPr>
            <a:xfrm>
              <a:off x="6196064"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14" name="Straight Connector 6"/>
            <p:cNvCxnSpPr/>
            <p:nvPr/>
          </p:nvCxnSpPr>
          <p:spPr>
            <a:xfrm>
              <a:off x="6196064" y="2763574"/>
              <a:ext cx="2348184"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7"/>
            <p:cNvCxnSpPr/>
            <p:nvPr/>
          </p:nvCxnSpPr>
          <p:spPr>
            <a:xfrm>
              <a:off x="6192721" y="2839036"/>
              <a:ext cx="2348184"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ounded Rectangle 8"/>
            <p:cNvSpPr/>
            <p:nvPr/>
          </p:nvSpPr>
          <p:spPr>
            <a:xfrm>
              <a:off x="6437493" y="4787927"/>
              <a:ext cx="1865327" cy="424465"/>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7" name="矩形 26"/>
            <p:cNvSpPr/>
            <p:nvPr/>
          </p:nvSpPr>
          <p:spPr>
            <a:xfrm>
              <a:off x="6367968"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sp>
          <p:nvSpPr>
            <p:cNvPr id="30" name="矩形 29"/>
            <p:cNvSpPr/>
            <p:nvPr/>
          </p:nvSpPr>
          <p:spPr>
            <a:xfrm>
              <a:off x="6219151" y="4165552"/>
              <a:ext cx="2295324"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a:t>
              </a:r>
            </a:p>
          </p:txBody>
        </p:sp>
        <p:sp>
          <p:nvSpPr>
            <p:cNvPr id="34" name="矩形 33"/>
            <p:cNvSpPr/>
            <p:nvPr/>
          </p:nvSpPr>
          <p:spPr>
            <a:xfrm>
              <a:off x="6367968"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bg1"/>
                  </a:solidFill>
                  <a:latin typeface="Century Gothic" panose="020B0502020202020204" pitchFamily="34" charset="0"/>
                </a:rPr>
                <a:t>Title text added</a:t>
              </a:r>
              <a:endParaRPr lang="zh-CN" altLang="en-US" b="1" dirty="0">
                <a:solidFill>
                  <a:schemeClr val="bg1"/>
                </a:solidFill>
                <a:latin typeface="Century Gothic" panose="020B0502020202020204" pitchFamily="34" charset="0"/>
              </a:endParaRPr>
            </a:p>
          </p:txBody>
        </p:sp>
      </p:grpSp>
      <p:grpSp>
        <p:nvGrpSpPr>
          <p:cNvPr id="17" name="组合 16">
            <a:extLst>
              <a:ext uri="{FF2B5EF4-FFF2-40B4-BE49-F238E27FC236}">
                <a16:creationId xmlns:a16="http://schemas.microsoft.com/office/drawing/2014/main" xmlns="" id="{58E633D4-78E8-4C95-AC87-6ED108A2F201}"/>
              </a:ext>
            </a:extLst>
          </p:cNvPr>
          <p:cNvGrpSpPr/>
          <p:nvPr/>
        </p:nvGrpSpPr>
        <p:grpSpPr>
          <a:xfrm>
            <a:off x="8737689" y="2078642"/>
            <a:ext cx="2374616" cy="3421442"/>
            <a:chOff x="8737689" y="2078642"/>
            <a:chExt cx="2374616" cy="3421442"/>
          </a:xfrm>
        </p:grpSpPr>
        <p:sp>
          <p:nvSpPr>
            <p:cNvPr id="18" name="Rounded Rectangle 5"/>
            <p:cNvSpPr/>
            <p:nvPr/>
          </p:nvSpPr>
          <p:spPr>
            <a:xfrm>
              <a:off x="8741032"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19" name="Straight Connector 6"/>
            <p:cNvCxnSpPr/>
            <p:nvPr/>
          </p:nvCxnSpPr>
          <p:spPr>
            <a:xfrm>
              <a:off x="8741032" y="2763574"/>
              <a:ext cx="234818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7"/>
            <p:cNvCxnSpPr/>
            <p:nvPr/>
          </p:nvCxnSpPr>
          <p:spPr>
            <a:xfrm>
              <a:off x="8737689" y="2839036"/>
              <a:ext cx="234818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ounded Rectangle 8"/>
            <p:cNvSpPr/>
            <p:nvPr/>
          </p:nvSpPr>
          <p:spPr>
            <a:xfrm>
              <a:off x="8982461" y="4787927"/>
              <a:ext cx="1865327" cy="424465"/>
            </a:xfrm>
            <a:prstGeom prst="roundRect">
              <a:avLst>
                <a:gd name="adj" fmla="val 5000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矩形 27"/>
            <p:cNvSpPr/>
            <p:nvPr/>
          </p:nvSpPr>
          <p:spPr>
            <a:xfrm>
              <a:off x="8939367"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sp>
          <p:nvSpPr>
            <p:cNvPr id="31" name="矩形 30"/>
            <p:cNvSpPr/>
            <p:nvPr/>
          </p:nvSpPr>
          <p:spPr>
            <a:xfrm>
              <a:off x="8816981" y="4165552"/>
              <a:ext cx="2295324"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a:t>
              </a:r>
            </a:p>
          </p:txBody>
        </p:sp>
        <p:sp>
          <p:nvSpPr>
            <p:cNvPr id="35" name="矩形 34"/>
            <p:cNvSpPr/>
            <p:nvPr/>
          </p:nvSpPr>
          <p:spPr>
            <a:xfrm>
              <a:off x="8939367"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bg1"/>
                  </a:solidFill>
                  <a:latin typeface="Century Gothic" panose="020B0502020202020204" pitchFamily="34" charset="0"/>
                </a:rPr>
                <a:t>Title text added</a:t>
              </a:r>
              <a:endParaRPr lang="zh-CN" altLang="en-US" b="1" dirty="0">
                <a:solidFill>
                  <a:schemeClr val="bg1"/>
                </a:solidFill>
                <a:latin typeface="Century Gothic" panose="020B0502020202020204" pitchFamily="34" charset="0"/>
              </a:endParaRPr>
            </a:p>
          </p:txBody>
        </p:sp>
      </p:grpSp>
      <p:sp>
        <p:nvSpPr>
          <p:cNvPr id="46" name="矩形 45">
            <a:extLst>
              <a:ext uri="{FF2B5EF4-FFF2-40B4-BE49-F238E27FC236}">
                <a16:creationId xmlns:a16="http://schemas.microsoft.com/office/drawing/2014/main" xmlns="" id="{D16FEF74-D3F6-4B7A-B025-B841447CC113}"/>
              </a:ext>
            </a:extLst>
          </p:cNvPr>
          <p:cNvSpPr/>
          <p:nvPr/>
        </p:nvSpPr>
        <p:spPr>
          <a:xfrm>
            <a:off x="1383068" y="186867"/>
            <a:ext cx="5539702"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promotion strategy</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22" name="Imagen 21"/>
          <p:cNvPicPr>
            <a:picLocks noChangeAspect="1"/>
          </p:cNvPicPr>
          <p:nvPr/>
        </p:nvPicPr>
        <p:blipFill>
          <a:blip r:embed="rId3"/>
          <a:stretch>
            <a:fillRect/>
          </a:stretch>
        </p:blipFill>
        <p:spPr>
          <a:xfrm>
            <a:off x="1820332" y="2892949"/>
            <a:ext cx="913087" cy="1256977"/>
          </a:xfrm>
          <a:prstGeom prst="rect">
            <a:avLst/>
          </a:prstGeom>
        </p:spPr>
      </p:pic>
      <p:pic>
        <p:nvPicPr>
          <p:cNvPr id="40" name="Imagen 39"/>
          <p:cNvPicPr>
            <a:picLocks noChangeAspect="1"/>
          </p:cNvPicPr>
          <p:nvPr/>
        </p:nvPicPr>
        <p:blipFill>
          <a:blip r:embed="rId3"/>
          <a:stretch>
            <a:fillRect/>
          </a:stretch>
        </p:blipFill>
        <p:spPr>
          <a:xfrm>
            <a:off x="4365301" y="2903666"/>
            <a:ext cx="913087" cy="1256977"/>
          </a:xfrm>
          <a:prstGeom prst="rect">
            <a:avLst/>
          </a:prstGeom>
        </p:spPr>
      </p:pic>
      <p:pic>
        <p:nvPicPr>
          <p:cNvPr id="41" name="Imagen 40"/>
          <p:cNvPicPr>
            <a:picLocks noChangeAspect="1"/>
          </p:cNvPicPr>
          <p:nvPr/>
        </p:nvPicPr>
        <p:blipFill>
          <a:blip r:embed="rId3"/>
          <a:stretch>
            <a:fillRect/>
          </a:stretch>
        </p:blipFill>
        <p:spPr>
          <a:xfrm>
            <a:off x="6957276" y="2892948"/>
            <a:ext cx="913087" cy="1256977"/>
          </a:xfrm>
          <a:prstGeom prst="rect">
            <a:avLst/>
          </a:prstGeom>
        </p:spPr>
      </p:pic>
      <p:pic>
        <p:nvPicPr>
          <p:cNvPr id="42" name="Imagen 41"/>
          <p:cNvPicPr>
            <a:picLocks noChangeAspect="1"/>
          </p:cNvPicPr>
          <p:nvPr/>
        </p:nvPicPr>
        <p:blipFill>
          <a:blip r:embed="rId3"/>
          <a:stretch>
            <a:fillRect/>
          </a:stretch>
        </p:blipFill>
        <p:spPr>
          <a:xfrm>
            <a:off x="9455237" y="2925870"/>
            <a:ext cx="913087" cy="1256977"/>
          </a:xfrm>
          <a:prstGeom prst="rect">
            <a:avLst/>
          </a:prstGeom>
        </p:spPr>
      </p:pic>
    </p:spTree>
    <p:extLst>
      <p:ext uri="{BB962C8B-B14F-4D97-AF65-F5344CB8AC3E}">
        <p14:creationId xmlns:p14="http://schemas.microsoft.com/office/powerpoint/2010/main" val="2653444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6533278" y="2058835"/>
            <a:ext cx="4587005" cy="884966"/>
            <a:chOff x="7483989" y="3375179"/>
            <a:chExt cx="4587005" cy="884966"/>
          </a:xfrm>
        </p:grpSpPr>
        <p:sp>
          <p:nvSpPr>
            <p:cNvPr id="103" name="矩形 102"/>
            <p:cNvSpPr/>
            <p:nvPr/>
          </p:nvSpPr>
          <p:spPr>
            <a:xfrm>
              <a:off x="7483989" y="3761547"/>
              <a:ext cx="4587005"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latin typeface="+mj-lt"/>
                </a:rPr>
                <a:t>Far far away, behind the word mountains, far from the countries Vokalia and Consonantia, there live the blind texts.</a:t>
              </a:r>
            </a:p>
          </p:txBody>
        </p:sp>
        <p:sp>
          <p:nvSpPr>
            <p:cNvPr id="104" name="矩形 103"/>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latin typeface="+mj-lt"/>
                </a:rPr>
                <a:t>Title text added</a:t>
              </a:r>
              <a:endParaRPr lang="zh-CN" altLang="en-US" b="1" dirty="0">
                <a:latin typeface="+mj-lt"/>
              </a:endParaRPr>
            </a:p>
          </p:txBody>
        </p:sp>
      </p:grpSp>
      <p:grpSp>
        <p:nvGrpSpPr>
          <p:cNvPr id="105" name="组合 104"/>
          <p:cNvGrpSpPr/>
          <p:nvPr/>
        </p:nvGrpSpPr>
        <p:grpSpPr>
          <a:xfrm>
            <a:off x="6533278" y="3478886"/>
            <a:ext cx="4587005" cy="884966"/>
            <a:chOff x="7483989" y="3375179"/>
            <a:chExt cx="4587005" cy="884966"/>
          </a:xfrm>
        </p:grpSpPr>
        <p:sp>
          <p:nvSpPr>
            <p:cNvPr id="106" name="矩形 105"/>
            <p:cNvSpPr/>
            <p:nvPr/>
          </p:nvSpPr>
          <p:spPr>
            <a:xfrm>
              <a:off x="7483989" y="3761547"/>
              <a:ext cx="4587005"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latin typeface="+mj-lt"/>
                </a:rPr>
                <a:t>Far far away, behind the word mountains, far from the countries Vokalia and Consonantia, there live the blind texts.</a:t>
              </a:r>
            </a:p>
          </p:txBody>
        </p:sp>
        <p:sp>
          <p:nvSpPr>
            <p:cNvPr id="107" name="矩形 106"/>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latin typeface="+mj-lt"/>
                </a:rPr>
                <a:t>Title text added</a:t>
              </a:r>
              <a:endParaRPr lang="zh-CN" altLang="en-US" b="1" dirty="0">
                <a:latin typeface="+mj-lt"/>
              </a:endParaRPr>
            </a:p>
          </p:txBody>
        </p:sp>
      </p:grpSp>
      <p:grpSp>
        <p:nvGrpSpPr>
          <p:cNvPr id="108" name="组合 107"/>
          <p:cNvGrpSpPr/>
          <p:nvPr/>
        </p:nvGrpSpPr>
        <p:grpSpPr>
          <a:xfrm>
            <a:off x="6533278" y="4898937"/>
            <a:ext cx="4587005" cy="884966"/>
            <a:chOff x="7483989" y="3375179"/>
            <a:chExt cx="4587005" cy="884966"/>
          </a:xfrm>
        </p:grpSpPr>
        <p:sp>
          <p:nvSpPr>
            <p:cNvPr id="109" name="矩形 108"/>
            <p:cNvSpPr/>
            <p:nvPr/>
          </p:nvSpPr>
          <p:spPr>
            <a:xfrm>
              <a:off x="7483989" y="3761547"/>
              <a:ext cx="4587005"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latin typeface="+mj-lt"/>
                </a:rPr>
                <a:t>Far far away, behind the word mountains, far from the countries Vokalia and Consonantia, there live the blind texts.</a:t>
              </a:r>
            </a:p>
          </p:txBody>
        </p:sp>
        <p:sp>
          <p:nvSpPr>
            <p:cNvPr id="110" name="矩形 109"/>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latin typeface="+mj-lt"/>
                </a:rPr>
                <a:t>Title text added</a:t>
              </a:r>
              <a:endParaRPr lang="zh-CN" altLang="en-US" b="1" dirty="0">
                <a:latin typeface="+mj-lt"/>
              </a:endParaRPr>
            </a:p>
          </p:txBody>
        </p:sp>
      </p:grpSp>
      <p:sp>
        <p:nvSpPr>
          <p:cNvPr id="112" name="矩形 111"/>
          <p:cNvSpPr/>
          <p:nvPr/>
        </p:nvSpPr>
        <p:spPr>
          <a:xfrm>
            <a:off x="956434" y="5473276"/>
            <a:ext cx="1525130" cy="292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latin typeface="Century Gothic" panose="020B0502020202020204" pitchFamily="34" charset="0"/>
              </a:rPr>
              <a:t>Title text added</a:t>
            </a:r>
            <a:endParaRPr lang="zh-CN" altLang="en-US" sz="1200" dirty="0">
              <a:latin typeface="Century Gothic" panose="020B0502020202020204" pitchFamily="34" charset="0"/>
            </a:endParaRPr>
          </a:p>
        </p:txBody>
      </p:sp>
      <p:sp>
        <p:nvSpPr>
          <p:cNvPr id="113" name="矩形 112"/>
          <p:cNvSpPr/>
          <p:nvPr/>
        </p:nvSpPr>
        <p:spPr>
          <a:xfrm>
            <a:off x="2209458" y="5473276"/>
            <a:ext cx="1525130" cy="292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latin typeface="Century Gothic" panose="020B0502020202020204" pitchFamily="34" charset="0"/>
              </a:rPr>
              <a:t>Title text added</a:t>
            </a:r>
            <a:endParaRPr lang="zh-CN" altLang="en-US" sz="1200" dirty="0">
              <a:latin typeface="Century Gothic" panose="020B0502020202020204" pitchFamily="34" charset="0"/>
            </a:endParaRPr>
          </a:p>
        </p:txBody>
      </p:sp>
      <p:sp>
        <p:nvSpPr>
          <p:cNvPr id="114" name="矩形 113"/>
          <p:cNvSpPr/>
          <p:nvPr/>
        </p:nvSpPr>
        <p:spPr>
          <a:xfrm>
            <a:off x="3589482" y="5473276"/>
            <a:ext cx="1525130" cy="292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latin typeface="Century Gothic" panose="020B0502020202020204" pitchFamily="34" charset="0"/>
              </a:rPr>
              <a:t>Title text added</a:t>
            </a:r>
            <a:endParaRPr lang="zh-CN" altLang="en-US" sz="1200" dirty="0">
              <a:latin typeface="Century Gothic" panose="020B0502020202020204" pitchFamily="34" charset="0"/>
            </a:endParaRPr>
          </a:p>
        </p:txBody>
      </p:sp>
      <p:sp>
        <p:nvSpPr>
          <p:cNvPr id="115" name="矩形 114"/>
          <p:cNvSpPr/>
          <p:nvPr/>
        </p:nvSpPr>
        <p:spPr>
          <a:xfrm>
            <a:off x="4906006" y="5473276"/>
            <a:ext cx="1525130" cy="292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latin typeface="Century Gothic" panose="020B0502020202020204" pitchFamily="34" charset="0"/>
              </a:rPr>
              <a:t>Title text added</a:t>
            </a:r>
            <a:endParaRPr lang="zh-CN" altLang="en-US" sz="1200" dirty="0">
              <a:latin typeface="Century Gothic" panose="020B0502020202020204" pitchFamily="34" charset="0"/>
            </a:endParaRPr>
          </a:p>
        </p:txBody>
      </p:sp>
      <p:sp>
        <p:nvSpPr>
          <p:cNvPr id="122" name="矩形 121">
            <a:extLst>
              <a:ext uri="{FF2B5EF4-FFF2-40B4-BE49-F238E27FC236}">
                <a16:creationId xmlns:a16="http://schemas.microsoft.com/office/drawing/2014/main" xmlns="" id="{8D39B876-88C6-42E9-99DD-701D652DBA99}"/>
              </a:ext>
            </a:extLst>
          </p:cNvPr>
          <p:cNvSpPr/>
          <p:nvPr/>
        </p:nvSpPr>
        <p:spPr>
          <a:xfrm>
            <a:off x="1436368" y="210104"/>
            <a:ext cx="6213449"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marketing strategy</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116" name="Imagen 115"/>
          <p:cNvPicPr>
            <a:picLocks noChangeAspect="1"/>
          </p:cNvPicPr>
          <p:nvPr/>
        </p:nvPicPr>
        <p:blipFill>
          <a:blip r:embed="rId3"/>
          <a:stretch>
            <a:fillRect/>
          </a:stretch>
        </p:blipFill>
        <p:spPr>
          <a:xfrm>
            <a:off x="1436368" y="948822"/>
            <a:ext cx="4303269" cy="4473135"/>
          </a:xfrm>
          <a:prstGeom prst="rect">
            <a:avLst/>
          </a:prstGeom>
        </p:spPr>
      </p:pic>
    </p:spTree>
    <p:extLst>
      <p:ext uri="{BB962C8B-B14F-4D97-AF65-F5344CB8AC3E}">
        <p14:creationId xmlns:p14="http://schemas.microsoft.com/office/powerpoint/2010/main" val="3937157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36788" y="2144920"/>
            <a:ext cx="8280400" cy="342900"/>
          </a:xfrm>
          <a:prstGeom prst="roundRect">
            <a:avLst>
              <a:gd name="adj" fmla="val 50000"/>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Freeform 803"/>
          <p:cNvSpPr>
            <a:spLocks/>
          </p:cNvSpPr>
          <p:nvPr/>
        </p:nvSpPr>
        <p:spPr bwMode="auto">
          <a:xfrm>
            <a:off x="1503363" y="1954420"/>
            <a:ext cx="561975" cy="53340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2"/>
          </a:solidFill>
          <a:ln>
            <a:noFill/>
          </a:ln>
        </p:spPr>
        <p:txBody>
          <a:bodyPr/>
          <a:lstStyle/>
          <a:p>
            <a:endParaRPr lang="zh-CN" altLang="en-US"/>
          </a:p>
        </p:txBody>
      </p:sp>
      <p:sp>
        <p:nvSpPr>
          <p:cNvPr id="4" name="圆角矩形 3"/>
          <p:cNvSpPr/>
          <p:nvPr/>
        </p:nvSpPr>
        <p:spPr>
          <a:xfrm>
            <a:off x="2336800" y="2246520"/>
            <a:ext cx="5445125" cy="1587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4"/>
          <p:cNvSpPr txBox="1"/>
          <p:nvPr/>
        </p:nvSpPr>
        <p:spPr bwMode="auto">
          <a:xfrm>
            <a:off x="7381875" y="1584533"/>
            <a:ext cx="620683" cy="369332"/>
          </a:xfrm>
          <a:prstGeom prst="rect">
            <a:avLst/>
          </a:prstGeom>
          <a:noFill/>
        </p:spPr>
        <p:txBody>
          <a:bodyPr wrap="none">
            <a:spAutoFit/>
            <a:scene3d>
              <a:camera prst="orthographicFront"/>
              <a:lightRig rig="threePt" dir="t"/>
            </a:scene3d>
            <a:sp3d contourW="12700"/>
          </a:bodyPr>
          <a:lstStyle/>
          <a:p>
            <a:pPr>
              <a:defRPr/>
            </a:pPr>
            <a:r>
              <a:rPr lang="en-US" altLang="zh-CN" dirty="0">
                <a:solidFill>
                  <a:schemeClr val="tx1">
                    <a:lumMod val="75000"/>
                    <a:lumOff val="25000"/>
                  </a:schemeClr>
                </a:solidFill>
                <a:latin typeface="Century Gothic" panose="020B0502020202020204" pitchFamily="34" charset="0"/>
                <a:ea typeface="+mj-ea"/>
              </a:rPr>
              <a:t>65%</a:t>
            </a:r>
            <a:endParaRPr lang="zh-CN" altLang="en-US" dirty="0">
              <a:solidFill>
                <a:schemeClr val="tx1">
                  <a:lumMod val="75000"/>
                  <a:lumOff val="25000"/>
                </a:schemeClr>
              </a:solidFill>
              <a:latin typeface="Century Gothic" panose="020B0502020202020204" pitchFamily="34" charset="0"/>
              <a:ea typeface="+mj-ea"/>
            </a:endParaRPr>
          </a:p>
        </p:txBody>
      </p:sp>
      <p:cxnSp>
        <p:nvCxnSpPr>
          <p:cNvPr id="6" name="直接连接符 5"/>
          <p:cNvCxnSpPr/>
          <p:nvPr/>
        </p:nvCxnSpPr>
        <p:spPr bwMode="auto">
          <a:xfrm>
            <a:off x="7712074" y="1954420"/>
            <a:ext cx="0" cy="306388"/>
          </a:xfrm>
          <a:prstGeom prst="line">
            <a:avLst/>
          </a:prstGeom>
          <a:ln w="254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2236788" y="3191083"/>
            <a:ext cx="8280400" cy="342900"/>
          </a:xfrm>
          <a:prstGeom prst="roundRect">
            <a:avLst>
              <a:gd name="adj" fmla="val 50000"/>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Freeform 803"/>
          <p:cNvSpPr>
            <a:spLocks/>
          </p:cNvSpPr>
          <p:nvPr/>
        </p:nvSpPr>
        <p:spPr bwMode="auto">
          <a:xfrm>
            <a:off x="1503363" y="3000583"/>
            <a:ext cx="561975" cy="53340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3"/>
          </a:solidFill>
          <a:ln>
            <a:noFill/>
          </a:ln>
        </p:spPr>
        <p:txBody>
          <a:bodyPr/>
          <a:lstStyle/>
          <a:p>
            <a:endParaRPr lang="zh-CN" altLang="en-US"/>
          </a:p>
        </p:txBody>
      </p:sp>
      <p:sp>
        <p:nvSpPr>
          <p:cNvPr id="9" name="圆角矩形 8"/>
          <p:cNvSpPr/>
          <p:nvPr/>
        </p:nvSpPr>
        <p:spPr>
          <a:xfrm>
            <a:off x="2336800" y="3295858"/>
            <a:ext cx="2981325" cy="1555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文本框 9"/>
          <p:cNvSpPr txBox="1"/>
          <p:nvPr/>
        </p:nvSpPr>
        <p:spPr bwMode="auto">
          <a:xfrm>
            <a:off x="4943475" y="2632283"/>
            <a:ext cx="620683" cy="369332"/>
          </a:xfrm>
          <a:prstGeom prst="rect">
            <a:avLst/>
          </a:prstGeom>
          <a:noFill/>
        </p:spPr>
        <p:txBody>
          <a:bodyPr wrap="none">
            <a:spAutoFit/>
            <a:scene3d>
              <a:camera prst="orthographicFront"/>
              <a:lightRig rig="threePt" dir="t"/>
            </a:scene3d>
            <a:sp3d contourW="12700"/>
          </a:bodyPr>
          <a:lstStyle/>
          <a:p>
            <a:pPr>
              <a:defRPr/>
            </a:pPr>
            <a:r>
              <a:rPr lang="en-US" altLang="zh-CN" dirty="0">
                <a:solidFill>
                  <a:schemeClr val="tx1">
                    <a:lumMod val="75000"/>
                    <a:lumOff val="25000"/>
                  </a:schemeClr>
                </a:solidFill>
                <a:latin typeface="Century Gothic" panose="020B0502020202020204" pitchFamily="34" charset="0"/>
                <a:ea typeface="+mj-ea"/>
              </a:rPr>
              <a:t>35%</a:t>
            </a:r>
            <a:endParaRPr lang="zh-CN" altLang="en-US" dirty="0">
              <a:solidFill>
                <a:schemeClr val="tx1">
                  <a:lumMod val="75000"/>
                  <a:lumOff val="25000"/>
                </a:schemeClr>
              </a:solidFill>
              <a:latin typeface="Century Gothic" panose="020B0502020202020204" pitchFamily="34" charset="0"/>
              <a:ea typeface="+mj-ea"/>
            </a:endParaRPr>
          </a:p>
        </p:txBody>
      </p:sp>
      <p:cxnSp>
        <p:nvCxnSpPr>
          <p:cNvPr id="11" name="直接连接符 10"/>
          <p:cNvCxnSpPr/>
          <p:nvPr/>
        </p:nvCxnSpPr>
        <p:spPr bwMode="auto">
          <a:xfrm>
            <a:off x="5273676" y="3000583"/>
            <a:ext cx="0" cy="306387"/>
          </a:xfrm>
          <a:prstGeom prst="line">
            <a:avLst/>
          </a:prstGeom>
          <a:ln w="25400">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236788" y="4199145"/>
            <a:ext cx="8280400" cy="342900"/>
          </a:xfrm>
          <a:prstGeom prst="roundRect">
            <a:avLst>
              <a:gd name="adj" fmla="val 50000"/>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Freeform 803"/>
          <p:cNvSpPr>
            <a:spLocks/>
          </p:cNvSpPr>
          <p:nvPr/>
        </p:nvSpPr>
        <p:spPr bwMode="auto">
          <a:xfrm>
            <a:off x="1503363" y="4008645"/>
            <a:ext cx="561975" cy="53340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1"/>
          </a:solidFill>
          <a:ln>
            <a:noFill/>
          </a:ln>
        </p:spPr>
        <p:txBody>
          <a:bodyPr/>
          <a:lstStyle/>
          <a:p>
            <a:endParaRPr lang="zh-CN" altLang="en-US"/>
          </a:p>
        </p:txBody>
      </p:sp>
      <p:sp>
        <p:nvSpPr>
          <p:cNvPr id="14" name="圆角矩形 13"/>
          <p:cNvSpPr/>
          <p:nvPr/>
        </p:nvSpPr>
        <p:spPr>
          <a:xfrm>
            <a:off x="2336800" y="4297570"/>
            <a:ext cx="7285038" cy="1619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文本框 14"/>
          <p:cNvSpPr txBox="1"/>
          <p:nvPr/>
        </p:nvSpPr>
        <p:spPr>
          <a:xfrm>
            <a:off x="9226974" y="3652428"/>
            <a:ext cx="730093" cy="369332"/>
          </a:xfrm>
          <a:prstGeom prst="rect">
            <a:avLst/>
          </a:prstGeom>
          <a:noFill/>
        </p:spPr>
        <p:txBody>
          <a:bodyPr wrap="square">
            <a:spAutoFit/>
            <a:scene3d>
              <a:camera prst="orthographicFront"/>
              <a:lightRig rig="threePt" dir="t"/>
            </a:scene3d>
            <a:sp3d contourW="12700"/>
          </a:bodyPr>
          <a:lstStyle/>
          <a:p>
            <a:pPr>
              <a:defRPr/>
            </a:pPr>
            <a:r>
              <a:rPr lang="en-US" altLang="zh-CN" dirty="0">
                <a:solidFill>
                  <a:schemeClr val="tx1">
                    <a:lumMod val="75000"/>
                    <a:lumOff val="25000"/>
                  </a:schemeClr>
                </a:solidFill>
                <a:latin typeface="Century Gothic" panose="020B0502020202020204" pitchFamily="34" charset="0"/>
                <a:ea typeface="+mj-ea"/>
              </a:rPr>
              <a:t>89%</a:t>
            </a:r>
            <a:endParaRPr lang="zh-CN" altLang="en-US" dirty="0">
              <a:solidFill>
                <a:schemeClr val="tx1">
                  <a:lumMod val="75000"/>
                  <a:lumOff val="25000"/>
                </a:schemeClr>
              </a:solidFill>
              <a:latin typeface="Century Gothic" panose="020B0502020202020204" pitchFamily="34" charset="0"/>
              <a:ea typeface="+mj-ea"/>
            </a:endParaRPr>
          </a:p>
        </p:txBody>
      </p:sp>
      <p:cxnSp>
        <p:nvCxnSpPr>
          <p:cNvPr id="16" name="直接连接符 15"/>
          <p:cNvCxnSpPr/>
          <p:nvPr/>
        </p:nvCxnSpPr>
        <p:spPr>
          <a:xfrm>
            <a:off x="9574213" y="4048333"/>
            <a:ext cx="0" cy="304800"/>
          </a:xfrm>
          <a:prstGeom prst="line">
            <a:avLst/>
          </a:prstGeom>
          <a:ln w="25400">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278217" y="5051635"/>
            <a:ext cx="3000411" cy="865474"/>
            <a:chOff x="7483989" y="3375179"/>
            <a:chExt cx="4167550" cy="865474"/>
          </a:xfrm>
        </p:grpSpPr>
        <p:sp>
          <p:nvSpPr>
            <p:cNvPr id="18" name="矩形 17"/>
            <p:cNvSpPr/>
            <p:nvPr/>
          </p:nvSpPr>
          <p:spPr>
            <a:xfrm>
              <a:off x="7483989" y="3761547"/>
              <a:ext cx="4167550"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a:t>
              </a:r>
            </a:p>
          </p:txBody>
        </p:sp>
        <p:sp>
          <p:nvSpPr>
            <p:cNvPr id="19" name="矩形 18"/>
            <p:cNvSpPr/>
            <p:nvPr/>
          </p:nvSpPr>
          <p:spPr>
            <a:xfrm>
              <a:off x="7483989" y="3375179"/>
              <a:ext cx="3594968"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20" name="组合 19"/>
          <p:cNvGrpSpPr/>
          <p:nvPr/>
        </p:nvGrpSpPr>
        <p:grpSpPr>
          <a:xfrm>
            <a:off x="4595794" y="5051635"/>
            <a:ext cx="3000411" cy="865474"/>
            <a:chOff x="7483989" y="3375179"/>
            <a:chExt cx="4167550" cy="865474"/>
          </a:xfrm>
        </p:grpSpPr>
        <p:sp>
          <p:nvSpPr>
            <p:cNvPr id="21" name="矩形 20"/>
            <p:cNvSpPr/>
            <p:nvPr/>
          </p:nvSpPr>
          <p:spPr>
            <a:xfrm>
              <a:off x="7483989" y="3761547"/>
              <a:ext cx="4167550"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a:t>
              </a:r>
            </a:p>
          </p:txBody>
        </p:sp>
        <p:sp>
          <p:nvSpPr>
            <p:cNvPr id="22" name="矩形 21"/>
            <p:cNvSpPr/>
            <p:nvPr/>
          </p:nvSpPr>
          <p:spPr>
            <a:xfrm>
              <a:off x="7483989" y="3375179"/>
              <a:ext cx="4035510"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23" name="组合 22"/>
          <p:cNvGrpSpPr/>
          <p:nvPr/>
        </p:nvGrpSpPr>
        <p:grpSpPr>
          <a:xfrm>
            <a:off x="7913371" y="5051635"/>
            <a:ext cx="3000411" cy="865474"/>
            <a:chOff x="7483989" y="3375179"/>
            <a:chExt cx="4167550" cy="865474"/>
          </a:xfrm>
        </p:grpSpPr>
        <p:sp>
          <p:nvSpPr>
            <p:cNvPr id="24" name="矩形 23"/>
            <p:cNvSpPr/>
            <p:nvPr/>
          </p:nvSpPr>
          <p:spPr>
            <a:xfrm>
              <a:off x="7483989" y="3761547"/>
              <a:ext cx="4167550"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a:t>
              </a:r>
            </a:p>
          </p:txBody>
        </p:sp>
        <p:sp>
          <p:nvSpPr>
            <p:cNvPr id="25" name="矩形 24"/>
            <p:cNvSpPr/>
            <p:nvPr/>
          </p:nvSpPr>
          <p:spPr>
            <a:xfrm>
              <a:off x="7483989" y="3375179"/>
              <a:ext cx="3369460"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sp>
        <p:nvSpPr>
          <p:cNvPr id="32" name="矩形 31">
            <a:extLst>
              <a:ext uri="{FF2B5EF4-FFF2-40B4-BE49-F238E27FC236}">
                <a16:creationId xmlns:a16="http://schemas.microsoft.com/office/drawing/2014/main" xmlns="" id="{7CABF96E-FB7E-4381-B10F-3CDE88246249}"/>
              </a:ext>
            </a:extLst>
          </p:cNvPr>
          <p:cNvSpPr/>
          <p:nvPr/>
        </p:nvSpPr>
        <p:spPr>
          <a:xfrm>
            <a:off x="1372368" y="184765"/>
            <a:ext cx="5604502"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promotion strategy</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3173476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组合 141"/>
          <p:cNvGrpSpPr/>
          <p:nvPr/>
        </p:nvGrpSpPr>
        <p:grpSpPr>
          <a:xfrm>
            <a:off x="3807752" y="1414067"/>
            <a:ext cx="4587005" cy="1122275"/>
            <a:chOff x="7483989" y="3375179"/>
            <a:chExt cx="4587005" cy="1122275"/>
          </a:xfrm>
        </p:grpSpPr>
        <p:sp>
          <p:nvSpPr>
            <p:cNvPr id="143" name="矩形 142"/>
            <p:cNvSpPr/>
            <p:nvPr/>
          </p:nvSpPr>
          <p:spPr>
            <a:xfrm>
              <a:off x="7483989" y="3761547"/>
              <a:ext cx="4587005" cy="7359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44" name="矩形 143"/>
            <p:cNvSpPr/>
            <p:nvPr/>
          </p:nvSpPr>
          <p:spPr>
            <a:xfrm>
              <a:off x="8752215"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600" b="1" dirty="0">
                  <a:solidFill>
                    <a:schemeClr val="tx1">
                      <a:lumMod val="75000"/>
                      <a:lumOff val="25000"/>
                    </a:schemeClr>
                  </a:solidFill>
                  <a:latin typeface="Century Gothic" panose="020B0502020202020204" pitchFamily="34" charset="0"/>
                </a:rPr>
                <a:t>Title text added</a:t>
              </a:r>
              <a:endParaRPr lang="zh-CN" altLang="en-US" sz="1600" b="1" dirty="0">
                <a:solidFill>
                  <a:schemeClr val="tx1">
                    <a:lumMod val="75000"/>
                    <a:lumOff val="25000"/>
                  </a:schemeClr>
                </a:solidFill>
                <a:latin typeface="Century Gothic" panose="020B0502020202020204" pitchFamily="34" charset="0"/>
              </a:endParaRPr>
            </a:p>
          </p:txBody>
        </p:sp>
      </p:grpSp>
      <p:grpSp>
        <p:nvGrpSpPr>
          <p:cNvPr id="145" name="组合 144"/>
          <p:cNvGrpSpPr/>
          <p:nvPr/>
        </p:nvGrpSpPr>
        <p:grpSpPr>
          <a:xfrm>
            <a:off x="8225745" y="2807918"/>
            <a:ext cx="3082049" cy="1343874"/>
            <a:chOff x="7483989" y="3375179"/>
            <a:chExt cx="3082049" cy="1343874"/>
          </a:xfrm>
        </p:grpSpPr>
        <p:sp>
          <p:nvSpPr>
            <p:cNvPr id="146" name="矩形 145"/>
            <p:cNvSpPr/>
            <p:nvPr/>
          </p:nvSpPr>
          <p:spPr>
            <a:xfrm>
              <a:off x="7483990" y="3761547"/>
              <a:ext cx="3082048" cy="9575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dirty="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47" name="矩形 146"/>
            <p:cNvSpPr/>
            <p:nvPr/>
          </p:nvSpPr>
          <p:spPr>
            <a:xfrm>
              <a:off x="7483989"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b="1" dirty="0">
                  <a:solidFill>
                    <a:schemeClr val="tx1">
                      <a:lumMod val="75000"/>
                      <a:lumOff val="25000"/>
                    </a:schemeClr>
                  </a:solidFill>
                  <a:latin typeface="Century Gothic" panose="020B0502020202020204" pitchFamily="34" charset="0"/>
                </a:rPr>
                <a:t>Title text added</a:t>
              </a:r>
              <a:endParaRPr lang="zh-CN" altLang="en-US" sz="1600" b="1" dirty="0">
                <a:solidFill>
                  <a:schemeClr val="tx1">
                    <a:lumMod val="75000"/>
                    <a:lumOff val="25000"/>
                  </a:schemeClr>
                </a:solidFill>
                <a:latin typeface="Century Gothic" panose="020B0502020202020204" pitchFamily="34" charset="0"/>
              </a:endParaRPr>
            </a:p>
          </p:txBody>
        </p:sp>
      </p:grpSp>
      <p:grpSp>
        <p:nvGrpSpPr>
          <p:cNvPr id="148" name="组合 147"/>
          <p:cNvGrpSpPr/>
          <p:nvPr/>
        </p:nvGrpSpPr>
        <p:grpSpPr>
          <a:xfrm>
            <a:off x="8225745" y="4375199"/>
            <a:ext cx="3082049" cy="1343874"/>
            <a:chOff x="7483989" y="3375179"/>
            <a:chExt cx="3082049" cy="1343874"/>
          </a:xfrm>
        </p:grpSpPr>
        <p:sp>
          <p:nvSpPr>
            <p:cNvPr id="149" name="矩形 148"/>
            <p:cNvSpPr/>
            <p:nvPr/>
          </p:nvSpPr>
          <p:spPr>
            <a:xfrm>
              <a:off x="7483990" y="3761547"/>
              <a:ext cx="3082048" cy="9575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dirty="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50" name="矩形 149"/>
            <p:cNvSpPr/>
            <p:nvPr/>
          </p:nvSpPr>
          <p:spPr>
            <a:xfrm>
              <a:off x="7483989"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b="1" dirty="0">
                  <a:solidFill>
                    <a:schemeClr val="tx1">
                      <a:lumMod val="75000"/>
                      <a:lumOff val="25000"/>
                    </a:schemeClr>
                  </a:solidFill>
                  <a:latin typeface="Century Gothic" panose="020B0502020202020204" pitchFamily="34" charset="0"/>
                </a:rPr>
                <a:t>Title text added</a:t>
              </a:r>
              <a:endParaRPr lang="zh-CN" altLang="en-US" sz="1600" b="1" dirty="0">
                <a:solidFill>
                  <a:schemeClr val="tx1">
                    <a:lumMod val="75000"/>
                    <a:lumOff val="25000"/>
                  </a:schemeClr>
                </a:solidFill>
                <a:latin typeface="Century Gothic" panose="020B0502020202020204" pitchFamily="34" charset="0"/>
              </a:endParaRPr>
            </a:p>
          </p:txBody>
        </p:sp>
      </p:grpSp>
      <p:grpSp>
        <p:nvGrpSpPr>
          <p:cNvPr id="151" name="组合 150"/>
          <p:cNvGrpSpPr/>
          <p:nvPr/>
        </p:nvGrpSpPr>
        <p:grpSpPr>
          <a:xfrm>
            <a:off x="884205" y="2807918"/>
            <a:ext cx="3082048" cy="1343874"/>
            <a:chOff x="7483990" y="3375179"/>
            <a:chExt cx="3082048" cy="1343874"/>
          </a:xfrm>
        </p:grpSpPr>
        <p:sp>
          <p:nvSpPr>
            <p:cNvPr id="152" name="矩形 151"/>
            <p:cNvSpPr/>
            <p:nvPr/>
          </p:nvSpPr>
          <p:spPr>
            <a:xfrm>
              <a:off x="7483990" y="3761547"/>
              <a:ext cx="3082048" cy="9575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200" dirty="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53" name="矩形 152"/>
            <p:cNvSpPr/>
            <p:nvPr/>
          </p:nvSpPr>
          <p:spPr>
            <a:xfrm>
              <a:off x="8515486"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b="1" dirty="0">
                  <a:solidFill>
                    <a:schemeClr val="tx1">
                      <a:lumMod val="75000"/>
                      <a:lumOff val="25000"/>
                    </a:schemeClr>
                  </a:solidFill>
                  <a:latin typeface="Century Gothic" panose="020B0502020202020204" pitchFamily="34" charset="0"/>
                </a:rPr>
                <a:t>Title text added</a:t>
              </a:r>
              <a:endParaRPr lang="zh-CN" altLang="en-US" sz="1600" b="1" dirty="0">
                <a:solidFill>
                  <a:schemeClr val="tx1">
                    <a:lumMod val="75000"/>
                    <a:lumOff val="25000"/>
                  </a:schemeClr>
                </a:solidFill>
                <a:latin typeface="Century Gothic" panose="020B0502020202020204" pitchFamily="34" charset="0"/>
              </a:endParaRPr>
            </a:p>
          </p:txBody>
        </p:sp>
      </p:grpSp>
      <p:grpSp>
        <p:nvGrpSpPr>
          <p:cNvPr id="154" name="组合 153"/>
          <p:cNvGrpSpPr/>
          <p:nvPr/>
        </p:nvGrpSpPr>
        <p:grpSpPr>
          <a:xfrm>
            <a:off x="884205" y="4375199"/>
            <a:ext cx="3082048" cy="1343874"/>
            <a:chOff x="7483990" y="3375179"/>
            <a:chExt cx="3082048" cy="1343874"/>
          </a:xfrm>
        </p:grpSpPr>
        <p:sp>
          <p:nvSpPr>
            <p:cNvPr id="155" name="矩形 154"/>
            <p:cNvSpPr/>
            <p:nvPr/>
          </p:nvSpPr>
          <p:spPr>
            <a:xfrm>
              <a:off x="7483990" y="3761547"/>
              <a:ext cx="3082048" cy="9575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200" dirty="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56" name="矩形 155"/>
            <p:cNvSpPr/>
            <p:nvPr/>
          </p:nvSpPr>
          <p:spPr>
            <a:xfrm>
              <a:off x="8515486"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b="1" dirty="0">
                  <a:solidFill>
                    <a:schemeClr val="tx1">
                      <a:lumMod val="75000"/>
                      <a:lumOff val="25000"/>
                    </a:schemeClr>
                  </a:solidFill>
                  <a:latin typeface="Century Gothic" panose="020B0502020202020204" pitchFamily="34" charset="0"/>
                </a:rPr>
                <a:t>Title text added</a:t>
              </a:r>
              <a:endParaRPr lang="zh-CN" altLang="en-US" sz="1600" b="1" dirty="0">
                <a:solidFill>
                  <a:schemeClr val="tx1">
                    <a:lumMod val="75000"/>
                    <a:lumOff val="25000"/>
                  </a:schemeClr>
                </a:solidFill>
                <a:latin typeface="Century Gothic" panose="020B0502020202020204" pitchFamily="34" charset="0"/>
              </a:endParaRPr>
            </a:p>
          </p:txBody>
        </p:sp>
      </p:grpSp>
      <p:sp>
        <p:nvSpPr>
          <p:cNvPr id="773" name="矩形 772">
            <a:extLst>
              <a:ext uri="{FF2B5EF4-FFF2-40B4-BE49-F238E27FC236}">
                <a16:creationId xmlns:a16="http://schemas.microsoft.com/office/drawing/2014/main" xmlns="" id="{B6E6ECAF-403C-467F-8B97-DFA4425B584B}"/>
              </a:ext>
            </a:extLst>
          </p:cNvPr>
          <p:cNvSpPr/>
          <p:nvPr/>
        </p:nvSpPr>
        <p:spPr>
          <a:xfrm>
            <a:off x="372606" y="830001"/>
            <a:ext cx="5482578"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promotion strategy</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3" name="Imagen 2"/>
          <p:cNvPicPr>
            <a:picLocks noChangeAspect="1"/>
          </p:cNvPicPr>
          <p:nvPr/>
        </p:nvPicPr>
        <p:blipFill>
          <a:blip r:embed="rId3"/>
          <a:stretch>
            <a:fillRect/>
          </a:stretch>
        </p:blipFill>
        <p:spPr>
          <a:xfrm>
            <a:off x="3596353" y="2564022"/>
            <a:ext cx="4517662" cy="4238710"/>
          </a:xfrm>
          <a:prstGeom prst="rect">
            <a:avLst/>
          </a:prstGeom>
        </p:spPr>
      </p:pic>
    </p:spTree>
    <p:extLst>
      <p:ext uri="{BB962C8B-B14F-4D97-AF65-F5344CB8AC3E}">
        <p14:creationId xmlns:p14="http://schemas.microsoft.com/office/powerpoint/2010/main" val="4242396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073197" y="3652751"/>
            <a:ext cx="2218908" cy="1068606"/>
            <a:chOff x="7483990" y="3375179"/>
            <a:chExt cx="3082048" cy="1068606"/>
          </a:xfrm>
        </p:grpSpPr>
        <p:sp>
          <p:nvSpPr>
            <p:cNvPr id="30" name="矩形 29"/>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a:t>
              </a:r>
            </a:p>
          </p:txBody>
        </p:sp>
        <p:sp>
          <p:nvSpPr>
            <p:cNvPr id="31" name="矩形 30"/>
            <p:cNvSpPr/>
            <p:nvPr/>
          </p:nvSpPr>
          <p:spPr>
            <a:xfrm>
              <a:off x="7563445" y="3375179"/>
              <a:ext cx="2695732"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32" name="组合 31"/>
          <p:cNvGrpSpPr/>
          <p:nvPr/>
        </p:nvGrpSpPr>
        <p:grpSpPr>
          <a:xfrm>
            <a:off x="3564000" y="3652751"/>
            <a:ext cx="2337003" cy="1068606"/>
            <a:chOff x="7319957" y="3375179"/>
            <a:chExt cx="3246081" cy="1068606"/>
          </a:xfrm>
        </p:grpSpPr>
        <p:sp>
          <p:nvSpPr>
            <p:cNvPr id="33" name="矩形 32"/>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a:t>
              </a:r>
            </a:p>
          </p:txBody>
        </p:sp>
        <p:sp>
          <p:nvSpPr>
            <p:cNvPr id="34" name="矩形 33"/>
            <p:cNvSpPr/>
            <p:nvPr/>
          </p:nvSpPr>
          <p:spPr>
            <a:xfrm>
              <a:off x="7319957" y="3375179"/>
              <a:ext cx="2939219"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35" name="组合 34"/>
          <p:cNvGrpSpPr/>
          <p:nvPr/>
        </p:nvGrpSpPr>
        <p:grpSpPr>
          <a:xfrm>
            <a:off x="6290993" y="3652751"/>
            <a:ext cx="2218909" cy="1068606"/>
            <a:chOff x="7483989" y="3375179"/>
            <a:chExt cx="3082049" cy="1068606"/>
          </a:xfrm>
        </p:grpSpPr>
        <p:sp>
          <p:nvSpPr>
            <p:cNvPr id="36" name="矩形 35"/>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a:t>
              </a:r>
            </a:p>
          </p:txBody>
        </p:sp>
        <p:sp>
          <p:nvSpPr>
            <p:cNvPr id="37" name="矩形 36"/>
            <p:cNvSpPr/>
            <p:nvPr/>
          </p:nvSpPr>
          <p:spPr>
            <a:xfrm>
              <a:off x="7483989" y="3375179"/>
              <a:ext cx="2775187"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grpSp>
        <p:nvGrpSpPr>
          <p:cNvPr id="38" name="组合 37"/>
          <p:cNvGrpSpPr/>
          <p:nvPr/>
        </p:nvGrpSpPr>
        <p:grpSpPr>
          <a:xfrm>
            <a:off x="8798400" y="3652751"/>
            <a:ext cx="2320397" cy="1068606"/>
            <a:chOff x="7343022" y="3375179"/>
            <a:chExt cx="3223016" cy="1068606"/>
          </a:xfrm>
        </p:grpSpPr>
        <p:sp>
          <p:nvSpPr>
            <p:cNvPr id="39" name="矩形 38"/>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a:t>
              </a:r>
            </a:p>
          </p:txBody>
        </p:sp>
        <p:sp>
          <p:nvSpPr>
            <p:cNvPr id="40" name="矩形 39"/>
            <p:cNvSpPr/>
            <p:nvPr/>
          </p:nvSpPr>
          <p:spPr>
            <a:xfrm>
              <a:off x="7343022" y="3375179"/>
              <a:ext cx="2916155"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Title text added</a:t>
              </a:r>
              <a:endParaRPr lang="zh-CN" altLang="en-US" b="1" dirty="0">
                <a:solidFill>
                  <a:schemeClr val="tx1">
                    <a:lumMod val="75000"/>
                    <a:lumOff val="25000"/>
                  </a:schemeClr>
                </a:solidFill>
                <a:latin typeface="Century Gothic" panose="020B0502020202020204" pitchFamily="34" charset="0"/>
              </a:endParaRPr>
            </a:p>
          </p:txBody>
        </p:sp>
      </p:grpSp>
      <p:cxnSp>
        <p:nvCxnSpPr>
          <p:cNvPr id="41" name="Straight Connector 43"/>
          <p:cNvCxnSpPr/>
          <p:nvPr/>
        </p:nvCxnSpPr>
        <p:spPr>
          <a:xfrm>
            <a:off x="1294122" y="4980644"/>
            <a:ext cx="96037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4" name="Group 145"/>
          <p:cNvGrpSpPr/>
          <p:nvPr/>
        </p:nvGrpSpPr>
        <p:grpSpPr>
          <a:xfrm>
            <a:off x="1582278" y="5306686"/>
            <a:ext cx="608575" cy="608575"/>
            <a:chOff x="3510757" y="2582069"/>
            <a:chExt cx="464344" cy="464344"/>
          </a:xfrm>
          <a:solidFill>
            <a:schemeClr val="accent1"/>
          </a:solidFill>
        </p:grpSpPr>
        <p:sp>
          <p:nvSpPr>
            <p:cNvPr id="45"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6"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47" name="矩形 46"/>
          <p:cNvSpPr/>
          <p:nvPr/>
        </p:nvSpPr>
        <p:spPr>
          <a:xfrm>
            <a:off x="2270779" y="5213530"/>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far away, behind the word mountains, far from the countries Vokalia and Consonantia, there live the blind texts. Far far away, behind the word mountains, far from the countriesand Consonantia,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Vokalia and Consonantia, there live the blind texts.</a:t>
            </a:r>
          </a:p>
        </p:txBody>
      </p:sp>
      <p:sp>
        <p:nvSpPr>
          <p:cNvPr id="52" name="矩形 51">
            <a:extLst>
              <a:ext uri="{FF2B5EF4-FFF2-40B4-BE49-F238E27FC236}">
                <a16:creationId xmlns:a16="http://schemas.microsoft.com/office/drawing/2014/main" xmlns="" id="{1AA29C1B-93DE-4D67-ABD9-2E06994C5D00}"/>
              </a:ext>
            </a:extLst>
          </p:cNvPr>
          <p:cNvSpPr/>
          <p:nvPr/>
        </p:nvSpPr>
        <p:spPr>
          <a:xfrm>
            <a:off x="334247" y="810457"/>
            <a:ext cx="5956746" cy="83099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4000" b="1" dirty="0">
                <a:solidFill>
                  <a:srgbClr val="FF9409"/>
                </a:solidFill>
                <a:latin typeface="Century Gothic" panose="020B0502020202020204" pitchFamily="34" charset="0"/>
              </a:rPr>
              <a:t>Stage execution plan</a:t>
            </a:r>
            <a:endParaRPr lang="zh-CN" altLang="en-US" sz="4000" b="1" dirty="0">
              <a:solidFill>
                <a:srgbClr val="FF9409"/>
              </a:solidFill>
              <a:latin typeface="Century Gothic" panose="020B0502020202020204" pitchFamily="34" charset="0"/>
            </a:endParaRPr>
          </a:p>
        </p:txBody>
      </p:sp>
      <p:pic>
        <p:nvPicPr>
          <p:cNvPr id="4" name="Imagen 3"/>
          <p:cNvPicPr>
            <a:picLocks noChangeAspect="1"/>
          </p:cNvPicPr>
          <p:nvPr/>
        </p:nvPicPr>
        <p:blipFill>
          <a:blip r:embed="rId3"/>
          <a:stretch>
            <a:fillRect/>
          </a:stretch>
        </p:blipFill>
        <p:spPr>
          <a:xfrm>
            <a:off x="1280107" y="1736121"/>
            <a:ext cx="1608750" cy="1878750"/>
          </a:xfrm>
          <a:prstGeom prst="rect">
            <a:avLst/>
          </a:prstGeom>
        </p:spPr>
      </p:pic>
      <p:pic>
        <p:nvPicPr>
          <p:cNvPr id="6" name="Imagen 5"/>
          <p:cNvPicPr>
            <a:picLocks noChangeAspect="1"/>
          </p:cNvPicPr>
          <p:nvPr/>
        </p:nvPicPr>
        <p:blipFill>
          <a:blip r:embed="rId4"/>
          <a:stretch>
            <a:fillRect/>
          </a:stretch>
        </p:blipFill>
        <p:spPr>
          <a:xfrm>
            <a:off x="3319180" y="1867450"/>
            <a:ext cx="1788750" cy="1698750"/>
          </a:xfrm>
          <a:prstGeom prst="rect">
            <a:avLst/>
          </a:prstGeom>
        </p:spPr>
      </p:pic>
      <p:pic>
        <p:nvPicPr>
          <p:cNvPr id="7" name="Imagen 6"/>
          <p:cNvPicPr>
            <a:picLocks noChangeAspect="1"/>
          </p:cNvPicPr>
          <p:nvPr/>
        </p:nvPicPr>
        <p:blipFill>
          <a:blip r:embed="rId5"/>
          <a:stretch>
            <a:fillRect/>
          </a:stretch>
        </p:blipFill>
        <p:spPr>
          <a:xfrm>
            <a:off x="6290993" y="2110390"/>
            <a:ext cx="2070000" cy="1395000"/>
          </a:xfrm>
          <a:prstGeom prst="rect">
            <a:avLst/>
          </a:prstGeom>
        </p:spPr>
      </p:pic>
      <p:pic>
        <p:nvPicPr>
          <p:cNvPr id="8" name="Imagen 7"/>
          <p:cNvPicPr>
            <a:picLocks noChangeAspect="1"/>
          </p:cNvPicPr>
          <p:nvPr/>
        </p:nvPicPr>
        <p:blipFill>
          <a:blip r:embed="rId6"/>
          <a:stretch>
            <a:fillRect/>
          </a:stretch>
        </p:blipFill>
        <p:spPr>
          <a:xfrm>
            <a:off x="9291262" y="1600697"/>
            <a:ext cx="1113750" cy="1845000"/>
          </a:xfrm>
          <a:prstGeom prst="rect">
            <a:avLst/>
          </a:prstGeom>
        </p:spPr>
      </p:pic>
    </p:spTree>
    <p:extLst>
      <p:ext uri="{BB962C8B-B14F-4D97-AF65-F5344CB8AC3E}">
        <p14:creationId xmlns:p14="http://schemas.microsoft.com/office/powerpoint/2010/main" val="3891093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xmlns="" id="{26ED24DD-4FE9-47F1-A9CB-60BC6231CFE2}"/>
              </a:ext>
            </a:extLst>
          </p:cNvPr>
          <p:cNvSpPr txBox="1"/>
          <p:nvPr/>
        </p:nvSpPr>
        <p:spPr>
          <a:xfrm>
            <a:off x="2270200" y="4461998"/>
            <a:ext cx="7903877" cy="995209"/>
          </a:xfrm>
          <a:prstGeom prst="rect">
            <a:avLst/>
          </a:prstGeom>
          <a:noFill/>
        </p:spPr>
        <p:txBody>
          <a:bodyPr wrap="square" rtlCol="0" anchor="ctr">
            <a:spAutoFit/>
          </a:bodyPr>
          <a:lstStyle/>
          <a:p>
            <a:pPr algn="ctr"/>
            <a:r>
              <a:rPr lang="en-US" altLang="ko-KR" sz="5867" dirty="0">
                <a:solidFill>
                  <a:srgbClr val="533486"/>
                </a:solidFill>
                <a:cs typeface="Arial" pitchFamily="34" charset="0"/>
              </a:rPr>
              <a:t>Thank You</a:t>
            </a:r>
            <a:endParaRPr lang="ko-KR" altLang="en-US" sz="5867" dirty="0">
              <a:solidFill>
                <a:srgbClr val="533486"/>
              </a:solidFill>
              <a:cs typeface="Arial" pitchFamily="34" charset="0"/>
            </a:endParaRPr>
          </a:p>
        </p:txBody>
      </p:sp>
      <p:sp>
        <p:nvSpPr>
          <p:cNvPr id="176" name="TextBox 175">
            <a:extLst>
              <a:ext uri="{FF2B5EF4-FFF2-40B4-BE49-F238E27FC236}">
                <a16:creationId xmlns:a16="http://schemas.microsoft.com/office/drawing/2014/main" xmlns="" id="{A0D042F5-31F9-4E2E-B8F9-85062FCD4CDC}"/>
              </a:ext>
            </a:extLst>
          </p:cNvPr>
          <p:cNvSpPr txBox="1"/>
          <p:nvPr/>
        </p:nvSpPr>
        <p:spPr>
          <a:xfrm>
            <a:off x="3316246" y="5452208"/>
            <a:ext cx="6085312" cy="379656"/>
          </a:xfrm>
          <a:prstGeom prst="rect">
            <a:avLst/>
          </a:prstGeom>
          <a:noFill/>
        </p:spPr>
        <p:txBody>
          <a:bodyPr wrap="square" rtlCol="0" anchor="ctr">
            <a:spAutoFit/>
          </a:bodyPr>
          <a:lstStyle/>
          <a:p>
            <a:pPr algn="ctr"/>
            <a:r>
              <a:rPr lang="en-US" altLang="ko-KR" sz="1867" dirty="0">
                <a:solidFill>
                  <a:srgbClr val="056768"/>
                </a:solidFill>
                <a:cs typeface="Arial" pitchFamily="34" charset="0"/>
              </a:rPr>
              <a:t>Insert the Sub Title of Your Presentation</a:t>
            </a:r>
            <a:endParaRPr lang="ko-KR" altLang="en-US" sz="1867" dirty="0">
              <a:solidFill>
                <a:srgbClr val="056768"/>
              </a:solidFill>
              <a:cs typeface="Arial" pitchFamily="34" charset="0"/>
            </a:endParaRPr>
          </a:p>
        </p:txBody>
      </p:sp>
      <p:pic>
        <p:nvPicPr>
          <p:cNvPr id="6" name="Imagen 5"/>
          <p:cNvPicPr>
            <a:picLocks noChangeAspect="1"/>
          </p:cNvPicPr>
          <p:nvPr/>
        </p:nvPicPr>
        <p:blipFill>
          <a:blip r:embed="rId2"/>
          <a:stretch>
            <a:fillRect/>
          </a:stretch>
        </p:blipFill>
        <p:spPr>
          <a:xfrm>
            <a:off x="4341820" y="462171"/>
            <a:ext cx="4034163" cy="3625170"/>
          </a:xfrm>
          <a:prstGeom prst="rect">
            <a:avLst/>
          </a:prstGeom>
        </p:spPr>
      </p:pic>
    </p:spTree>
    <p:extLst>
      <p:ext uri="{BB962C8B-B14F-4D97-AF65-F5344CB8AC3E}">
        <p14:creationId xmlns:p14="http://schemas.microsoft.com/office/powerpoint/2010/main" val="1279210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20666" y="3407262"/>
            <a:ext cx="11572875" cy="725488"/>
          </a:xfrm>
          <a:prstGeom prst="rect">
            <a:avLst/>
          </a:prstGeom>
        </p:spPr>
        <p:txBody>
          <a:bodyPr>
            <a:noAutofit/>
          </a:bodyPr>
          <a:lstStyle/>
          <a:p>
            <a:pPr marL="0" indent="0" algn="ctr">
              <a:buNone/>
            </a:pPr>
            <a:r>
              <a:rPr lang="en-US" sz="3200" b="1" dirty="0">
                <a:solidFill>
                  <a:srgbClr val="0070C0"/>
                </a:solidFill>
              </a:rPr>
              <a:t>https://www.plantillaspower-point.com</a:t>
            </a:r>
          </a:p>
        </p:txBody>
      </p:sp>
    </p:spTree>
    <p:extLst>
      <p:ext uri="{BB962C8B-B14F-4D97-AF65-F5344CB8AC3E}">
        <p14:creationId xmlns:p14="http://schemas.microsoft.com/office/powerpoint/2010/main" val="315553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ágrima 5"/>
          <p:cNvSpPr/>
          <p:nvPr/>
        </p:nvSpPr>
        <p:spPr>
          <a:xfrm rot="10800000">
            <a:off x="-19878" y="2793076"/>
            <a:ext cx="4064924" cy="4064924"/>
          </a:xfrm>
          <a:prstGeom prst="teardrop">
            <a:avLst/>
          </a:prstGeom>
          <a:solidFill>
            <a:srgbClr val="75BDA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69" name="Group 3">
            <a:extLst>
              <a:ext uri="{FF2B5EF4-FFF2-40B4-BE49-F238E27FC236}">
                <a16:creationId xmlns:a16="http://schemas.microsoft.com/office/drawing/2014/main" xmlns="" id="{2630F1A1-9931-4772-8A80-B7EE1F0CBC41}"/>
              </a:ext>
            </a:extLst>
          </p:cNvPr>
          <p:cNvGrpSpPr/>
          <p:nvPr/>
        </p:nvGrpSpPr>
        <p:grpSpPr>
          <a:xfrm>
            <a:off x="9006763" y="2136405"/>
            <a:ext cx="2988374" cy="2788640"/>
            <a:chOff x="2055336" y="1749317"/>
            <a:chExt cx="2988374" cy="2788640"/>
          </a:xfrm>
          <a:solidFill>
            <a:schemeClr val="bg1"/>
          </a:solidFill>
        </p:grpSpPr>
        <p:sp>
          <p:nvSpPr>
            <p:cNvPr id="70" name="TextBox 4">
              <a:extLst>
                <a:ext uri="{FF2B5EF4-FFF2-40B4-BE49-F238E27FC236}">
                  <a16:creationId xmlns:a16="http://schemas.microsoft.com/office/drawing/2014/main" xmlns="" id="{E0D97E75-30B7-4BCD-86BC-309D1D7158A7}"/>
                </a:ext>
              </a:extLst>
            </p:cNvPr>
            <p:cNvSpPr txBox="1"/>
            <p:nvPr userDrawn="1"/>
          </p:nvSpPr>
          <p:spPr>
            <a:xfrm>
              <a:off x="2165346" y="1789752"/>
              <a:ext cx="2878364" cy="2677656"/>
            </a:xfrm>
            <a:prstGeom prst="rect">
              <a:avLst/>
            </a:prstGeom>
            <a:grpFill/>
          </p:spPr>
          <p:txBody>
            <a:bodyPr wrap="square" rtlCol="0">
              <a:spAutoFit/>
            </a:bodyPr>
            <a:lstStyle/>
            <a:p>
              <a:r>
                <a:rPr lang="en-US" altLang="ko-KR" sz="2800" dirty="0">
                  <a:solidFill>
                    <a:srgbClr val="056768"/>
                  </a:solidFill>
                  <a:cs typeface="Arial" pitchFamily="34" charset="0"/>
                </a:rPr>
                <a:t>  You can simply impress your audience and add a unique zing and appeal to your Presentations.  </a:t>
              </a:r>
              <a:endParaRPr lang="ko-KR" altLang="en-US" sz="2800" dirty="0">
                <a:solidFill>
                  <a:srgbClr val="056768"/>
                </a:solidFill>
                <a:cs typeface="Arial" pitchFamily="34" charset="0"/>
              </a:endParaRPr>
            </a:p>
          </p:txBody>
        </p:sp>
        <p:sp>
          <p:nvSpPr>
            <p:cNvPr id="71" name="자유형: 도형 14">
              <a:extLst>
                <a:ext uri="{FF2B5EF4-FFF2-40B4-BE49-F238E27FC236}">
                  <a16:creationId xmlns:a16="http://schemas.microsoft.com/office/drawing/2014/main" xmlns="" id="{FA12DEFD-F4AC-4202-A57C-6CA82B71A5F7}"/>
                </a:ext>
              </a:extLst>
            </p:cNvPr>
            <p:cNvSpPr/>
            <p:nvPr userDrawn="1"/>
          </p:nvSpPr>
          <p:spPr>
            <a:xfrm rot="10800000">
              <a:off x="4627762" y="4256389"/>
              <a:ext cx="304444" cy="281568"/>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56768"/>
                </a:solidFill>
              </a:endParaRPr>
            </a:p>
          </p:txBody>
        </p:sp>
        <p:sp>
          <p:nvSpPr>
            <p:cNvPr id="72" name="Freeform: Shape 6">
              <a:extLst>
                <a:ext uri="{FF2B5EF4-FFF2-40B4-BE49-F238E27FC236}">
                  <a16:creationId xmlns:a16="http://schemas.microsoft.com/office/drawing/2014/main" xmlns="" id="{BFC25AD6-EFBE-4975-9B1B-CD507002F21D}"/>
                </a:ext>
              </a:extLst>
            </p:cNvPr>
            <p:cNvSpPr/>
            <p:nvPr userDrawn="1"/>
          </p:nvSpPr>
          <p:spPr>
            <a:xfrm>
              <a:off x="2055336" y="1749317"/>
              <a:ext cx="304444" cy="281568"/>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rgbClr val="056768"/>
                </a:solidFill>
              </a:endParaRPr>
            </a:p>
          </p:txBody>
        </p:sp>
      </p:grpSp>
      <p:sp>
        <p:nvSpPr>
          <p:cNvPr id="73" name="TextBox 7">
            <a:extLst>
              <a:ext uri="{FF2B5EF4-FFF2-40B4-BE49-F238E27FC236}">
                <a16:creationId xmlns:a16="http://schemas.microsoft.com/office/drawing/2014/main" xmlns="" id="{872E831D-00E5-48F8-B6CF-626DCE1BEF92}"/>
              </a:ext>
            </a:extLst>
          </p:cNvPr>
          <p:cNvSpPr txBox="1"/>
          <p:nvPr/>
        </p:nvSpPr>
        <p:spPr>
          <a:xfrm>
            <a:off x="8428329" y="257306"/>
            <a:ext cx="3566808" cy="769441"/>
          </a:xfrm>
          <a:prstGeom prst="rect">
            <a:avLst/>
          </a:prstGeom>
          <a:noFill/>
        </p:spPr>
        <p:txBody>
          <a:bodyPr wrap="square" rtlCol="0" anchor="ctr">
            <a:spAutoFit/>
          </a:bodyPr>
          <a:lstStyle/>
          <a:p>
            <a:pPr algn="dist"/>
            <a:r>
              <a:rPr lang="en-US" altLang="ko-KR" sz="4400" b="1" dirty="0">
                <a:solidFill>
                  <a:srgbClr val="056768"/>
                </a:solidFill>
                <a:cs typeface="Arial" pitchFamily="34" charset="0"/>
              </a:rPr>
              <a:t>AWESOME</a:t>
            </a:r>
          </a:p>
        </p:txBody>
      </p:sp>
      <p:sp>
        <p:nvSpPr>
          <p:cNvPr id="74" name="TextBox 8">
            <a:extLst>
              <a:ext uri="{FF2B5EF4-FFF2-40B4-BE49-F238E27FC236}">
                <a16:creationId xmlns:a16="http://schemas.microsoft.com/office/drawing/2014/main" xmlns="" id="{4E28EFE8-3920-44E4-880A-71FE14934161}"/>
              </a:ext>
            </a:extLst>
          </p:cNvPr>
          <p:cNvSpPr txBox="1"/>
          <p:nvPr/>
        </p:nvSpPr>
        <p:spPr>
          <a:xfrm>
            <a:off x="8428329" y="1006068"/>
            <a:ext cx="3566808" cy="584775"/>
          </a:xfrm>
          <a:prstGeom prst="rect">
            <a:avLst/>
          </a:prstGeom>
          <a:noFill/>
        </p:spPr>
        <p:txBody>
          <a:bodyPr wrap="square" rtlCol="0" anchor="ctr">
            <a:spAutoFit/>
          </a:bodyPr>
          <a:lstStyle/>
          <a:p>
            <a:pPr algn="dist"/>
            <a:r>
              <a:rPr lang="en-GB" altLang="ko-KR" sz="3200" b="1" dirty="0">
                <a:solidFill>
                  <a:schemeClr val="accent1">
                    <a:lumMod val="50000"/>
                  </a:schemeClr>
                </a:solidFill>
                <a:cs typeface="Arial" pitchFamily="34" charset="0"/>
              </a:rPr>
              <a:t>PRESENTATION</a:t>
            </a:r>
            <a:endParaRPr lang="ko-KR" altLang="en-US" sz="3200" b="1" dirty="0">
              <a:solidFill>
                <a:schemeClr val="accent1">
                  <a:lumMod val="50000"/>
                </a:schemeClr>
              </a:solidFill>
              <a:cs typeface="Arial" pitchFamily="34" charset="0"/>
            </a:endParaRPr>
          </a:p>
        </p:txBody>
      </p:sp>
      <p:pic>
        <p:nvPicPr>
          <p:cNvPr id="2" name="Imagen 1"/>
          <p:cNvPicPr>
            <a:picLocks noChangeAspect="1"/>
          </p:cNvPicPr>
          <p:nvPr/>
        </p:nvPicPr>
        <p:blipFill>
          <a:blip r:embed="rId2"/>
          <a:stretch>
            <a:fillRect/>
          </a:stretch>
        </p:blipFill>
        <p:spPr>
          <a:xfrm>
            <a:off x="4264993" y="2614317"/>
            <a:ext cx="4115211" cy="4058319"/>
          </a:xfrm>
          <a:prstGeom prst="rect">
            <a:avLst/>
          </a:prstGeom>
        </p:spPr>
      </p:pic>
      <p:sp>
        <p:nvSpPr>
          <p:cNvPr id="15" name="TextBox 12">
            <a:extLst>
              <a:ext uri="{FF2B5EF4-FFF2-40B4-BE49-F238E27FC236}">
                <a16:creationId xmlns:a16="http://schemas.microsoft.com/office/drawing/2014/main" xmlns="" id="{D4CF34D6-BEB0-440D-AD63-7FE76390C181}"/>
              </a:ext>
            </a:extLst>
          </p:cNvPr>
          <p:cNvSpPr txBox="1"/>
          <p:nvPr/>
        </p:nvSpPr>
        <p:spPr>
          <a:xfrm>
            <a:off x="832314" y="3847827"/>
            <a:ext cx="2731501" cy="2154436"/>
          </a:xfrm>
          <a:prstGeom prst="rect">
            <a:avLst/>
          </a:prstGeom>
          <a:noFill/>
        </p:spPr>
        <p:txBody>
          <a:bodyPr wrap="square" lIns="36000" tIns="0" rIns="36000" bIns="0" rtlCol="0" anchor="ctr">
            <a:spAutoFit/>
          </a:bodyPr>
          <a:lstStyle/>
          <a:p>
            <a:r>
              <a:rPr lang="en-US" altLang="ko-KR" sz="2800" dirty="0">
                <a:solidFill>
                  <a:schemeClr val="bg1"/>
                </a:solidFill>
              </a:rPr>
              <a:t>We Create Quality </a:t>
            </a:r>
          </a:p>
          <a:p>
            <a:r>
              <a:rPr lang="en-US" altLang="ko-KR" sz="2800" dirty="0">
                <a:solidFill>
                  <a:schemeClr val="bg1"/>
                </a:solidFill>
              </a:rPr>
              <a:t>Professional PPT Presentation</a:t>
            </a:r>
            <a:endParaRPr lang="ko-KR" altLang="en-US" sz="2800" dirty="0">
              <a:solidFill>
                <a:schemeClr val="bg1"/>
              </a:solidFill>
            </a:endParaRPr>
          </a:p>
        </p:txBody>
      </p: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0224" y="270674"/>
            <a:ext cx="11572875" cy="723900"/>
          </a:xfrm>
          <a:prstGeom prst="rect">
            <a:avLst/>
          </a:prstGeom>
        </p:spPr>
        <p:txBody>
          <a:bodyPr>
            <a:normAutofit/>
          </a:bodyPr>
          <a:lstStyle/>
          <a:p>
            <a:pPr algn="ctr"/>
            <a:r>
              <a:rPr lang="en-US" dirty="0">
                <a:solidFill>
                  <a:schemeClr val="accent2">
                    <a:lumMod val="50000"/>
                  </a:schemeClr>
                </a:solidFill>
              </a:rPr>
              <a:t>Fully </a:t>
            </a:r>
            <a:r>
              <a:rPr lang="en-US" dirty="0" smtClean="0">
                <a:solidFill>
                  <a:schemeClr val="accent2">
                    <a:lumMod val="50000"/>
                  </a:schemeClr>
                </a:solidFill>
              </a:rPr>
              <a:t>Editable</a:t>
            </a:r>
            <a:endParaRPr lang="en-US" dirty="0">
              <a:solidFill>
                <a:schemeClr val="accent2">
                  <a:lumMod val="50000"/>
                </a:schemeClr>
              </a:solidFill>
            </a:endParaRPr>
          </a:p>
        </p:txBody>
      </p:sp>
      <p:pic>
        <p:nvPicPr>
          <p:cNvPr id="3" name="Imagen 2"/>
          <p:cNvPicPr>
            <a:picLocks noChangeAspect="1"/>
          </p:cNvPicPr>
          <p:nvPr/>
        </p:nvPicPr>
        <p:blipFill>
          <a:blip r:embed="rId2"/>
          <a:stretch>
            <a:fillRect/>
          </a:stretch>
        </p:blipFill>
        <p:spPr>
          <a:xfrm>
            <a:off x="700632" y="1287651"/>
            <a:ext cx="10612057" cy="5051828"/>
          </a:xfrm>
          <a:prstGeom prst="rect">
            <a:avLst/>
          </a:prstGeom>
        </p:spPr>
      </p:pic>
    </p:spTree>
    <p:extLst>
      <p:ext uri="{BB962C8B-B14F-4D97-AF65-F5344CB8AC3E}">
        <p14:creationId xmlns:p14="http://schemas.microsoft.com/office/powerpoint/2010/main" val="4143880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0224" y="270674"/>
            <a:ext cx="11572875" cy="723900"/>
          </a:xfrm>
          <a:prstGeom prst="rect">
            <a:avLst/>
          </a:prstGeom>
        </p:spPr>
        <p:txBody>
          <a:bodyPr>
            <a:normAutofit/>
          </a:bodyPr>
          <a:lstStyle/>
          <a:p>
            <a:pPr algn="ctr"/>
            <a:r>
              <a:rPr lang="en-US" dirty="0">
                <a:solidFill>
                  <a:schemeClr val="accent2">
                    <a:lumMod val="50000"/>
                  </a:schemeClr>
                </a:solidFill>
              </a:rPr>
              <a:t>Fully </a:t>
            </a:r>
            <a:r>
              <a:rPr lang="en-US" dirty="0" smtClean="0">
                <a:solidFill>
                  <a:schemeClr val="accent2">
                    <a:lumMod val="50000"/>
                  </a:schemeClr>
                </a:solidFill>
              </a:rPr>
              <a:t>Editable</a:t>
            </a:r>
            <a:endParaRPr lang="en-US" dirty="0">
              <a:solidFill>
                <a:schemeClr val="accent2">
                  <a:lumMod val="50000"/>
                </a:schemeClr>
              </a:solidFill>
            </a:endParaRPr>
          </a:p>
        </p:txBody>
      </p:sp>
      <p:pic>
        <p:nvPicPr>
          <p:cNvPr id="3" name="Imagen 2"/>
          <p:cNvPicPr>
            <a:picLocks noChangeAspect="1"/>
          </p:cNvPicPr>
          <p:nvPr/>
        </p:nvPicPr>
        <p:blipFill>
          <a:blip r:embed="rId2"/>
          <a:stretch>
            <a:fillRect/>
          </a:stretch>
        </p:blipFill>
        <p:spPr>
          <a:xfrm>
            <a:off x="679799" y="1431957"/>
            <a:ext cx="8440886" cy="4757828"/>
          </a:xfrm>
          <a:prstGeom prst="rect">
            <a:avLst/>
          </a:prstGeom>
        </p:spPr>
      </p:pic>
      <p:pic>
        <p:nvPicPr>
          <p:cNvPr id="4" name="Imagen 3"/>
          <p:cNvPicPr>
            <a:picLocks noChangeAspect="1"/>
          </p:cNvPicPr>
          <p:nvPr/>
        </p:nvPicPr>
        <p:blipFill>
          <a:blip r:embed="rId3"/>
          <a:stretch>
            <a:fillRect/>
          </a:stretch>
        </p:blipFill>
        <p:spPr>
          <a:xfrm>
            <a:off x="9490530" y="1431957"/>
            <a:ext cx="2115000" cy="3060000"/>
          </a:xfrm>
          <a:prstGeom prst="rect">
            <a:avLst/>
          </a:prstGeom>
        </p:spPr>
      </p:pic>
      <p:pic>
        <p:nvPicPr>
          <p:cNvPr id="5" name="Imagen 4"/>
          <p:cNvPicPr>
            <a:picLocks noChangeAspect="1"/>
          </p:cNvPicPr>
          <p:nvPr/>
        </p:nvPicPr>
        <p:blipFill>
          <a:blip r:embed="rId4"/>
          <a:stretch>
            <a:fillRect/>
          </a:stretch>
        </p:blipFill>
        <p:spPr>
          <a:xfrm>
            <a:off x="9701387" y="4872786"/>
            <a:ext cx="1693285" cy="1316999"/>
          </a:xfrm>
          <a:prstGeom prst="rect">
            <a:avLst/>
          </a:prstGeom>
        </p:spPr>
      </p:pic>
    </p:spTree>
    <p:extLst>
      <p:ext uri="{BB962C8B-B14F-4D97-AF65-F5344CB8AC3E}">
        <p14:creationId xmlns:p14="http://schemas.microsoft.com/office/powerpoint/2010/main" val="2341013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0224" y="270674"/>
            <a:ext cx="11572875" cy="723900"/>
          </a:xfrm>
          <a:prstGeom prst="rect">
            <a:avLst/>
          </a:prstGeom>
        </p:spPr>
        <p:txBody>
          <a:bodyPr>
            <a:normAutofit/>
          </a:bodyPr>
          <a:lstStyle/>
          <a:p>
            <a:pPr marL="0" indent="0" algn="ctr">
              <a:buNone/>
            </a:pPr>
            <a:r>
              <a:rPr lang="en-US" dirty="0">
                <a:solidFill>
                  <a:srgbClr val="0070C0"/>
                </a:solidFill>
              </a:rPr>
              <a:t>Fully </a:t>
            </a:r>
            <a:r>
              <a:rPr lang="en-US" dirty="0" smtClean="0">
                <a:solidFill>
                  <a:srgbClr val="0070C0"/>
                </a:solidFill>
              </a:rPr>
              <a:t>Editable</a:t>
            </a:r>
            <a:endParaRPr lang="en-US" dirty="0">
              <a:solidFill>
                <a:srgbClr val="0070C0"/>
              </a:solidFill>
            </a:endParaRPr>
          </a:p>
        </p:txBody>
      </p:sp>
      <p:pic>
        <p:nvPicPr>
          <p:cNvPr id="3" name="Imagen 2"/>
          <p:cNvPicPr>
            <a:picLocks noChangeAspect="1"/>
          </p:cNvPicPr>
          <p:nvPr/>
        </p:nvPicPr>
        <p:blipFill>
          <a:blip r:embed="rId2"/>
          <a:stretch>
            <a:fillRect/>
          </a:stretch>
        </p:blipFill>
        <p:spPr>
          <a:xfrm>
            <a:off x="9811212" y="3739892"/>
            <a:ext cx="2182500" cy="2520000"/>
          </a:xfrm>
          <a:prstGeom prst="rect">
            <a:avLst/>
          </a:prstGeom>
        </p:spPr>
      </p:pic>
      <p:pic>
        <p:nvPicPr>
          <p:cNvPr id="4" name="Imagen 3"/>
          <p:cNvPicPr>
            <a:picLocks noChangeAspect="1"/>
          </p:cNvPicPr>
          <p:nvPr/>
        </p:nvPicPr>
        <p:blipFill>
          <a:blip r:embed="rId3"/>
          <a:stretch>
            <a:fillRect/>
          </a:stretch>
        </p:blipFill>
        <p:spPr>
          <a:xfrm>
            <a:off x="7075529" y="3976142"/>
            <a:ext cx="2261250" cy="2283750"/>
          </a:xfrm>
          <a:prstGeom prst="rect">
            <a:avLst/>
          </a:prstGeom>
        </p:spPr>
      </p:pic>
      <p:pic>
        <p:nvPicPr>
          <p:cNvPr id="5" name="Imagen 4"/>
          <p:cNvPicPr>
            <a:picLocks noChangeAspect="1"/>
          </p:cNvPicPr>
          <p:nvPr/>
        </p:nvPicPr>
        <p:blipFill>
          <a:blip r:embed="rId4"/>
          <a:stretch>
            <a:fillRect/>
          </a:stretch>
        </p:blipFill>
        <p:spPr>
          <a:xfrm>
            <a:off x="8206154" y="994574"/>
            <a:ext cx="2561100" cy="2662196"/>
          </a:xfrm>
          <a:prstGeom prst="rect">
            <a:avLst/>
          </a:prstGeom>
        </p:spPr>
      </p:pic>
      <p:pic>
        <p:nvPicPr>
          <p:cNvPr id="6" name="Imagen 5"/>
          <p:cNvPicPr>
            <a:picLocks noChangeAspect="1"/>
          </p:cNvPicPr>
          <p:nvPr/>
        </p:nvPicPr>
        <p:blipFill>
          <a:blip r:embed="rId5"/>
          <a:stretch>
            <a:fillRect/>
          </a:stretch>
        </p:blipFill>
        <p:spPr>
          <a:xfrm>
            <a:off x="627524" y="1577897"/>
            <a:ext cx="2983183" cy="4796490"/>
          </a:xfrm>
          <a:prstGeom prst="rect">
            <a:avLst/>
          </a:prstGeom>
        </p:spPr>
      </p:pic>
      <p:pic>
        <p:nvPicPr>
          <p:cNvPr id="7" name="Imagen 6"/>
          <p:cNvPicPr>
            <a:picLocks noChangeAspect="1"/>
          </p:cNvPicPr>
          <p:nvPr/>
        </p:nvPicPr>
        <p:blipFill>
          <a:blip r:embed="rId6"/>
          <a:stretch>
            <a:fillRect/>
          </a:stretch>
        </p:blipFill>
        <p:spPr>
          <a:xfrm>
            <a:off x="4165055" y="1313946"/>
            <a:ext cx="3486750" cy="3933769"/>
          </a:xfrm>
          <a:prstGeom prst="rect">
            <a:avLst/>
          </a:prstGeom>
        </p:spPr>
      </p:pic>
    </p:spTree>
    <p:extLst>
      <p:ext uri="{BB962C8B-B14F-4D97-AF65-F5344CB8AC3E}">
        <p14:creationId xmlns:p14="http://schemas.microsoft.com/office/powerpoint/2010/main" val="23126835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0224" y="270674"/>
            <a:ext cx="11572875" cy="723900"/>
          </a:xfrm>
          <a:prstGeom prst="rect">
            <a:avLst/>
          </a:prstGeom>
        </p:spPr>
        <p:txBody>
          <a:bodyPr>
            <a:normAutofit/>
          </a:bodyPr>
          <a:lstStyle/>
          <a:p>
            <a:pPr marL="0" indent="0" algn="ctr">
              <a:buNone/>
            </a:pPr>
            <a:r>
              <a:rPr lang="en-US" dirty="0">
                <a:solidFill>
                  <a:srgbClr val="0070C0"/>
                </a:solidFill>
              </a:rPr>
              <a:t>Fully </a:t>
            </a:r>
            <a:r>
              <a:rPr lang="en-US" dirty="0" smtClean="0">
                <a:solidFill>
                  <a:srgbClr val="0070C0"/>
                </a:solidFill>
              </a:rPr>
              <a:t>Editable</a:t>
            </a:r>
            <a:endParaRPr lang="en-US" dirty="0">
              <a:solidFill>
                <a:srgbClr val="0070C0"/>
              </a:solidFill>
            </a:endParaRPr>
          </a:p>
        </p:txBody>
      </p:sp>
      <p:pic>
        <p:nvPicPr>
          <p:cNvPr id="3" name="Imagen 2"/>
          <p:cNvPicPr>
            <a:picLocks noChangeAspect="1"/>
          </p:cNvPicPr>
          <p:nvPr/>
        </p:nvPicPr>
        <p:blipFill>
          <a:blip r:embed="rId2"/>
          <a:stretch>
            <a:fillRect/>
          </a:stretch>
        </p:blipFill>
        <p:spPr>
          <a:xfrm>
            <a:off x="9860492" y="994574"/>
            <a:ext cx="1932607" cy="5439930"/>
          </a:xfrm>
          <a:prstGeom prst="rect">
            <a:avLst/>
          </a:prstGeom>
        </p:spPr>
      </p:pic>
      <p:pic>
        <p:nvPicPr>
          <p:cNvPr id="4" name="Imagen 3"/>
          <p:cNvPicPr>
            <a:picLocks noChangeAspect="1"/>
          </p:cNvPicPr>
          <p:nvPr/>
        </p:nvPicPr>
        <p:blipFill>
          <a:blip r:embed="rId3"/>
          <a:stretch>
            <a:fillRect/>
          </a:stretch>
        </p:blipFill>
        <p:spPr>
          <a:xfrm>
            <a:off x="220224" y="2056760"/>
            <a:ext cx="4665846" cy="4377744"/>
          </a:xfrm>
          <a:prstGeom prst="rect">
            <a:avLst/>
          </a:prstGeom>
        </p:spPr>
      </p:pic>
      <p:pic>
        <p:nvPicPr>
          <p:cNvPr id="5" name="Imagen 4"/>
          <p:cNvPicPr>
            <a:picLocks noChangeAspect="1"/>
          </p:cNvPicPr>
          <p:nvPr/>
        </p:nvPicPr>
        <p:blipFill>
          <a:blip r:embed="rId4"/>
          <a:stretch>
            <a:fillRect/>
          </a:stretch>
        </p:blipFill>
        <p:spPr>
          <a:xfrm>
            <a:off x="7665969" y="1138109"/>
            <a:ext cx="2194523" cy="5321719"/>
          </a:xfrm>
          <a:prstGeom prst="rect">
            <a:avLst/>
          </a:prstGeom>
        </p:spPr>
      </p:pic>
      <p:pic>
        <p:nvPicPr>
          <p:cNvPr id="6" name="Imagen 5"/>
          <p:cNvPicPr>
            <a:picLocks noChangeAspect="1"/>
          </p:cNvPicPr>
          <p:nvPr/>
        </p:nvPicPr>
        <p:blipFill>
          <a:blip r:embed="rId5"/>
          <a:stretch>
            <a:fillRect/>
          </a:stretch>
        </p:blipFill>
        <p:spPr>
          <a:xfrm>
            <a:off x="4185372" y="3102064"/>
            <a:ext cx="3801906" cy="3332440"/>
          </a:xfrm>
          <a:prstGeom prst="rect">
            <a:avLst/>
          </a:prstGeom>
        </p:spPr>
      </p:pic>
      <p:pic>
        <p:nvPicPr>
          <p:cNvPr id="7" name="Imagen 6"/>
          <p:cNvPicPr>
            <a:picLocks noChangeAspect="1"/>
          </p:cNvPicPr>
          <p:nvPr/>
        </p:nvPicPr>
        <p:blipFill>
          <a:blip r:embed="rId6"/>
          <a:stretch>
            <a:fillRect/>
          </a:stretch>
        </p:blipFill>
        <p:spPr>
          <a:xfrm>
            <a:off x="6086325" y="994574"/>
            <a:ext cx="1728353" cy="1783771"/>
          </a:xfrm>
          <a:prstGeom prst="rect">
            <a:avLst/>
          </a:prstGeom>
        </p:spPr>
      </p:pic>
      <p:pic>
        <p:nvPicPr>
          <p:cNvPr id="8" name="Imagen 7"/>
          <p:cNvPicPr>
            <a:picLocks noChangeAspect="1"/>
          </p:cNvPicPr>
          <p:nvPr/>
        </p:nvPicPr>
        <p:blipFill>
          <a:blip r:embed="rId7"/>
          <a:stretch>
            <a:fillRect/>
          </a:stretch>
        </p:blipFill>
        <p:spPr>
          <a:xfrm>
            <a:off x="4079554" y="994574"/>
            <a:ext cx="937762" cy="1403008"/>
          </a:xfrm>
          <a:prstGeom prst="rect">
            <a:avLst/>
          </a:prstGeom>
        </p:spPr>
      </p:pic>
    </p:spTree>
    <p:extLst>
      <p:ext uri="{BB962C8B-B14F-4D97-AF65-F5344CB8AC3E}">
        <p14:creationId xmlns:p14="http://schemas.microsoft.com/office/powerpoint/2010/main" val="1558431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0224" y="270674"/>
            <a:ext cx="11572875" cy="723900"/>
          </a:xfrm>
          <a:prstGeom prst="rect">
            <a:avLst/>
          </a:prstGeom>
        </p:spPr>
        <p:txBody>
          <a:bodyPr>
            <a:normAutofit/>
          </a:bodyPr>
          <a:lstStyle/>
          <a:p>
            <a:pPr marL="0" indent="0" algn="ctr">
              <a:buNone/>
            </a:pPr>
            <a:r>
              <a:rPr lang="en-US" dirty="0">
                <a:solidFill>
                  <a:srgbClr val="0070C0"/>
                </a:solidFill>
              </a:rPr>
              <a:t>Fully </a:t>
            </a:r>
            <a:r>
              <a:rPr lang="en-US" dirty="0" smtClean="0">
                <a:solidFill>
                  <a:srgbClr val="0070C0"/>
                </a:solidFill>
              </a:rPr>
              <a:t>Editable</a:t>
            </a:r>
            <a:endParaRPr lang="en-US" dirty="0">
              <a:solidFill>
                <a:srgbClr val="0070C0"/>
              </a:solidFill>
            </a:endParaRPr>
          </a:p>
        </p:txBody>
      </p:sp>
      <p:pic>
        <p:nvPicPr>
          <p:cNvPr id="3" name="Imagen 2"/>
          <p:cNvPicPr>
            <a:picLocks noChangeAspect="1"/>
          </p:cNvPicPr>
          <p:nvPr/>
        </p:nvPicPr>
        <p:blipFill>
          <a:blip r:embed="rId2"/>
          <a:stretch>
            <a:fillRect/>
          </a:stretch>
        </p:blipFill>
        <p:spPr>
          <a:xfrm>
            <a:off x="645541" y="994574"/>
            <a:ext cx="4958089" cy="4924925"/>
          </a:xfrm>
          <a:prstGeom prst="rect">
            <a:avLst/>
          </a:prstGeom>
        </p:spPr>
      </p:pic>
      <p:pic>
        <p:nvPicPr>
          <p:cNvPr id="4" name="Imagen 3"/>
          <p:cNvPicPr>
            <a:picLocks noChangeAspect="1"/>
          </p:cNvPicPr>
          <p:nvPr/>
        </p:nvPicPr>
        <p:blipFill>
          <a:blip r:embed="rId3"/>
          <a:stretch>
            <a:fillRect/>
          </a:stretch>
        </p:blipFill>
        <p:spPr>
          <a:xfrm>
            <a:off x="6405245" y="1194825"/>
            <a:ext cx="5013031" cy="3143454"/>
          </a:xfrm>
          <a:prstGeom prst="rect">
            <a:avLst/>
          </a:prstGeom>
        </p:spPr>
      </p:pic>
      <p:pic>
        <p:nvPicPr>
          <p:cNvPr id="5" name="Imagen 4"/>
          <p:cNvPicPr>
            <a:picLocks noChangeAspect="1"/>
          </p:cNvPicPr>
          <p:nvPr/>
        </p:nvPicPr>
        <p:blipFill>
          <a:blip r:embed="rId4"/>
          <a:stretch>
            <a:fillRect/>
          </a:stretch>
        </p:blipFill>
        <p:spPr>
          <a:xfrm>
            <a:off x="6405245" y="4890386"/>
            <a:ext cx="1271250" cy="1203750"/>
          </a:xfrm>
          <a:prstGeom prst="rect">
            <a:avLst/>
          </a:prstGeom>
        </p:spPr>
      </p:pic>
      <p:pic>
        <p:nvPicPr>
          <p:cNvPr id="6" name="Imagen 5"/>
          <p:cNvPicPr>
            <a:picLocks noChangeAspect="1"/>
          </p:cNvPicPr>
          <p:nvPr/>
        </p:nvPicPr>
        <p:blipFill>
          <a:blip r:embed="rId5"/>
          <a:stretch>
            <a:fillRect/>
          </a:stretch>
        </p:blipFill>
        <p:spPr>
          <a:xfrm>
            <a:off x="8478110" y="4884354"/>
            <a:ext cx="1113750" cy="1192500"/>
          </a:xfrm>
          <a:prstGeom prst="rect">
            <a:avLst/>
          </a:prstGeom>
        </p:spPr>
      </p:pic>
      <p:pic>
        <p:nvPicPr>
          <p:cNvPr id="7" name="Imagen 6"/>
          <p:cNvPicPr>
            <a:picLocks noChangeAspect="1"/>
          </p:cNvPicPr>
          <p:nvPr/>
        </p:nvPicPr>
        <p:blipFill>
          <a:blip r:embed="rId6"/>
          <a:stretch>
            <a:fillRect/>
          </a:stretch>
        </p:blipFill>
        <p:spPr>
          <a:xfrm>
            <a:off x="10450776" y="4836663"/>
            <a:ext cx="967500" cy="1203750"/>
          </a:xfrm>
          <a:prstGeom prst="rect">
            <a:avLst/>
          </a:prstGeom>
        </p:spPr>
      </p:pic>
    </p:spTree>
    <p:extLst>
      <p:ext uri="{BB962C8B-B14F-4D97-AF65-F5344CB8AC3E}">
        <p14:creationId xmlns:p14="http://schemas.microsoft.com/office/powerpoint/2010/main" val="1437385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xmlns="" id="{3A022330-B237-45C7-B000-FC0281C21339}"/>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Social Media</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
        <p:nvSpPr>
          <p:cNvPr id="150" name="Freeform 424">
            <a:extLst>
              <a:ext uri="{FF2B5EF4-FFF2-40B4-BE49-F238E27FC236}">
                <a16:creationId xmlns:a16="http://schemas.microsoft.com/office/drawing/2014/main" xmlns="" id="{CEBD3C02-CD45-441A-838E-14ECE70153AF}"/>
              </a:ext>
            </a:extLst>
          </p:cNvPr>
          <p:cNvSpPr>
            <a:spLocks/>
          </p:cNvSpPr>
          <p:nvPr/>
        </p:nvSpPr>
        <p:spPr bwMode="auto">
          <a:xfrm>
            <a:off x="1651107" y="4661832"/>
            <a:ext cx="1395343" cy="1629731"/>
          </a:xfrm>
          <a:custGeom>
            <a:avLst/>
            <a:gdLst>
              <a:gd name="T0" fmla="*/ 0 w 504"/>
              <a:gd name="T1" fmla="*/ 0 h 588"/>
              <a:gd name="T2" fmla="*/ 0 w 504"/>
              <a:gd name="T3" fmla="*/ 547 h 588"/>
              <a:gd name="T4" fmla="*/ 1 w 504"/>
              <a:gd name="T5" fmla="*/ 547 h 588"/>
              <a:gd name="T6" fmla="*/ 43 w 504"/>
              <a:gd name="T7" fmla="*/ 588 h 588"/>
              <a:gd name="T8" fmla="*/ 461 w 504"/>
              <a:gd name="T9" fmla="*/ 588 h 588"/>
              <a:gd name="T10" fmla="*/ 504 w 504"/>
              <a:gd name="T11" fmla="*/ 547 h 588"/>
              <a:gd name="T12" fmla="*/ 504 w 504"/>
              <a:gd name="T13" fmla="*/ 547 h 588"/>
              <a:gd name="T14" fmla="*/ 504 w 504"/>
              <a:gd name="T15" fmla="*/ 0 h 588"/>
              <a:gd name="T16" fmla="*/ 0 w 504"/>
              <a:gd name="T17"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588">
                <a:moveTo>
                  <a:pt x="0" y="0"/>
                </a:moveTo>
                <a:cubicBezTo>
                  <a:pt x="0" y="547"/>
                  <a:pt x="0" y="547"/>
                  <a:pt x="0" y="547"/>
                </a:cubicBezTo>
                <a:cubicBezTo>
                  <a:pt x="1" y="547"/>
                  <a:pt x="1" y="547"/>
                  <a:pt x="1" y="547"/>
                </a:cubicBezTo>
                <a:cubicBezTo>
                  <a:pt x="2" y="570"/>
                  <a:pt x="20" y="588"/>
                  <a:pt x="43" y="588"/>
                </a:cubicBezTo>
                <a:cubicBezTo>
                  <a:pt x="461" y="588"/>
                  <a:pt x="461" y="588"/>
                  <a:pt x="461" y="588"/>
                </a:cubicBezTo>
                <a:cubicBezTo>
                  <a:pt x="484" y="588"/>
                  <a:pt x="503" y="570"/>
                  <a:pt x="504" y="547"/>
                </a:cubicBezTo>
                <a:cubicBezTo>
                  <a:pt x="504" y="547"/>
                  <a:pt x="504" y="547"/>
                  <a:pt x="504" y="547"/>
                </a:cubicBezTo>
                <a:cubicBezTo>
                  <a:pt x="504" y="0"/>
                  <a:pt x="504" y="0"/>
                  <a:pt x="504" y="0"/>
                </a:cubicBezTo>
                <a:lnTo>
                  <a:pt x="0" y="0"/>
                </a:lnTo>
                <a:close/>
              </a:path>
            </a:pathLst>
          </a:custGeom>
          <a:solidFill>
            <a:srgbClr val="85CBCC"/>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51" name="Freeform 425">
            <a:extLst>
              <a:ext uri="{FF2B5EF4-FFF2-40B4-BE49-F238E27FC236}">
                <a16:creationId xmlns:a16="http://schemas.microsoft.com/office/drawing/2014/main" xmlns="" id="{A7A482A8-D16B-46E5-AC6B-ED6212F47AEB}"/>
              </a:ext>
            </a:extLst>
          </p:cNvPr>
          <p:cNvSpPr>
            <a:spLocks/>
          </p:cNvSpPr>
          <p:nvPr/>
        </p:nvSpPr>
        <p:spPr bwMode="auto">
          <a:xfrm>
            <a:off x="1651107" y="4566612"/>
            <a:ext cx="1395343" cy="186779"/>
          </a:xfrm>
          <a:custGeom>
            <a:avLst/>
            <a:gdLst>
              <a:gd name="T0" fmla="*/ 504 w 504"/>
              <a:gd name="T1" fmla="*/ 68 h 68"/>
              <a:gd name="T2" fmla="*/ 504 w 504"/>
              <a:gd name="T3" fmla="*/ 14 h 68"/>
              <a:gd name="T4" fmla="*/ 490 w 504"/>
              <a:gd name="T5" fmla="*/ 0 h 68"/>
              <a:gd name="T6" fmla="*/ 15 w 504"/>
              <a:gd name="T7" fmla="*/ 0 h 68"/>
              <a:gd name="T8" fmla="*/ 0 w 504"/>
              <a:gd name="T9" fmla="*/ 14 h 68"/>
              <a:gd name="T10" fmla="*/ 0 w 504"/>
              <a:gd name="T11" fmla="*/ 68 h 68"/>
              <a:gd name="T12" fmla="*/ 504 w 504"/>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504" h="68">
                <a:moveTo>
                  <a:pt x="504" y="68"/>
                </a:moveTo>
                <a:cubicBezTo>
                  <a:pt x="504" y="14"/>
                  <a:pt x="504" y="14"/>
                  <a:pt x="504" y="14"/>
                </a:cubicBezTo>
                <a:cubicBezTo>
                  <a:pt x="504" y="7"/>
                  <a:pt x="498" y="0"/>
                  <a:pt x="490" y="0"/>
                </a:cubicBezTo>
                <a:cubicBezTo>
                  <a:pt x="15" y="0"/>
                  <a:pt x="15" y="0"/>
                  <a:pt x="15" y="0"/>
                </a:cubicBezTo>
                <a:cubicBezTo>
                  <a:pt x="7" y="0"/>
                  <a:pt x="0" y="7"/>
                  <a:pt x="0" y="14"/>
                </a:cubicBezTo>
                <a:cubicBezTo>
                  <a:pt x="0" y="68"/>
                  <a:pt x="0" y="68"/>
                  <a:pt x="0" y="68"/>
                </a:cubicBezTo>
                <a:lnTo>
                  <a:pt x="504" y="68"/>
                </a:lnTo>
                <a:close/>
              </a:path>
            </a:pathLst>
          </a:custGeom>
          <a:solidFill>
            <a:srgbClr val="FFFFFF"/>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52" name="Oval 426">
            <a:extLst>
              <a:ext uri="{FF2B5EF4-FFF2-40B4-BE49-F238E27FC236}">
                <a16:creationId xmlns:a16="http://schemas.microsoft.com/office/drawing/2014/main" xmlns="" id="{9BD924A5-1424-46C3-BC80-7B18C20584F6}"/>
              </a:ext>
            </a:extLst>
          </p:cNvPr>
          <p:cNvSpPr>
            <a:spLocks noChangeArrowheads="1"/>
          </p:cNvSpPr>
          <p:nvPr/>
        </p:nvSpPr>
        <p:spPr bwMode="auto">
          <a:xfrm>
            <a:off x="1728017" y="4625209"/>
            <a:ext cx="69585" cy="65922"/>
          </a:xfrm>
          <a:prstGeom prst="ellipse">
            <a:avLst/>
          </a:prstGeom>
          <a:solidFill>
            <a:srgbClr val="0E3C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3" name="Oval 427">
            <a:extLst>
              <a:ext uri="{FF2B5EF4-FFF2-40B4-BE49-F238E27FC236}">
                <a16:creationId xmlns:a16="http://schemas.microsoft.com/office/drawing/2014/main" xmlns="" id="{63E1EAD5-6026-493F-954D-02B62739202C}"/>
              </a:ext>
            </a:extLst>
          </p:cNvPr>
          <p:cNvSpPr>
            <a:spLocks noChangeArrowheads="1"/>
          </p:cNvSpPr>
          <p:nvPr/>
        </p:nvSpPr>
        <p:spPr bwMode="auto">
          <a:xfrm>
            <a:off x="1867185" y="4625209"/>
            <a:ext cx="69585" cy="65922"/>
          </a:xfrm>
          <a:prstGeom prst="ellipse">
            <a:avLst/>
          </a:prstGeom>
          <a:solidFill>
            <a:srgbClr val="0E3C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4" name="Oval 428">
            <a:extLst>
              <a:ext uri="{FF2B5EF4-FFF2-40B4-BE49-F238E27FC236}">
                <a16:creationId xmlns:a16="http://schemas.microsoft.com/office/drawing/2014/main" xmlns="" id="{0C5CE8E3-E2ED-405D-9891-3811B0947160}"/>
              </a:ext>
            </a:extLst>
          </p:cNvPr>
          <p:cNvSpPr>
            <a:spLocks noChangeArrowheads="1"/>
          </p:cNvSpPr>
          <p:nvPr/>
        </p:nvSpPr>
        <p:spPr bwMode="auto">
          <a:xfrm>
            <a:off x="2010014" y="4625209"/>
            <a:ext cx="69585" cy="65922"/>
          </a:xfrm>
          <a:prstGeom prst="ellipse">
            <a:avLst/>
          </a:prstGeom>
          <a:solidFill>
            <a:srgbClr val="0E3C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199" name="Grupo 198">
            <a:extLst>
              <a:ext uri="{FF2B5EF4-FFF2-40B4-BE49-F238E27FC236}">
                <a16:creationId xmlns:a16="http://schemas.microsoft.com/office/drawing/2014/main" xmlns="" id="{237B52AB-3534-4979-B5AD-9A2D05283D67}"/>
              </a:ext>
            </a:extLst>
          </p:cNvPr>
          <p:cNvGrpSpPr/>
          <p:nvPr/>
        </p:nvGrpSpPr>
        <p:grpSpPr>
          <a:xfrm>
            <a:off x="3830494" y="1970766"/>
            <a:ext cx="4782629" cy="2870521"/>
            <a:chOff x="3830494" y="2614600"/>
            <a:chExt cx="3709925" cy="2226687"/>
          </a:xfrm>
        </p:grpSpPr>
        <p:sp>
          <p:nvSpPr>
            <p:cNvPr id="146" name="Freeform 420">
              <a:extLst>
                <a:ext uri="{FF2B5EF4-FFF2-40B4-BE49-F238E27FC236}">
                  <a16:creationId xmlns:a16="http://schemas.microsoft.com/office/drawing/2014/main" xmlns="" id="{2432CA63-7A3E-4FF1-ABA3-6B7AFF0D5623}"/>
                </a:ext>
              </a:extLst>
            </p:cNvPr>
            <p:cNvSpPr>
              <a:spLocks/>
            </p:cNvSpPr>
            <p:nvPr/>
          </p:nvSpPr>
          <p:spPr bwMode="auto">
            <a:xfrm>
              <a:off x="4288284" y="2614600"/>
              <a:ext cx="2790683" cy="2028922"/>
            </a:xfrm>
            <a:custGeom>
              <a:avLst/>
              <a:gdLst>
                <a:gd name="T0" fmla="*/ 1008 w 1008"/>
                <a:gd name="T1" fmla="*/ 700 h 732"/>
                <a:gd name="T2" fmla="*/ 976 w 1008"/>
                <a:gd name="T3" fmla="*/ 732 h 732"/>
                <a:gd name="T4" fmla="*/ 32 w 1008"/>
                <a:gd name="T5" fmla="*/ 732 h 732"/>
                <a:gd name="T6" fmla="*/ 0 w 1008"/>
                <a:gd name="T7" fmla="*/ 700 h 732"/>
                <a:gd name="T8" fmla="*/ 0 w 1008"/>
                <a:gd name="T9" fmla="*/ 33 h 732"/>
                <a:gd name="T10" fmla="*/ 32 w 1008"/>
                <a:gd name="T11" fmla="*/ 0 h 732"/>
                <a:gd name="T12" fmla="*/ 976 w 1008"/>
                <a:gd name="T13" fmla="*/ 0 h 732"/>
                <a:gd name="T14" fmla="*/ 1008 w 1008"/>
                <a:gd name="T15" fmla="*/ 33 h 732"/>
                <a:gd name="T16" fmla="*/ 1008 w 1008"/>
                <a:gd name="T17" fmla="*/ 70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8" h="732">
                  <a:moveTo>
                    <a:pt x="1008" y="700"/>
                  </a:moveTo>
                  <a:cubicBezTo>
                    <a:pt x="1008" y="718"/>
                    <a:pt x="994" y="732"/>
                    <a:pt x="976" y="732"/>
                  </a:cubicBezTo>
                  <a:cubicBezTo>
                    <a:pt x="32" y="732"/>
                    <a:pt x="32" y="732"/>
                    <a:pt x="32" y="732"/>
                  </a:cubicBezTo>
                  <a:cubicBezTo>
                    <a:pt x="14" y="732"/>
                    <a:pt x="0" y="718"/>
                    <a:pt x="0" y="700"/>
                  </a:cubicBezTo>
                  <a:cubicBezTo>
                    <a:pt x="0" y="33"/>
                    <a:pt x="0" y="33"/>
                    <a:pt x="0" y="33"/>
                  </a:cubicBezTo>
                  <a:cubicBezTo>
                    <a:pt x="0" y="15"/>
                    <a:pt x="14" y="0"/>
                    <a:pt x="32" y="0"/>
                  </a:cubicBezTo>
                  <a:cubicBezTo>
                    <a:pt x="976" y="0"/>
                    <a:pt x="976" y="0"/>
                    <a:pt x="976" y="0"/>
                  </a:cubicBezTo>
                  <a:cubicBezTo>
                    <a:pt x="994" y="0"/>
                    <a:pt x="1008" y="15"/>
                    <a:pt x="1008" y="33"/>
                  </a:cubicBezTo>
                  <a:lnTo>
                    <a:pt x="1008" y="700"/>
                  </a:lnTo>
                  <a:close/>
                </a:path>
              </a:pathLst>
            </a:custGeom>
            <a:solidFill>
              <a:srgbClr val="0E3C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7" name="Freeform 421">
              <a:extLst>
                <a:ext uri="{FF2B5EF4-FFF2-40B4-BE49-F238E27FC236}">
                  <a16:creationId xmlns:a16="http://schemas.microsoft.com/office/drawing/2014/main" xmlns="" id="{24E44A5E-DF8B-43BF-B2D5-DA6C8A44B3B4}"/>
                </a:ext>
              </a:extLst>
            </p:cNvPr>
            <p:cNvSpPr>
              <a:spLocks/>
            </p:cNvSpPr>
            <p:nvPr/>
          </p:nvSpPr>
          <p:spPr bwMode="auto">
            <a:xfrm>
              <a:off x="3830494" y="4566612"/>
              <a:ext cx="3709925" cy="274675"/>
            </a:xfrm>
            <a:custGeom>
              <a:avLst/>
              <a:gdLst>
                <a:gd name="T0" fmla="*/ 1340 w 1340"/>
                <a:gd name="T1" fmla="*/ 67 h 98"/>
                <a:gd name="T2" fmla="*/ 1307 w 1340"/>
                <a:gd name="T3" fmla="*/ 98 h 98"/>
                <a:gd name="T4" fmla="*/ 33 w 1340"/>
                <a:gd name="T5" fmla="*/ 98 h 98"/>
                <a:gd name="T6" fmla="*/ 0 w 1340"/>
                <a:gd name="T7" fmla="*/ 67 h 98"/>
                <a:gd name="T8" fmla="*/ 0 w 1340"/>
                <a:gd name="T9" fmla="*/ 31 h 98"/>
                <a:gd name="T10" fmla="*/ 33 w 1340"/>
                <a:gd name="T11" fmla="*/ 0 h 98"/>
                <a:gd name="T12" fmla="*/ 1307 w 1340"/>
                <a:gd name="T13" fmla="*/ 0 h 98"/>
                <a:gd name="T14" fmla="*/ 1340 w 1340"/>
                <a:gd name="T15" fmla="*/ 31 h 98"/>
                <a:gd name="T16" fmla="*/ 1340 w 1340"/>
                <a:gd name="T17" fmla="*/ 6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0" h="98">
                  <a:moveTo>
                    <a:pt x="1340" y="67"/>
                  </a:moveTo>
                  <a:cubicBezTo>
                    <a:pt x="1340" y="84"/>
                    <a:pt x="1325" y="98"/>
                    <a:pt x="1307" y="98"/>
                  </a:cubicBezTo>
                  <a:cubicBezTo>
                    <a:pt x="33" y="98"/>
                    <a:pt x="33" y="98"/>
                    <a:pt x="33" y="98"/>
                  </a:cubicBezTo>
                  <a:cubicBezTo>
                    <a:pt x="15" y="98"/>
                    <a:pt x="0" y="84"/>
                    <a:pt x="0" y="67"/>
                  </a:cubicBezTo>
                  <a:cubicBezTo>
                    <a:pt x="0" y="31"/>
                    <a:pt x="0" y="31"/>
                    <a:pt x="0" y="31"/>
                  </a:cubicBezTo>
                  <a:cubicBezTo>
                    <a:pt x="0" y="14"/>
                    <a:pt x="15" y="0"/>
                    <a:pt x="33" y="0"/>
                  </a:cubicBezTo>
                  <a:cubicBezTo>
                    <a:pt x="1307" y="0"/>
                    <a:pt x="1307" y="0"/>
                    <a:pt x="1307" y="0"/>
                  </a:cubicBezTo>
                  <a:cubicBezTo>
                    <a:pt x="1325" y="0"/>
                    <a:pt x="1340" y="14"/>
                    <a:pt x="1340" y="31"/>
                  </a:cubicBezTo>
                  <a:lnTo>
                    <a:pt x="1340" y="67"/>
                  </a:lnTo>
                  <a:close/>
                </a:path>
              </a:pathLst>
            </a:custGeom>
            <a:solidFill>
              <a:srgbClr val="85CBCC"/>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48" name="Rectangle 422">
              <a:extLst>
                <a:ext uri="{FF2B5EF4-FFF2-40B4-BE49-F238E27FC236}">
                  <a16:creationId xmlns:a16="http://schemas.microsoft.com/office/drawing/2014/main" xmlns="" id="{DFA3CD80-2265-490B-97CD-BF33C1FA0FBE}"/>
                </a:ext>
              </a:extLst>
            </p:cNvPr>
            <p:cNvSpPr>
              <a:spLocks noChangeArrowheads="1"/>
            </p:cNvSpPr>
            <p:nvPr/>
          </p:nvSpPr>
          <p:spPr bwMode="auto">
            <a:xfrm>
              <a:off x="4456751" y="2805040"/>
              <a:ext cx="2457414" cy="1556484"/>
            </a:xfrm>
            <a:prstGeom prst="rect">
              <a:avLst/>
            </a:prstGeom>
            <a:solidFill>
              <a:srgbClr val="FBBF5C"/>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49" name="Oval 423">
              <a:extLst>
                <a:ext uri="{FF2B5EF4-FFF2-40B4-BE49-F238E27FC236}">
                  <a16:creationId xmlns:a16="http://schemas.microsoft.com/office/drawing/2014/main" xmlns="" id="{3447DA0E-0DAD-4D40-AB27-9484819D90A0}"/>
                </a:ext>
              </a:extLst>
            </p:cNvPr>
            <p:cNvSpPr>
              <a:spLocks noChangeArrowheads="1"/>
            </p:cNvSpPr>
            <p:nvPr/>
          </p:nvSpPr>
          <p:spPr bwMode="auto">
            <a:xfrm>
              <a:off x="5606718" y="4383496"/>
              <a:ext cx="168466" cy="168466"/>
            </a:xfrm>
            <a:prstGeom prst="ellipse">
              <a:avLst/>
            </a:prstGeom>
            <a:solidFill>
              <a:srgbClr val="FFFFFF"/>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55" name="Freeform 429">
              <a:extLst>
                <a:ext uri="{FF2B5EF4-FFF2-40B4-BE49-F238E27FC236}">
                  <a16:creationId xmlns:a16="http://schemas.microsoft.com/office/drawing/2014/main" xmlns="" id="{F0774A3D-66A4-4D77-8ED8-B17CD56CA90B}"/>
                </a:ext>
              </a:extLst>
            </p:cNvPr>
            <p:cNvSpPr>
              <a:spLocks/>
            </p:cNvSpPr>
            <p:nvPr/>
          </p:nvSpPr>
          <p:spPr bwMode="auto">
            <a:xfrm>
              <a:off x="5244147" y="3010130"/>
              <a:ext cx="893605" cy="1146305"/>
            </a:xfrm>
            <a:custGeom>
              <a:avLst/>
              <a:gdLst>
                <a:gd name="T0" fmla="*/ 323 w 323"/>
                <a:gd name="T1" fmla="*/ 161 h 413"/>
                <a:gd name="T2" fmla="*/ 162 w 323"/>
                <a:gd name="T3" fmla="*/ 413 h 413"/>
                <a:gd name="T4" fmla="*/ 0 w 323"/>
                <a:gd name="T5" fmla="*/ 161 h 413"/>
                <a:gd name="T6" fmla="*/ 162 w 323"/>
                <a:gd name="T7" fmla="*/ 0 h 413"/>
                <a:gd name="T8" fmla="*/ 323 w 323"/>
                <a:gd name="T9" fmla="*/ 161 h 413"/>
              </a:gdLst>
              <a:ahLst/>
              <a:cxnLst>
                <a:cxn ang="0">
                  <a:pos x="T0" y="T1"/>
                </a:cxn>
                <a:cxn ang="0">
                  <a:pos x="T2" y="T3"/>
                </a:cxn>
                <a:cxn ang="0">
                  <a:pos x="T4" y="T5"/>
                </a:cxn>
                <a:cxn ang="0">
                  <a:pos x="T6" y="T7"/>
                </a:cxn>
                <a:cxn ang="0">
                  <a:pos x="T8" y="T9"/>
                </a:cxn>
              </a:cxnLst>
              <a:rect l="0" t="0" r="r" b="b"/>
              <a:pathLst>
                <a:path w="323" h="413">
                  <a:moveTo>
                    <a:pt x="323" y="161"/>
                  </a:moveTo>
                  <a:cubicBezTo>
                    <a:pt x="323" y="250"/>
                    <a:pt x="162" y="413"/>
                    <a:pt x="162" y="413"/>
                  </a:cubicBezTo>
                  <a:cubicBezTo>
                    <a:pt x="162" y="413"/>
                    <a:pt x="0" y="250"/>
                    <a:pt x="0" y="161"/>
                  </a:cubicBezTo>
                  <a:cubicBezTo>
                    <a:pt x="0" y="72"/>
                    <a:pt x="72" y="0"/>
                    <a:pt x="162" y="0"/>
                  </a:cubicBezTo>
                  <a:cubicBezTo>
                    <a:pt x="251" y="0"/>
                    <a:pt x="323" y="72"/>
                    <a:pt x="323" y="161"/>
                  </a:cubicBezTo>
                  <a:close/>
                </a:path>
              </a:pathLst>
            </a:custGeom>
            <a:solidFill>
              <a:srgbClr val="4F97CD"/>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56" name="Oval 430">
              <a:extLst>
                <a:ext uri="{FF2B5EF4-FFF2-40B4-BE49-F238E27FC236}">
                  <a16:creationId xmlns:a16="http://schemas.microsoft.com/office/drawing/2014/main" xmlns="" id="{56C772D7-D47A-49F9-BD3C-B8819C3E1DBB}"/>
                </a:ext>
              </a:extLst>
            </p:cNvPr>
            <p:cNvSpPr>
              <a:spLocks noChangeArrowheads="1"/>
            </p:cNvSpPr>
            <p:nvPr/>
          </p:nvSpPr>
          <p:spPr bwMode="auto">
            <a:xfrm>
              <a:off x="5386979" y="3152959"/>
              <a:ext cx="607944" cy="6079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7" name="Freeform 431">
              <a:extLst>
                <a:ext uri="{FF2B5EF4-FFF2-40B4-BE49-F238E27FC236}">
                  <a16:creationId xmlns:a16="http://schemas.microsoft.com/office/drawing/2014/main" xmlns="" id="{11B21D86-3BDE-4696-8382-8D21412A8FCA}"/>
                </a:ext>
              </a:extLst>
            </p:cNvPr>
            <p:cNvSpPr>
              <a:spLocks noEditPoints="1"/>
            </p:cNvSpPr>
            <p:nvPr/>
          </p:nvSpPr>
          <p:spPr bwMode="auto">
            <a:xfrm>
              <a:off x="5467550" y="3281141"/>
              <a:ext cx="450466" cy="479764"/>
            </a:xfrm>
            <a:custGeom>
              <a:avLst/>
              <a:gdLst>
                <a:gd name="T0" fmla="*/ 125 w 163"/>
                <a:gd name="T1" fmla="*/ 43 h 172"/>
                <a:gd name="T2" fmla="*/ 82 w 163"/>
                <a:gd name="T3" fmla="*/ 87 h 172"/>
                <a:gd name="T4" fmla="*/ 38 w 163"/>
                <a:gd name="T5" fmla="*/ 43 h 172"/>
                <a:gd name="T6" fmla="*/ 82 w 163"/>
                <a:gd name="T7" fmla="*/ 0 h 172"/>
                <a:gd name="T8" fmla="*/ 125 w 163"/>
                <a:gd name="T9" fmla="*/ 43 h 172"/>
                <a:gd name="T10" fmla="*/ 82 w 163"/>
                <a:gd name="T11" fmla="*/ 172 h 172"/>
                <a:gd name="T12" fmla="*/ 163 w 163"/>
                <a:gd name="T13" fmla="*/ 135 h 172"/>
                <a:gd name="T14" fmla="*/ 82 w 163"/>
                <a:gd name="T15" fmla="*/ 94 h 172"/>
                <a:gd name="T16" fmla="*/ 0 w 163"/>
                <a:gd name="T17" fmla="*/ 135 h 172"/>
                <a:gd name="T18" fmla="*/ 82 w 163"/>
                <a:gd name="T1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72">
                  <a:moveTo>
                    <a:pt x="125" y="43"/>
                  </a:moveTo>
                  <a:cubicBezTo>
                    <a:pt x="125" y="67"/>
                    <a:pt x="106" y="87"/>
                    <a:pt x="82" y="87"/>
                  </a:cubicBezTo>
                  <a:cubicBezTo>
                    <a:pt x="57" y="87"/>
                    <a:pt x="38" y="67"/>
                    <a:pt x="38" y="43"/>
                  </a:cubicBezTo>
                  <a:cubicBezTo>
                    <a:pt x="38" y="19"/>
                    <a:pt x="57" y="0"/>
                    <a:pt x="82" y="0"/>
                  </a:cubicBezTo>
                  <a:cubicBezTo>
                    <a:pt x="106" y="0"/>
                    <a:pt x="125" y="19"/>
                    <a:pt x="125" y="43"/>
                  </a:cubicBezTo>
                  <a:close/>
                  <a:moveTo>
                    <a:pt x="82" y="172"/>
                  </a:moveTo>
                  <a:cubicBezTo>
                    <a:pt x="114" y="172"/>
                    <a:pt x="143" y="158"/>
                    <a:pt x="163" y="135"/>
                  </a:cubicBezTo>
                  <a:cubicBezTo>
                    <a:pt x="147" y="111"/>
                    <a:pt x="117" y="94"/>
                    <a:pt x="82" y="94"/>
                  </a:cubicBezTo>
                  <a:cubicBezTo>
                    <a:pt x="46" y="94"/>
                    <a:pt x="16" y="111"/>
                    <a:pt x="0" y="135"/>
                  </a:cubicBezTo>
                  <a:cubicBezTo>
                    <a:pt x="20" y="158"/>
                    <a:pt x="49" y="172"/>
                    <a:pt x="82" y="172"/>
                  </a:cubicBezTo>
                  <a:close/>
                </a:path>
              </a:pathLst>
            </a:custGeom>
            <a:solidFill>
              <a:srgbClr val="85CBCC"/>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grpSp>
      <p:sp>
        <p:nvSpPr>
          <p:cNvPr id="163" name="Freeform 437">
            <a:extLst>
              <a:ext uri="{FF2B5EF4-FFF2-40B4-BE49-F238E27FC236}">
                <a16:creationId xmlns:a16="http://schemas.microsoft.com/office/drawing/2014/main" xmlns="" id="{7F4474C0-68FE-4FF5-A3F3-4475D7C27D32}"/>
              </a:ext>
            </a:extLst>
          </p:cNvPr>
          <p:cNvSpPr>
            <a:spLocks/>
          </p:cNvSpPr>
          <p:nvPr/>
        </p:nvSpPr>
        <p:spPr bwMode="auto">
          <a:xfrm>
            <a:off x="5656765" y="5225829"/>
            <a:ext cx="1193914" cy="1069396"/>
          </a:xfrm>
          <a:custGeom>
            <a:avLst/>
            <a:gdLst>
              <a:gd name="T0" fmla="*/ 37 w 432"/>
              <a:gd name="T1" fmla="*/ 385 h 385"/>
              <a:gd name="T2" fmla="*/ 396 w 432"/>
              <a:gd name="T3" fmla="*/ 385 h 385"/>
              <a:gd name="T4" fmla="*/ 432 w 432"/>
              <a:gd name="T5" fmla="*/ 348 h 385"/>
              <a:gd name="T6" fmla="*/ 432 w 432"/>
              <a:gd name="T7" fmla="*/ 117 h 385"/>
              <a:gd name="T8" fmla="*/ 396 w 432"/>
              <a:gd name="T9" fmla="*/ 80 h 385"/>
              <a:gd name="T10" fmla="*/ 372 w 432"/>
              <a:gd name="T11" fmla="*/ 80 h 385"/>
              <a:gd name="T12" fmla="*/ 372 w 432"/>
              <a:gd name="T13" fmla="*/ 0 h 385"/>
              <a:gd name="T14" fmla="*/ 270 w 432"/>
              <a:gd name="T15" fmla="*/ 80 h 385"/>
              <a:gd name="T16" fmla="*/ 37 w 432"/>
              <a:gd name="T17" fmla="*/ 80 h 385"/>
              <a:gd name="T18" fmla="*/ 0 w 432"/>
              <a:gd name="T19" fmla="*/ 117 h 385"/>
              <a:gd name="T20" fmla="*/ 0 w 432"/>
              <a:gd name="T21" fmla="*/ 348 h 385"/>
              <a:gd name="T22" fmla="*/ 37 w 432"/>
              <a:gd name="T2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2" h="385">
                <a:moveTo>
                  <a:pt x="37" y="385"/>
                </a:moveTo>
                <a:cubicBezTo>
                  <a:pt x="396" y="385"/>
                  <a:pt x="396" y="385"/>
                  <a:pt x="396" y="385"/>
                </a:cubicBezTo>
                <a:cubicBezTo>
                  <a:pt x="416" y="385"/>
                  <a:pt x="432" y="368"/>
                  <a:pt x="432" y="348"/>
                </a:cubicBezTo>
                <a:cubicBezTo>
                  <a:pt x="432" y="117"/>
                  <a:pt x="432" y="117"/>
                  <a:pt x="432" y="117"/>
                </a:cubicBezTo>
                <a:cubicBezTo>
                  <a:pt x="432" y="97"/>
                  <a:pt x="416" y="80"/>
                  <a:pt x="396" y="80"/>
                </a:cubicBezTo>
                <a:cubicBezTo>
                  <a:pt x="372" y="80"/>
                  <a:pt x="372" y="80"/>
                  <a:pt x="372" y="80"/>
                </a:cubicBezTo>
                <a:cubicBezTo>
                  <a:pt x="372" y="0"/>
                  <a:pt x="372" y="0"/>
                  <a:pt x="372" y="0"/>
                </a:cubicBezTo>
                <a:cubicBezTo>
                  <a:pt x="270" y="80"/>
                  <a:pt x="270" y="80"/>
                  <a:pt x="270" y="80"/>
                </a:cubicBezTo>
                <a:cubicBezTo>
                  <a:pt x="37" y="80"/>
                  <a:pt x="37" y="80"/>
                  <a:pt x="37" y="80"/>
                </a:cubicBezTo>
                <a:cubicBezTo>
                  <a:pt x="17" y="80"/>
                  <a:pt x="0" y="97"/>
                  <a:pt x="0" y="117"/>
                </a:cubicBezTo>
                <a:cubicBezTo>
                  <a:pt x="0" y="348"/>
                  <a:pt x="0" y="348"/>
                  <a:pt x="0" y="348"/>
                </a:cubicBezTo>
                <a:cubicBezTo>
                  <a:pt x="0" y="368"/>
                  <a:pt x="17" y="385"/>
                  <a:pt x="37" y="385"/>
                </a:cubicBezTo>
                <a:close/>
              </a:path>
            </a:pathLst>
          </a:custGeom>
          <a:solidFill>
            <a:srgbClr val="4F97CD"/>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64" name="Freeform 438">
            <a:extLst>
              <a:ext uri="{FF2B5EF4-FFF2-40B4-BE49-F238E27FC236}">
                <a16:creationId xmlns:a16="http://schemas.microsoft.com/office/drawing/2014/main" xmlns="" id="{488AEED7-0D49-4F6D-A325-26EAA445716F}"/>
              </a:ext>
            </a:extLst>
          </p:cNvPr>
          <p:cNvSpPr>
            <a:spLocks/>
          </p:cNvSpPr>
          <p:nvPr/>
        </p:nvSpPr>
        <p:spPr bwMode="auto">
          <a:xfrm>
            <a:off x="6403877" y="5225829"/>
            <a:ext cx="281999" cy="223402"/>
          </a:xfrm>
          <a:custGeom>
            <a:avLst/>
            <a:gdLst>
              <a:gd name="T0" fmla="*/ 77 w 77"/>
              <a:gd name="T1" fmla="*/ 61 h 61"/>
              <a:gd name="T2" fmla="*/ 77 w 77"/>
              <a:gd name="T3" fmla="*/ 0 h 61"/>
              <a:gd name="T4" fmla="*/ 0 w 77"/>
              <a:gd name="T5" fmla="*/ 61 h 61"/>
              <a:gd name="T6" fmla="*/ 77 w 77"/>
              <a:gd name="T7" fmla="*/ 61 h 61"/>
            </a:gdLst>
            <a:ahLst/>
            <a:cxnLst>
              <a:cxn ang="0">
                <a:pos x="T0" y="T1"/>
              </a:cxn>
              <a:cxn ang="0">
                <a:pos x="T2" y="T3"/>
              </a:cxn>
              <a:cxn ang="0">
                <a:pos x="T4" y="T5"/>
              </a:cxn>
              <a:cxn ang="0">
                <a:pos x="T6" y="T7"/>
              </a:cxn>
            </a:cxnLst>
            <a:rect l="0" t="0" r="r" b="b"/>
            <a:pathLst>
              <a:path w="77" h="61">
                <a:moveTo>
                  <a:pt x="77" y="61"/>
                </a:moveTo>
                <a:lnTo>
                  <a:pt x="77" y="0"/>
                </a:lnTo>
                <a:lnTo>
                  <a:pt x="0" y="61"/>
                </a:lnTo>
                <a:lnTo>
                  <a:pt x="77" y="61"/>
                </a:lnTo>
                <a:close/>
              </a:path>
            </a:pathLst>
          </a:custGeom>
          <a:solidFill>
            <a:srgbClr val="4F97CD"/>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65" name="Freeform 439">
            <a:extLst>
              <a:ext uri="{FF2B5EF4-FFF2-40B4-BE49-F238E27FC236}">
                <a16:creationId xmlns:a16="http://schemas.microsoft.com/office/drawing/2014/main" xmlns="" id="{BC9948E4-0946-4C6B-A72C-3F534FEBEDC1}"/>
              </a:ext>
            </a:extLst>
          </p:cNvPr>
          <p:cNvSpPr>
            <a:spLocks noEditPoints="1"/>
          </p:cNvSpPr>
          <p:nvPr/>
        </p:nvSpPr>
        <p:spPr bwMode="auto">
          <a:xfrm>
            <a:off x="5872843" y="5793486"/>
            <a:ext cx="765425" cy="157481"/>
          </a:xfrm>
          <a:custGeom>
            <a:avLst/>
            <a:gdLst>
              <a:gd name="T0" fmla="*/ 56 w 277"/>
              <a:gd name="T1" fmla="*/ 29 h 57"/>
              <a:gd name="T2" fmla="*/ 28 w 277"/>
              <a:gd name="T3" fmla="*/ 57 h 57"/>
              <a:gd name="T4" fmla="*/ 0 w 277"/>
              <a:gd name="T5" fmla="*/ 29 h 57"/>
              <a:gd name="T6" fmla="*/ 28 w 277"/>
              <a:gd name="T7" fmla="*/ 0 h 57"/>
              <a:gd name="T8" fmla="*/ 56 w 277"/>
              <a:gd name="T9" fmla="*/ 29 h 57"/>
              <a:gd name="T10" fmla="*/ 138 w 277"/>
              <a:gd name="T11" fmla="*/ 0 h 57"/>
              <a:gd name="T12" fmla="*/ 110 w 277"/>
              <a:gd name="T13" fmla="*/ 29 h 57"/>
              <a:gd name="T14" fmla="*/ 138 w 277"/>
              <a:gd name="T15" fmla="*/ 57 h 57"/>
              <a:gd name="T16" fmla="*/ 167 w 277"/>
              <a:gd name="T17" fmla="*/ 29 h 57"/>
              <a:gd name="T18" fmla="*/ 138 w 277"/>
              <a:gd name="T19" fmla="*/ 0 h 57"/>
              <a:gd name="T20" fmla="*/ 249 w 277"/>
              <a:gd name="T21" fmla="*/ 0 h 57"/>
              <a:gd name="T22" fmla="*/ 220 w 277"/>
              <a:gd name="T23" fmla="*/ 29 h 57"/>
              <a:gd name="T24" fmla="*/ 249 w 277"/>
              <a:gd name="T25" fmla="*/ 57 h 57"/>
              <a:gd name="T26" fmla="*/ 277 w 277"/>
              <a:gd name="T27" fmla="*/ 29 h 57"/>
              <a:gd name="T28" fmla="*/ 249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56" y="29"/>
                </a:moveTo>
                <a:cubicBezTo>
                  <a:pt x="56" y="44"/>
                  <a:pt x="44" y="57"/>
                  <a:pt x="28" y="57"/>
                </a:cubicBezTo>
                <a:cubicBezTo>
                  <a:pt x="12" y="57"/>
                  <a:pt x="0" y="44"/>
                  <a:pt x="0" y="29"/>
                </a:cubicBezTo>
                <a:cubicBezTo>
                  <a:pt x="0" y="13"/>
                  <a:pt x="12" y="0"/>
                  <a:pt x="28" y="0"/>
                </a:cubicBezTo>
                <a:cubicBezTo>
                  <a:pt x="44" y="0"/>
                  <a:pt x="56" y="13"/>
                  <a:pt x="56" y="29"/>
                </a:cubicBezTo>
                <a:close/>
                <a:moveTo>
                  <a:pt x="138" y="0"/>
                </a:moveTo>
                <a:cubicBezTo>
                  <a:pt x="123" y="0"/>
                  <a:pt x="110" y="13"/>
                  <a:pt x="110" y="29"/>
                </a:cubicBezTo>
                <a:cubicBezTo>
                  <a:pt x="110" y="44"/>
                  <a:pt x="123" y="57"/>
                  <a:pt x="138" y="57"/>
                </a:cubicBezTo>
                <a:cubicBezTo>
                  <a:pt x="154" y="57"/>
                  <a:pt x="167" y="44"/>
                  <a:pt x="167" y="29"/>
                </a:cubicBezTo>
                <a:cubicBezTo>
                  <a:pt x="167" y="13"/>
                  <a:pt x="154" y="0"/>
                  <a:pt x="138" y="0"/>
                </a:cubicBezTo>
                <a:close/>
                <a:moveTo>
                  <a:pt x="249" y="0"/>
                </a:moveTo>
                <a:cubicBezTo>
                  <a:pt x="233" y="0"/>
                  <a:pt x="220" y="13"/>
                  <a:pt x="220" y="29"/>
                </a:cubicBezTo>
                <a:cubicBezTo>
                  <a:pt x="220" y="44"/>
                  <a:pt x="233" y="57"/>
                  <a:pt x="249" y="57"/>
                </a:cubicBezTo>
                <a:cubicBezTo>
                  <a:pt x="264" y="57"/>
                  <a:pt x="277" y="44"/>
                  <a:pt x="277" y="29"/>
                </a:cubicBezTo>
                <a:cubicBezTo>
                  <a:pt x="277" y="13"/>
                  <a:pt x="264" y="0"/>
                  <a:pt x="24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6" name="Freeform 440">
            <a:extLst>
              <a:ext uri="{FF2B5EF4-FFF2-40B4-BE49-F238E27FC236}">
                <a16:creationId xmlns:a16="http://schemas.microsoft.com/office/drawing/2014/main" xmlns="" id="{5216DFCA-A8DE-456B-8D82-02CA11E9CBFB}"/>
              </a:ext>
            </a:extLst>
          </p:cNvPr>
          <p:cNvSpPr>
            <a:spLocks noEditPoints="1"/>
          </p:cNvSpPr>
          <p:nvPr/>
        </p:nvSpPr>
        <p:spPr bwMode="auto">
          <a:xfrm>
            <a:off x="5872843" y="5793486"/>
            <a:ext cx="765425" cy="80571"/>
          </a:xfrm>
          <a:custGeom>
            <a:avLst/>
            <a:gdLst>
              <a:gd name="T0" fmla="*/ 277 w 277"/>
              <a:gd name="T1" fmla="*/ 29 h 29"/>
              <a:gd name="T2" fmla="*/ 220 w 277"/>
              <a:gd name="T3" fmla="*/ 29 h 29"/>
              <a:gd name="T4" fmla="*/ 249 w 277"/>
              <a:gd name="T5" fmla="*/ 0 h 29"/>
              <a:gd name="T6" fmla="*/ 277 w 277"/>
              <a:gd name="T7" fmla="*/ 29 h 29"/>
              <a:gd name="T8" fmla="*/ 138 w 277"/>
              <a:gd name="T9" fmla="*/ 0 h 29"/>
              <a:gd name="T10" fmla="*/ 110 w 277"/>
              <a:gd name="T11" fmla="*/ 29 h 29"/>
              <a:gd name="T12" fmla="*/ 167 w 277"/>
              <a:gd name="T13" fmla="*/ 29 h 29"/>
              <a:gd name="T14" fmla="*/ 138 w 277"/>
              <a:gd name="T15" fmla="*/ 0 h 29"/>
              <a:gd name="T16" fmla="*/ 28 w 277"/>
              <a:gd name="T17" fmla="*/ 0 h 29"/>
              <a:gd name="T18" fmla="*/ 0 w 277"/>
              <a:gd name="T19" fmla="*/ 29 h 29"/>
              <a:gd name="T20" fmla="*/ 56 w 277"/>
              <a:gd name="T21" fmla="*/ 29 h 29"/>
              <a:gd name="T22" fmla="*/ 28 w 277"/>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9">
                <a:moveTo>
                  <a:pt x="277" y="29"/>
                </a:moveTo>
                <a:cubicBezTo>
                  <a:pt x="220" y="29"/>
                  <a:pt x="220" y="29"/>
                  <a:pt x="220" y="29"/>
                </a:cubicBezTo>
                <a:cubicBezTo>
                  <a:pt x="220" y="13"/>
                  <a:pt x="233" y="0"/>
                  <a:pt x="249" y="0"/>
                </a:cubicBezTo>
                <a:cubicBezTo>
                  <a:pt x="264" y="0"/>
                  <a:pt x="277" y="13"/>
                  <a:pt x="277" y="29"/>
                </a:cubicBezTo>
                <a:close/>
                <a:moveTo>
                  <a:pt x="138" y="0"/>
                </a:moveTo>
                <a:cubicBezTo>
                  <a:pt x="123" y="0"/>
                  <a:pt x="110" y="13"/>
                  <a:pt x="110" y="29"/>
                </a:cubicBezTo>
                <a:cubicBezTo>
                  <a:pt x="167" y="29"/>
                  <a:pt x="167" y="29"/>
                  <a:pt x="167" y="29"/>
                </a:cubicBezTo>
                <a:cubicBezTo>
                  <a:pt x="167" y="13"/>
                  <a:pt x="154" y="0"/>
                  <a:pt x="138" y="0"/>
                </a:cubicBezTo>
                <a:close/>
                <a:moveTo>
                  <a:pt x="28" y="0"/>
                </a:moveTo>
                <a:cubicBezTo>
                  <a:pt x="12" y="0"/>
                  <a:pt x="0" y="13"/>
                  <a:pt x="0" y="29"/>
                </a:cubicBezTo>
                <a:cubicBezTo>
                  <a:pt x="56" y="29"/>
                  <a:pt x="56" y="29"/>
                  <a:pt x="56" y="29"/>
                </a:cubicBezTo>
                <a:cubicBezTo>
                  <a:pt x="56" y="13"/>
                  <a:pt x="44"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0" name="Freeform 444">
            <a:extLst>
              <a:ext uri="{FF2B5EF4-FFF2-40B4-BE49-F238E27FC236}">
                <a16:creationId xmlns:a16="http://schemas.microsoft.com/office/drawing/2014/main" xmlns="" id="{D61E2B05-77F5-4553-9AE1-4583BCB89597}"/>
              </a:ext>
            </a:extLst>
          </p:cNvPr>
          <p:cNvSpPr>
            <a:spLocks/>
          </p:cNvSpPr>
          <p:nvPr/>
        </p:nvSpPr>
        <p:spPr bwMode="auto">
          <a:xfrm>
            <a:off x="1632797" y="1332790"/>
            <a:ext cx="1300123" cy="1366044"/>
          </a:xfrm>
          <a:custGeom>
            <a:avLst/>
            <a:gdLst>
              <a:gd name="T0" fmla="*/ 154 w 470"/>
              <a:gd name="T1" fmla="*/ 0 h 493"/>
              <a:gd name="T2" fmla="*/ 316 w 470"/>
              <a:gd name="T3" fmla="*/ 0 h 493"/>
              <a:gd name="T4" fmla="*/ 470 w 470"/>
              <a:gd name="T5" fmla="*/ 162 h 493"/>
              <a:gd name="T6" fmla="*/ 470 w 470"/>
              <a:gd name="T7" fmla="*/ 331 h 493"/>
              <a:gd name="T8" fmla="*/ 316 w 470"/>
              <a:gd name="T9" fmla="*/ 493 h 493"/>
              <a:gd name="T10" fmla="*/ 154 w 470"/>
              <a:gd name="T11" fmla="*/ 493 h 493"/>
              <a:gd name="T12" fmla="*/ 0 w 470"/>
              <a:gd name="T13" fmla="*/ 331 h 493"/>
              <a:gd name="T14" fmla="*/ 0 w 470"/>
              <a:gd name="T15" fmla="*/ 162 h 493"/>
              <a:gd name="T16" fmla="*/ 154 w 470"/>
              <a:gd name="T17"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493">
                <a:moveTo>
                  <a:pt x="154" y="0"/>
                </a:moveTo>
                <a:cubicBezTo>
                  <a:pt x="316" y="0"/>
                  <a:pt x="316" y="0"/>
                  <a:pt x="316" y="0"/>
                </a:cubicBezTo>
                <a:cubicBezTo>
                  <a:pt x="401" y="0"/>
                  <a:pt x="470" y="73"/>
                  <a:pt x="470" y="162"/>
                </a:cubicBezTo>
                <a:cubicBezTo>
                  <a:pt x="470" y="331"/>
                  <a:pt x="470" y="331"/>
                  <a:pt x="470" y="331"/>
                </a:cubicBezTo>
                <a:cubicBezTo>
                  <a:pt x="470" y="420"/>
                  <a:pt x="401" y="493"/>
                  <a:pt x="316" y="493"/>
                </a:cubicBezTo>
                <a:cubicBezTo>
                  <a:pt x="154" y="493"/>
                  <a:pt x="154" y="493"/>
                  <a:pt x="154" y="493"/>
                </a:cubicBezTo>
                <a:cubicBezTo>
                  <a:pt x="69" y="493"/>
                  <a:pt x="0" y="420"/>
                  <a:pt x="0" y="331"/>
                </a:cubicBezTo>
                <a:cubicBezTo>
                  <a:pt x="0" y="162"/>
                  <a:pt x="0" y="162"/>
                  <a:pt x="0" y="162"/>
                </a:cubicBezTo>
                <a:cubicBezTo>
                  <a:pt x="0" y="73"/>
                  <a:pt x="69" y="0"/>
                  <a:pt x="154" y="0"/>
                </a:cubicBezTo>
                <a:close/>
              </a:path>
            </a:pathLst>
          </a:custGeom>
          <a:solidFill>
            <a:srgbClr val="FFFFFF"/>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71" name="Freeform 445">
            <a:extLst>
              <a:ext uri="{FF2B5EF4-FFF2-40B4-BE49-F238E27FC236}">
                <a16:creationId xmlns:a16="http://schemas.microsoft.com/office/drawing/2014/main" xmlns="" id="{A35BA4B8-5257-47E6-A0E3-C3A37B4DC4BF}"/>
              </a:ext>
            </a:extLst>
          </p:cNvPr>
          <p:cNvSpPr>
            <a:spLocks/>
          </p:cNvSpPr>
          <p:nvPr/>
        </p:nvSpPr>
        <p:spPr bwMode="auto">
          <a:xfrm>
            <a:off x="2467805" y="1669723"/>
            <a:ext cx="201428" cy="692178"/>
          </a:xfrm>
          <a:custGeom>
            <a:avLst/>
            <a:gdLst>
              <a:gd name="T0" fmla="*/ 10 w 73"/>
              <a:gd name="T1" fmla="*/ 0 h 251"/>
              <a:gd name="T2" fmla="*/ 63 w 73"/>
              <a:gd name="T3" fmla="*/ 0 h 251"/>
              <a:gd name="T4" fmla="*/ 73 w 73"/>
              <a:gd name="T5" fmla="*/ 10 h 251"/>
              <a:gd name="T6" fmla="*/ 73 w 73"/>
              <a:gd name="T7" fmla="*/ 241 h 251"/>
              <a:gd name="T8" fmla="*/ 63 w 73"/>
              <a:gd name="T9" fmla="*/ 251 h 251"/>
              <a:gd name="T10" fmla="*/ 10 w 73"/>
              <a:gd name="T11" fmla="*/ 251 h 251"/>
              <a:gd name="T12" fmla="*/ 0 w 73"/>
              <a:gd name="T13" fmla="*/ 241 h 251"/>
              <a:gd name="T14" fmla="*/ 0 w 73"/>
              <a:gd name="T15" fmla="*/ 10 h 251"/>
              <a:gd name="T16" fmla="*/ 10 w 73"/>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51">
                <a:moveTo>
                  <a:pt x="10" y="0"/>
                </a:moveTo>
                <a:cubicBezTo>
                  <a:pt x="63" y="0"/>
                  <a:pt x="63" y="0"/>
                  <a:pt x="63" y="0"/>
                </a:cubicBezTo>
                <a:cubicBezTo>
                  <a:pt x="69" y="0"/>
                  <a:pt x="73" y="4"/>
                  <a:pt x="73" y="10"/>
                </a:cubicBezTo>
                <a:cubicBezTo>
                  <a:pt x="73" y="241"/>
                  <a:pt x="73" y="241"/>
                  <a:pt x="73" y="241"/>
                </a:cubicBezTo>
                <a:cubicBezTo>
                  <a:pt x="73" y="247"/>
                  <a:pt x="69" y="251"/>
                  <a:pt x="63" y="251"/>
                </a:cubicBezTo>
                <a:cubicBezTo>
                  <a:pt x="10" y="251"/>
                  <a:pt x="10" y="251"/>
                  <a:pt x="10" y="251"/>
                </a:cubicBezTo>
                <a:cubicBezTo>
                  <a:pt x="5" y="251"/>
                  <a:pt x="0" y="247"/>
                  <a:pt x="0" y="241"/>
                </a:cubicBezTo>
                <a:cubicBezTo>
                  <a:pt x="0" y="10"/>
                  <a:pt x="0" y="10"/>
                  <a:pt x="0" y="10"/>
                </a:cubicBezTo>
                <a:cubicBezTo>
                  <a:pt x="0" y="4"/>
                  <a:pt x="5" y="0"/>
                  <a:pt x="10" y="0"/>
                </a:cubicBezTo>
                <a:close/>
              </a:path>
            </a:pathLst>
          </a:custGeom>
          <a:solidFill>
            <a:srgbClr val="4F9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2" name="Freeform 446">
            <a:extLst>
              <a:ext uri="{FF2B5EF4-FFF2-40B4-BE49-F238E27FC236}">
                <a16:creationId xmlns:a16="http://schemas.microsoft.com/office/drawing/2014/main" xmlns="" id="{551135AC-E218-4F9C-84B4-D971BDF7982F}"/>
              </a:ext>
            </a:extLst>
          </p:cNvPr>
          <p:cNvSpPr>
            <a:spLocks/>
          </p:cNvSpPr>
          <p:nvPr/>
        </p:nvSpPr>
        <p:spPr bwMode="auto">
          <a:xfrm>
            <a:off x="1900145" y="1794242"/>
            <a:ext cx="197765" cy="567660"/>
          </a:xfrm>
          <a:custGeom>
            <a:avLst/>
            <a:gdLst>
              <a:gd name="T0" fmla="*/ 63 w 72"/>
              <a:gd name="T1" fmla="*/ 0 h 206"/>
              <a:gd name="T2" fmla="*/ 9 w 72"/>
              <a:gd name="T3" fmla="*/ 0 h 206"/>
              <a:gd name="T4" fmla="*/ 0 w 72"/>
              <a:gd name="T5" fmla="*/ 20 h 206"/>
              <a:gd name="T6" fmla="*/ 0 w 72"/>
              <a:gd name="T7" fmla="*/ 186 h 206"/>
              <a:gd name="T8" fmla="*/ 9 w 72"/>
              <a:gd name="T9" fmla="*/ 206 h 206"/>
              <a:gd name="T10" fmla="*/ 63 w 72"/>
              <a:gd name="T11" fmla="*/ 206 h 206"/>
              <a:gd name="T12" fmla="*/ 72 w 72"/>
              <a:gd name="T13" fmla="*/ 186 h 206"/>
              <a:gd name="T14" fmla="*/ 72 w 72"/>
              <a:gd name="T15" fmla="*/ 20 h 206"/>
              <a:gd name="T16" fmla="*/ 63 w 72"/>
              <a:gd name="T1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06">
                <a:moveTo>
                  <a:pt x="63" y="0"/>
                </a:moveTo>
                <a:cubicBezTo>
                  <a:pt x="9" y="0"/>
                  <a:pt x="9" y="0"/>
                  <a:pt x="9" y="0"/>
                </a:cubicBezTo>
                <a:cubicBezTo>
                  <a:pt x="4" y="0"/>
                  <a:pt x="0" y="9"/>
                  <a:pt x="0" y="20"/>
                </a:cubicBezTo>
                <a:cubicBezTo>
                  <a:pt x="0" y="186"/>
                  <a:pt x="0" y="186"/>
                  <a:pt x="0" y="186"/>
                </a:cubicBezTo>
                <a:cubicBezTo>
                  <a:pt x="0" y="197"/>
                  <a:pt x="4" y="206"/>
                  <a:pt x="9" y="206"/>
                </a:cubicBezTo>
                <a:cubicBezTo>
                  <a:pt x="63" y="206"/>
                  <a:pt x="63" y="206"/>
                  <a:pt x="63" y="206"/>
                </a:cubicBezTo>
                <a:cubicBezTo>
                  <a:pt x="68" y="206"/>
                  <a:pt x="72" y="197"/>
                  <a:pt x="72" y="186"/>
                </a:cubicBezTo>
                <a:cubicBezTo>
                  <a:pt x="72" y="20"/>
                  <a:pt x="72" y="20"/>
                  <a:pt x="72" y="20"/>
                </a:cubicBezTo>
                <a:cubicBezTo>
                  <a:pt x="72" y="9"/>
                  <a:pt x="68" y="0"/>
                  <a:pt x="63" y="0"/>
                </a:cubicBezTo>
                <a:close/>
              </a:path>
            </a:pathLst>
          </a:custGeom>
          <a:solidFill>
            <a:srgbClr val="85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3" name="Freeform 447">
            <a:extLst>
              <a:ext uri="{FF2B5EF4-FFF2-40B4-BE49-F238E27FC236}">
                <a16:creationId xmlns:a16="http://schemas.microsoft.com/office/drawing/2014/main" xmlns="" id="{5FA71442-B6BC-4661-A2DF-214297D5DC94}"/>
              </a:ext>
            </a:extLst>
          </p:cNvPr>
          <p:cNvSpPr>
            <a:spLocks/>
          </p:cNvSpPr>
          <p:nvPr/>
        </p:nvSpPr>
        <p:spPr bwMode="auto">
          <a:xfrm>
            <a:off x="2182144" y="1915097"/>
            <a:ext cx="201428" cy="446802"/>
          </a:xfrm>
          <a:custGeom>
            <a:avLst/>
            <a:gdLst>
              <a:gd name="T0" fmla="*/ 63 w 73"/>
              <a:gd name="T1" fmla="*/ 0 h 162"/>
              <a:gd name="T2" fmla="*/ 10 w 73"/>
              <a:gd name="T3" fmla="*/ 0 h 162"/>
              <a:gd name="T4" fmla="*/ 0 w 73"/>
              <a:gd name="T5" fmla="*/ 10 h 162"/>
              <a:gd name="T6" fmla="*/ 0 w 73"/>
              <a:gd name="T7" fmla="*/ 152 h 162"/>
              <a:gd name="T8" fmla="*/ 10 w 73"/>
              <a:gd name="T9" fmla="*/ 162 h 162"/>
              <a:gd name="T10" fmla="*/ 63 w 73"/>
              <a:gd name="T11" fmla="*/ 162 h 162"/>
              <a:gd name="T12" fmla="*/ 73 w 73"/>
              <a:gd name="T13" fmla="*/ 152 h 162"/>
              <a:gd name="T14" fmla="*/ 73 w 73"/>
              <a:gd name="T15" fmla="*/ 10 h 162"/>
              <a:gd name="T16" fmla="*/ 63 w 73"/>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62">
                <a:moveTo>
                  <a:pt x="63" y="0"/>
                </a:moveTo>
                <a:cubicBezTo>
                  <a:pt x="46" y="0"/>
                  <a:pt x="28" y="0"/>
                  <a:pt x="10" y="0"/>
                </a:cubicBezTo>
                <a:cubicBezTo>
                  <a:pt x="5" y="0"/>
                  <a:pt x="0" y="5"/>
                  <a:pt x="0" y="10"/>
                </a:cubicBezTo>
                <a:cubicBezTo>
                  <a:pt x="0" y="58"/>
                  <a:pt x="0" y="105"/>
                  <a:pt x="0" y="152"/>
                </a:cubicBezTo>
                <a:cubicBezTo>
                  <a:pt x="0" y="158"/>
                  <a:pt x="5" y="162"/>
                  <a:pt x="10" y="162"/>
                </a:cubicBezTo>
                <a:cubicBezTo>
                  <a:pt x="28" y="162"/>
                  <a:pt x="46" y="162"/>
                  <a:pt x="63" y="162"/>
                </a:cubicBezTo>
                <a:cubicBezTo>
                  <a:pt x="69" y="162"/>
                  <a:pt x="73" y="158"/>
                  <a:pt x="73" y="152"/>
                </a:cubicBezTo>
                <a:cubicBezTo>
                  <a:pt x="73" y="105"/>
                  <a:pt x="73" y="58"/>
                  <a:pt x="73" y="10"/>
                </a:cubicBezTo>
                <a:cubicBezTo>
                  <a:pt x="73" y="5"/>
                  <a:pt x="69" y="0"/>
                  <a:pt x="63" y="0"/>
                </a:cubicBezTo>
                <a:close/>
              </a:path>
            </a:pathLst>
          </a:custGeom>
          <a:solidFill>
            <a:srgbClr val="FCC1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6" name="Freeform 450">
            <a:extLst>
              <a:ext uri="{FF2B5EF4-FFF2-40B4-BE49-F238E27FC236}">
                <a16:creationId xmlns:a16="http://schemas.microsoft.com/office/drawing/2014/main" xmlns="" id="{C1E6D453-AF56-4600-8BDA-0ED76AB7BEEE}"/>
              </a:ext>
            </a:extLst>
          </p:cNvPr>
          <p:cNvSpPr>
            <a:spLocks/>
          </p:cNvSpPr>
          <p:nvPr/>
        </p:nvSpPr>
        <p:spPr bwMode="auto">
          <a:xfrm>
            <a:off x="2028327" y="3039428"/>
            <a:ext cx="1472250" cy="1153630"/>
          </a:xfrm>
          <a:custGeom>
            <a:avLst/>
            <a:gdLst>
              <a:gd name="T0" fmla="*/ 39 w 532"/>
              <a:gd name="T1" fmla="*/ 0 h 417"/>
              <a:gd name="T2" fmla="*/ 493 w 532"/>
              <a:gd name="T3" fmla="*/ 0 h 417"/>
              <a:gd name="T4" fmla="*/ 532 w 532"/>
              <a:gd name="T5" fmla="*/ 39 h 417"/>
              <a:gd name="T6" fmla="*/ 532 w 532"/>
              <a:gd name="T7" fmla="*/ 378 h 417"/>
              <a:gd name="T8" fmla="*/ 493 w 532"/>
              <a:gd name="T9" fmla="*/ 417 h 417"/>
              <a:gd name="T10" fmla="*/ 39 w 532"/>
              <a:gd name="T11" fmla="*/ 417 h 417"/>
              <a:gd name="T12" fmla="*/ 0 w 532"/>
              <a:gd name="T13" fmla="*/ 378 h 417"/>
              <a:gd name="T14" fmla="*/ 0 w 532"/>
              <a:gd name="T15" fmla="*/ 39 h 417"/>
              <a:gd name="T16" fmla="*/ 39 w 532"/>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417">
                <a:moveTo>
                  <a:pt x="39" y="0"/>
                </a:moveTo>
                <a:cubicBezTo>
                  <a:pt x="493" y="0"/>
                  <a:pt x="493" y="0"/>
                  <a:pt x="493" y="0"/>
                </a:cubicBezTo>
                <a:cubicBezTo>
                  <a:pt x="514" y="0"/>
                  <a:pt x="532" y="17"/>
                  <a:pt x="532" y="39"/>
                </a:cubicBezTo>
                <a:cubicBezTo>
                  <a:pt x="532" y="378"/>
                  <a:pt x="532" y="378"/>
                  <a:pt x="532" y="378"/>
                </a:cubicBezTo>
                <a:cubicBezTo>
                  <a:pt x="532" y="399"/>
                  <a:pt x="514" y="417"/>
                  <a:pt x="493" y="417"/>
                </a:cubicBezTo>
                <a:cubicBezTo>
                  <a:pt x="39" y="417"/>
                  <a:pt x="39" y="417"/>
                  <a:pt x="39" y="417"/>
                </a:cubicBezTo>
                <a:cubicBezTo>
                  <a:pt x="17" y="417"/>
                  <a:pt x="0" y="399"/>
                  <a:pt x="0" y="378"/>
                </a:cubicBezTo>
                <a:cubicBezTo>
                  <a:pt x="0" y="39"/>
                  <a:pt x="0" y="39"/>
                  <a:pt x="0" y="39"/>
                </a:cubicBezTo>
                <a:cubicBezTo>
                  <a:pt x="0" y="17"/>
                  <a:pt x="17" y="0"/>
                  <a:pt x="39" y="0"/>
                </a:cubicBezTo>
                <a:close/>
              </a:path>
            </a:pathLst>
          </a:custGeom>
          <a:solidFill>
            <a:srgbClr val="4F97CD"/>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77" name="Oval 451">
            <a:extLst>
              <a:ext uri="{FF2B5EF4-FFF2-40B4-BE49-F238E27FC236}">
                <a16:creationId xmlns:a16="http://schemas.microsoft.com/office/drawing/2014/main" xmlns="" id="{1B87F765-7E1B-410C-BEAD-C8739C74E9C2}"/>
              </a:ext>
            </a:extLst>
          </p:cNvPr>
          <p:cNvSpPr>
            <a:spLocks noChangeArrowheads="1"/>
          </p:cNvSpPr>
          <p:nvPr/>
        </p:nvSpPr>
        <p:spPr bwMode="auto">
          <a:xfrm>
            <a:off x="2094249" y="3123660"/>
            <a:ext cx="135507" cy="131843"/>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8" name="Freeform 452">
            <a:extLst>
              <a:ext uri="{FF2B5EF4-FFF2-40B4-BE49-F238E27FC236}">
                <a16:creationId xmlns:a16="http://schemas.microsoft.com/office/drawing/2014/main" xmlns="" id="{385BE80A-57EF-45E9-BCCA-42AE8C7DC3A7}"/>
              </a:ext>
            </a:extLst>
          </p:cNvPr>
          <p:cNvSpPr>
            <a:spLocks/>
          </p:cNvSpPr>
          <p:nvPr/>
        </p:nvSpPr>
        <p:spPr bwMode="auto">
          <a:xfrm>
            <a:off x="4360306" y="5463878"/>
            <a:ext cx="849657" cy="853320"/>
          </a:xfrm>
          <a:custGeom>
            <a:avLst/>
            <a:gdLst>
              <a:gd name="T0" fmla="*/ 101 w 307"/>
              <a:gd name="T1" fmla="*/ 0 h 307"/>
              <a:gd name="T2" fmla="*/ 207 w 307"/>
              <a:gd name="T3" fmla="*/ 0 h 307"/>
              <a:gd name="T4" fmla="*/ 307 w 307"/>
              <a:gd name="T5" fmla="*/ 101 h 307"/>
              <a:gd name="T6" fmla="*/ 307 w 307"/>
              <a:gd name="T7" fmla="*/ 206 h 307"/>
              <a:gd name="T8" fmla="*/ 207 w 307"/>
              <a:gd name="T9" fmla="*/ 307 h 307"/>
              <a:gd name="T10" fmla="*/ 101 w 307"/>
              <a:gd name="T11" fmla="*/ 307 h 307"/>
              <a:gd name="T12" fmla="*/ 0 w 307"/>
              <a:gd name="T13" fmla="*/ 206 h 307"/>
              <a:gd name="T14" fmla="*/ 0 w 307"/>
              <a:gd name="T15" fmla="*/ 101 h 307"/>
              <a:gd name="T16" fmla="*/ 101 w 307"/>
              <a:gd name="T1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307">
                <a:moveTo>
                  <a:pt x="101" y="0"/>
                </a:moveTo>
                <a:cubicBezTo>
                  <a:pt x="207" y="0"/>
                  <a:pt x="207" y="0"/>
                  <a:pt x="207" y="0"/>
                </a:cubicBezTo>
                <a:cubicBezTo>
                  <a:pt x="262" y="0"/>
                  <a:pt x="307" y="45"/>
                  <a:pt x="307" y="101"/>
                </a:cubicBezTo>
                <a:cubicBezTo>
                  <a:pt x="307" y="206"/>
                  <a:pt x="307" y="206"/>
                  <a:pt x="307" y="206"/>
                </a:cubicBezTo>
                <a:cubicBezTo>
                  <a:pt x="307" y="262"/>
                  <a:pt x="262" y="307"/>
                  <a:pt x="207" y="307"/>
                </a:cubicBezTo>
                <a:cubicBezTo>
                  <a:pt x="101" y="307"/>
                  <a:pt x="101" y="307"/>
                  <a:pt x="101" y="307"/>
                </a:cubicBezTo>
                <a:cubicBezTo>
                  <a:pt x="45" y="307"/>
                  <a:pt x="0" y="262"/>
                  <a:pt x="0" y="206"/>
                </a:cubicBezTo>
                <a:cubicBezTo>
                  <a:pt x="0" y="101"/>
                  <a:pt x="0" y="101"/>
                  <a:pt x="0" y="101"/>
                </a:cubicBezTo>
                <a:cubicBezTo>
                  <a:pt x="0" y="45"/>
                  <a:pt x="45" y="0"/>
                  <a:pt x="101" y="0"/>
                </a:cubicBezTo>
                <a:close/>
              </a:path>
            </a:pathLst>
          </a:custGeom>
          <a:solidFill>
            <a:srgbClr val="FFFFFF"/>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79" name="Freeform 453">
            <a:extLst>
              <a:ext uri="{FF2B5EF4-FFF2-40B4-BE49-F238E27FC236}">
                <a16:creationId xmlns:a16="http://schemas.microsoft.com/office/drawing/2014/main" xmlns="" id="{D29BDF45-59D1-44D8-BCE1-D47E65F40C68}"/>
              </a:ext>
            </a:extLst>
          </p:cNvPr>
          <p:cNvSpPr>
            <a:spLocks noEditPoints="1"/>
          </p:cNvSpPr>
          <p:nvPr/>
        </p:nvSpPr>
        <p:spPr bwMode="auto">
          <a:xfrm>
            <a:off x="4506798" y="5679956"/>
            <a:ext cx="556672" cy="421167"/>
          </a:xfrm>
          <a:custGeom>
            <a:avLst/>
            <a:gdLst>
              <a:gd name="T0" fmla="*/ 101 w 201"/>
              <a:gd name="T1" fmla="*/ 113 h 153"/>
              <a:gd name="T2" fmla="*/ 121 w 201"/>
              <a:gd name="T3" fmla="*/ 133 h 153"/>
              <a:gd name="T4" fmla="*/ 101 w 201"/>
              <a:gd name="T5" fmla="*/ 153 h 153"/>
              <a:gd name="T6" fmla="*/ 80 w 201"/>
              <a:gd name="T7" fmla="*/ 133 h 153"/>
              <a:gd name="T8" fmla="*/ 101 w 201"/>
              <a:gd name="T9" fmla="*/ 113 h 153"/>
              <a:gd name="T10" fmla="*/ 43 w 201"/>
              <a:gd name="T11" fmla="*/ 78 h 153"/>
              <a:gd name="T12" fmla="*/ 67 w 201"/>
              <a:gd name="T13" fmla="*/ 61 h 153"/>
              <a:gd name="T14" fmla="*/ 101 w 201"/>
              <a:gd name="T15" fmla="*/ 53 h 153"/>
              <a:gd name="T16" fmla="*/ 135 w 201"/>
              <a:gd name="T17" fmla="*/ 61 h 153"/>
              <a:gd name="T18" fmla="*/ 159 w 201"/>
              <a:gd name="T19" fmla="*/ 78 h 153"/>
              <a:gd name="T20" fmla="*/ 160 w 201"/>
              <a:gd name="T21" fmla="*/ 82 h 153"/>
              <a:gd name="T22" fmla="*/ 158 w 201"/>
              <a:gd name="T23" fmla="*/ 85 h 153"/>
              <a:gd name="T24" fmla="*/ 144 w 201"/>
              <a:gd name="T25" fmla="*/ 98 h 153"/>
              <a:gd name="T26" fmla="*/ 136 w 201"/>
              <a:gd name="T27" fmla="*/ 97 h 153"/>
              <a:gd name="T28" fmla="*/ 122 w 201"/>
              <a:gd name="T29" fmla="*/ 87 h 153"/>
              <a:gd name="T30" fmla="*/ 101 w 201"/>
              <a:gd name="T31" fmla="*/ 82 h 153"/>
              <a:gd name="T32" fmla="*/ 79 w 201"/>
              <a:gd name="T33" fmla="*/ 87 h 153"/>
              <a:gd name="T34" fmla="*/ 65 w 201"/>
              <a:gd name="T35" fmla="*/ 97 h 153"/>
              <a:gd name="T36" fmla="*/ 58 w 201"/>
              <a:gd name="T37" fmla="*/ 98 h 153"/>
              <a:gd name="T38" fmla="*/ 43 w 201"/>
              <a:gd name="T39" fmla="*/ 85 h 153"/>
              <a:gd name="T40" fmla="*/ 41 w 201"/>
              <a:gd name="T41" fmla="*/ 82 h 153"/>
              <a:gd name="T42" fmla="*/ 43 w 201"/>
              <a:gd name="T43" fmla="*/ 78 h 153"/>
              <a:gd name="T44" fmla="*/ 2 w 201"/>
              <a:gd name="T45" fmla="*/ 44 h 153"/>
              <a:gd name="T46" fmla="*/ 0 w 201"/>
              <a:gd name="T47" fmla="*/ 48 h 153"/>
              <a:gd name="T48" fmla="*/ 2 w 201"/>
              <a:gd name="T49" fmla="*/ 52 h 153"/>
              <a:gd name="T50" fmla="*/ 17 w 201"/>
              <a:gd name="T51" fmla="*/ 64 h 153"/>
              <a:gd name="T52" fmla="*/ 24 w 201"/>
              <a:gd name="T53" fmla="*/ 63 h 153"/>
              <a:gd name="T54" fmla="*/ 56 w 201"/>
              <a:gd name="T55" fmla="*/ 39 h 153"/>
              <a:gd name="T56" fmla="*/ 101 w 201"/>
              <a:gd name="T57" fmla="*/ 29 h 153"/>
              <a:gd name="T58" fmla="*/ 145 w 201"/>
              <a:gd name="T59" fmla="*/ 39 h 153"/>
              <a:gd name="T60" fmla="*/ 177 w 201"/>
              <a:gd name="T61" fmla="*/ 63 h 153"/>
              <a:gd name="T62" fmla="*/ 184 w 201"/>
              <a:gd name="T63" fmla="*/ 64 h 153"/>
              <a:gd name="T64" fmla="*/ 199 w 201"/>
              <a:gd name="T65" fmla="*/ 52 h 153"/>
              <a:gd name="T66" fmla="*/ 201 w 201"/>
              <a:gd name="T67" fmla="*/ 48 h 153"/>
              <a:gd name="T68" fmla="*/ 200 w 201"/>
              <a:gd name="T69" fmla="*/ 44 h 153"/>
              <a:gd name="T70" fmla="*/ 157 w 201"/>
              <a:gd name="T71" fmla="*/ 13 h 153"/>
              <a:gd name="T72" fmla="*/ 101 w 201"/>
              <a:gd name="T73" fmla="*/ 0 h 153"/>
              <a:gd name="T74" fmla="*/ 44 w 201"/>
              <a:gd name="T75" fmla="*/ 13 h 153"/>
              <a:gd name="T76" fmla="*/ 2 w 201"/>
              <a:gd name="T77" fmla="*/ 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53">
                <a:moveTo>
                  <a:pt x="101" y="113"/>
                </a:moveTo>
                <a:cubicBezTo>
                  <a:pt x="112" y="113"/>
                  <a:pt x="121" y="122"/>
                  <a:pt x="121" y="133"/>
                </a:cubicBezTo>
                <a:cubicBezTo>
                  <a:pt x="121" y="144"/>
                  <a:pt x="112" y="153"/>
                  <a:pt x="101" y="153"/>
                </a:cubicBezTo>
                <a:cubicBezTo>
                  <a:pt x="89" y="153"/>
                  <a:pt x="80" y="144"/>
                  <a:pt x="80" y="133"/>
                </a:cubicBezTo>
                <a:cubicBezTo>
                  <a:pt x="80" y="122"/>
                  <a:pt x="89" y="113"/>
                  <a:pt x="101" y="113"/>
                </a:cubicBezTo>
                <a:close/>
                <a:moveTo>
                  <a:pt x="43" y="78"/>
                </a:moveTo>
                <a:cubicBezTo>
                  <a:pt x="49" y="71"/>
                  <a:pt x="58" y="65"/>
                  <a:pt x="67" y="61"/>
                </a:cubicBezTo>
                <a:cubicBezTo>
                  <a:pt x="77" y="56"/>
                  <a:pt x="89" y="53"/>
                  <a:pt x="101" y="53"/>
                </a:cubicBezTo>
                <a:cubicBezTo>
                  <a:pt x="112" y="53"/>
                  <a:pt x="124" y="56"/>
                  <a:pt x="135" y="61"/>
                </a:cubicBezTo>
                <a:cubicBezTo>
                  <a:pt x="144" y="65"/>
                  <a:pt x="152" y="71"/>
                  <a:pt x="159" y="78"/>
                </a:cubicBezTo>
                <a:cubicBezTo>
                  <a:pt x="160" y="79"/>
                  <a:pt x="160" y="80"/>
                  <a:pt x="160" y="82"/>
                </a:cubicBezTo>
                <a:cubicBezTo>
                  <a:pt x="160" y="83"/>
                  <a:pt x="159" y="84"/>
                  <a:pt x="158" y="85"/>
                </a:cubicBezTo>
                <a:cubicBezTo>
                  <a:pt x="144" y="98"/>
                  <a:pt x="144" y="98"/>
                  <a:pt x="144" y="98"/>
                </a:cubicBezTo>
                <a:cubicBezTo>
                  <a:pt x="141" y="99"/>
                  <a:pt x="138" y="99"/>
                  <a:pt x="136" y="97"/>
                </a:cubicBezTo>
                <a:cubicBezTo>
                  <a:pt x="132" y="93"/>
                  <a:pt x="127" y="90"/>
                  <a:pt x="122" y="87"/>
                </a:cubicBezTo>
                <a:cubicBezTo>
                  <a:pt x="116" y="84"/>
                  <a:pt x="108" y="82"/>
                  <a:pt x="101" y="82"/>
                </a:cubicBezTo>
                <a:cubicBezTo>
                  <a:pt x="93" y="82"/>
                  <a:pt x="86" y="84"/>
                  <a:pt x="79" y="87"/>
                </a:cubicBezTo>
                <a:cubicBezTo>
                  <a:pt x="74" y="90"/>
                  <a:pt x="69" y="93"/>
                  <a:pt x="65" y="97"/>
                </a:cubicBezTo>
                <a:cubicBezTo>
                  <a:pt x="63" y="99"/>
                  <a:pt x="60" y="99"/>
                  <a:pt x="58" y="98"/>
                </a:cubicBezTo>
                <a:cubicBezTo>
                  <a:pt x="43" y="85"/>
                  <a:pt x="43" y="85"/>
                  <a:pt x="43" y="85"/>
                </a:cubicBezTo>
                <a:cubicBezTo>
                  <a:pt x="42" y="84"/>
                  <a:pt x="41" y="83"/>
                  <a:pt x="41" y="82"/>
                </a:cubicBezTo>
                <a:cubicBezTo>
                  <a:pt x="41" y="80"/>
                  <a:pt x="42" y="79"/>
                  <a:pt x="43" y="78"/>
                </a:cubicBezTo>
                <a:close/>
                <a:moveTo>
                  <a:pt x="2" y="44"/>
                </a:moveTo>
                <a:cubicBezTo>
                  <a:pt x="1" y="45"/>
                  <a:pt x="0" y="47"/>
                  <a:pt x="0" y="48"/>
                </a:cubicBezTo>
                <a:cubicBezTo>
                  <a:pt x="0" y="50"/>
                  <a:pt x="1" y="51"/>
                  <a:pt x="2" y="52"/>
                </a:cubicBezTo>
                <a:cubicBezTo>
                  <a:pt x="17" y="64"/>
                  <a:pt x="17" y="64"/>
                  <a:pt x="17" y="64"/>
                </a:cubicBezTo>
                <a:cubicBezTo>
                  <a:pt x="19" y="66"/>
                  <a:pt x="22" y="65"/>
                  <a:pt x="24" y="63"/>
                </a:cubicBezTo>
                <a:cubicBezTo>
                  <a:pt x="33" y="53"/>
                  <a:pt x="44" y="45"/>
                  <a:pt x="56" y="39"/>
                </a:cubicBezTo>
                <a:cubicBezTo>
                  <a:pt x="70" y="33"/>
                  <a:pt x="85" y="29"/>
                  <a:pt x="101" y="29"/>
                </a:cubicBezTo>
                <a:cubicBezTo>
                  <a:pt x="116" y="29"/>
                  <a:pt x="131" y="33"/>
                  <a:pt x="145" y="39"/>
                </a:cubicBezTo>
                <a:cubicBezTo>
                  <a:pt x="157" y="45"/>
                  <a:pt x="168" y="53"/>
                  <a:pt x="177" y="63"/>
                </a:cubicBezTo>
                <a:cubicBezTo>
                  <a:pt x="179" y="65"/>
                  <a:pt x="182" y="66"/>
                  <a:pt x="184" y="64"/>
                </a:cubicBezTo>
                <a:cubicBezTo>
                  <a:pt x="199" y="52"/>
                  <a:pt x="199" y="52"/>
                  <a:pt x="199" y="52"/>
                </a:cubicBezTo>
                <a:cubicBezTo>
                  <a:pt x="200" y="51"/>
                  <a:pt x="201" y="50"/>
                  <a:pt x="201" y="48"/>
                </a:cubicBezTo>
                <a:cubicBezTo>
                  <a:pt x="201" y="47"/>
                  <a:pt x="201" y="45"/>
                  <a:pt x="200" y="44"/>
                </a:cubicBezTo>
                <a:cubicBezTo>
                  <a:pt x="188" y="31"/>
                  <a:pt x="173" y="20"/>
                  <a:pt x="157" y="13"/>
                </a:cubicBezTo>
                <a:cubicBezTo>
                  <a:pt x="140" y="4"/>
                  <a:pt x="120" y="0"/>
                  <a:pt x="101" y="0"/>
                </a:cubicBezTo>
                <a:cubicBezTo>
                  <a:pt x="81" y="0"/>
                  <a:pt x="61" y="4"/>
                  <a:pt x="44" y="13"/>
                </a:cubicBezTo>
                <a:cubicBezTo>
                  <a:pt x="28" y="20"/>
                  <a:pt x="13" y="31"/>
                  <a:pt x="2" y="44"/>
                </a:cubicBezTo>
                <a:close/>
              </a:path>
            </a:pathLst>
          </a:custGeom>
          <a:solidFill>
            <a:srgbClr val="FB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5" name="Rectangle 459">
            <a:extLst>
              <a:ext uri="{FF2B5EF4-FFF2-40B4-BE49-F238E27FC236}">
                <a16:creationId xmlns:a16="http://schemas.microsoft.com/office/drawing/2014/main" xmlns="" id="{A2859872-53DD-4E82-8622-DB2144D4DC46}"/>
              </a:ext>
            </a:extLst>
          </p:cNvPr>
          <p:cNvSpPr>
            <a:spLocks noChangeArrowheads="1"/>
          </p:cNvSpPr>
          <p:nvPr/>
        </p:nvSpPr>
        <p:spPr bwMode="auto">
          <a:xfrm>
            <a:off x="3306473" y="2226395"/>
            <a:ext cx="355246" cy="303973"/>
          </a:xfrm>
          <a:prstGeom prst="rect">
            <a:avLst/>
          </a:prstGeom>
          <a:solidFill>
            <a:srgbClr val="FECB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6" name="Rectangle 460">
            <a:extLst>
              <a:ext uri="{FF2B5EF4-FFF2-40B4-BE49-F238E27FC236}">
                <a16:creationId xmlns:a16="http://schemas.microsoft.com/office/drawing/2014/main" xmlns="" id="{8A18D5EE-0671-4ACE-829D-4932C0CAA378}"/>
              </a:ext>
            </a:extLst>
          </p:cNvPr>
          <p:cNvSpPr>
            <a:spLocks noChangeArrowheads="1"/>
          </p:cNvSpPr>
          <p:nvPr/>
        </p:nvSpPr>
        <p:spPr bwMode="auto">
          <a:xfrm>
            <a:off x="2328637" y="3350724"/>
            <a:ext cx="1333082" cy="68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700" b="0" i="0" u="none" strike="noStrike" cap="none" normalizeH="0" baseline="0" dirty="0">
                <a:ln>
                  <a:noFill/>
                </a:ln>
                <a:solidFill>
                  <a:srgbClr val="FFFFFF"/>
                </a:solidFill>
                <a:effectLst/>
                <a:latin typeface="Times New Roman" panose="02020603050405020304" pitchFamily="18" charset="0"/>
              </a:rPr>
              <a:t>LIVE</a:t>
            </a:r>
            <a:endParaRPr kumimoji="0" lang="es-PE" altLang="es-PE" sz="1800" b="0" i="0" u="none" strike="noStrike" cap="none" normalizeH="0" baseline="0" dirty="0">
              <a:ln>
                <a:noFill/>
              </a:ln>
              <a:solidFill>
                <a:schemeClr val="tx1"/>
              </a:solidFill>
              <a:effectLst/>
              <a:latin typeface="Arial" panose="020B0604020202020204" pitchFamily="34" charset="0"/>
            </a:endParaRPr>
          </a:p>
        </p:txBody>
      </p:sp>
      <p:sp>
        <p:nvSpPr>
          <p:cNvPr id="188" name="Freeform 462">
            <a:extLst>
              <a:ext uri="{FF2B5EF4-FFF2-40B4-BE49-F238E27FC236}">
                <a16:creationId xmlns:a16="http://schemas.microsoft.com/office/drawing/2014/main" xmlns="" id="{4F74CEB8-7515-4383-94A0-79951F2F5734}"/>
              </a:ext>
            </a:extLst>
          </p:cNvPr>
          <p:cNvSpPr>
            <a:spLocks/>
          </p:cNvSpPr>
          <p:nvPr/>
        </p:nvSpPr>
        <p:spPr bwMode="auto">
          <a:xfrm>
            <a:off x="7418339" y="5339359"/>
            <a:ext cx="582309" cy="421167"/>
          </a:xfrm>
          <a:custGeom>
            <a:avLst/>
            <a:gdLst>
              <a:gd name="T0" fmla="*/ 105 w 210"/>
              <a:gd name="T1" fmla="*/ 0 h 152"/>
              <a:gd name="T2" fmla="*/ 179 w 210"/>
              <a:gd name="T3" fmla="*/ 31 h 152"/>
              <a:gd name="T4" fmla="*/ 179 w 210"/>
              <a:gd name="T5" fmla="*/ 31 h 152"/>
              <a:gd name="T6" fmla="*/ 179 w 210"/>
              <a:gd name="T7" fmla="*/ 31 h 152"/>
              <a:gd name="T8" fmla="*/ 210 w 210"/>
              <a:gd name="T9" fmla="*/ 105 h 152"/>
              <a:gd name="T10" fmla="*/ 210 w 210"/>
              <a:gd name="T11" fmla="*/ 152 h 152"/>
              <a:gd name="T12" fmla="*/ 161 w 210"/>
              <a:gd name="T13" fmla="*/ 152 h 152"/>
              <a:gd name="T14" fmla="*/ 161 w 210"/>
              <a:gd name="T15" fmla="*/ 105 h 152"/>
              <a:gd name="T16" fmla="*/ 144 w 210"/>
              <a:gd name="T17" fmla="*/ 66 h 152"/>
              <a:gd name="T18" fmla="*/ 144 w 210"/>
              <a:gd name="T19" fmla="*/ 66 h 152"/>
              <a:gd name="T20" fmla="*/ 105 w 210"/>
              <a:gd name="T21" fmla="*/ 49 h 152"/>
              <a:gd name="T22" fmla="*/ 67 w 210"/>
              <a:gd name="T23" fmla="*/ 65 h 152"/>
              <a:gd name="T24" fmla="*/ 66 w 210"/>
              <a:gd name="T25" fmla="*/ 66 h 152"/>
              <a:gd name="T26" fmla="*/ 49 w 210"/>
              <a:gd name="T27" fmla="*/ 105 h 152"/>
              <a:gd name="T28" fmla="*/ 49 w 210"/>
              <a:gd name="T29" fmla="*/ 152 h 152"/>
              <a:gd name="T30" fmla="*/ 0 w 210"/>
              <a:gd name="T31" fmla="*/ 152 h 152"/>
              <a:gd name="T32" fmla="*/ 0 w 210"/>
              <a:gd name="T33" fmla="*/ 105 h 152"/>
              <a:gd name="T34" fmla="*/ 31 w 210"/>
              <a:gd name="T35" fmla="*/ 31 h 152"/>
              <a:gd name="T36" fmla="*/ 33 w 210"/>
              <a:gd name="T37" fmla="*/ 30 h 152"/>
              <a:gd name="T38" fmla="*/ 105 w 210"/>
              <a:gd name="T3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52">
                <a:moveTo>
                  <a:pt x="105" y="0"/>
                </a:moveTo>
                <a:cubicBezTo>
                  <a:pt x="134" y="0"/>
                  <a:pt x="160" y="12"/>
                  <a:pt x="179" y="31"/>
                </a:cubicBezTo>
                <a:cubicBezTo>
                  <a:pt x="179" y="31"/>
                  <a:pt x="179" y="31"/>
                  <a:pt x="179" y="31"/>
                </a:cubicBezTo>
                <a:cubicBezTo>
                  <a:pt x="179" y="31"/>
                  <a:pt x="179" y="31"/>
                  <a:pt x="179" y="31"/>
                </a:cubicBezTo>
                <a:cubicBezTo>
                  <a:pt x="198" y="50"/>
                  <a:pt x="210" y="76"/>
                  <a:pt x="210" y="105"/>
                </a:cubicBezTo>
                <a:cubicBezTo>
                  <a:pt x="210" y="152"/>
                  <a:pt x="210" y="152"/>
                  <a:pt x="210" y="152"/>
                </a:cubicBezTo>
                <a:cubicBezTo>
                  <a:pt x="161" y="152"/>
                  <a:pt x="161" y="152"/>
                  <a:pt x="161" y="152"/>
                </a:cubicBezTo>
                <a:cubicBezTo>
                  <a:pt x="161" y="105"/>
                  <a:pt x="161" y="105"/>
                  <a:pt x="161" y="105"/>
                </a:cubicBezTo>
                <a:cubicBezTo>
                  <a:pt x="161" y="90"/>
                  <a:pt x="154" y="76"/>
                  <a:pt x="144" y="66"/>
                </a:cubicBezTo>
                <a:cubicBezTo>
                  <a:pt x="144" y="66"/>
                  <a:pt x="144" y="66"/>
                  <a:pt x="144" y="66"/>
                </a:cubicBezTo>
                <a:cubicBezTo>
                  <a:pt x="134" y="56"/>
                  <a:pt x="120" y="49"/>
                  <a:pt x="105" y="49"/>
                </a:cubicBezTo>
                <a:cubicBezTo>
                  <a:pt x="90" y="49"/>
                  <a:pt x="77" y="55"/>
                  <a:pt x="67" y="65"/>
                </a:cubicBezTo>
                <a:cubicBezTo>
                  <a:pt x="66" y="66"/>
                  <a:pt x="66" y="66"/>
                  <a:pt x="66" y="66"/>
                </a:cubicBezTo>
                <a:cubicBezTo>
                  <a:pt x="56" y="76"/>
                  <a:pt x="49" y="90"/>
                  <a:pt x="49" y="105"/>
                </a:cubicBezTo>
                <a:cubicBezTo>
                  <a:pt x="49" y="152"/>
                  <a:pt x="49" y="152"/>
                  <a:pt x="49" y="152"/>
                </a:cubicBezTo>
                <a:cubicBezTo>
                  <a:pt x="0" y="152"/>
                  <a:pt x="0" y="152"/>
                  <a:pt x="0" y="152"/>
                </a:cubicBezTo>
                <a:cubicBezTo>
                  <a:pt x="0" y="105"/>
                  <a:pt x="0" y="105"/>
                  <a:pt x="0" y="105"/>
                </a:cubicBezTo>
                <a:cubicBezTo>
                  <a:pt x="0" y="76"/>
                  <a:pt x="12" y="50"/>
                  <a:pt x="31" y="31"/>
                </a:cubicBezTo>
                <a:cubicBezTo>
                  <a:pt x="32" y="31"/>
                  <a:pt x="32" y="30"/>
                  <a:pt x="33" y="30"/>
                </a:cubicBezTo>
                <a:cubicBezTo>
                  <a:pt x="51" y="12"/>
                  <a:pt x="77" y="0"/>
                  <a:pt x="105" y="0"/>
                </a:cubicBezTo>
                <a:close/>
              </a:path>
            </a:pathLst>
          </a:custGeom>
          <a:solidFill>
            <a:srgbClr val="FFFFFF"/>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89" name="Freeform 463">
            <a:extLst>
              <a:ext uri="{FF2B5EF4-FFF2-40B4-BE49-F238E27FC236}">
                <a16:creationId xmlns:a16="http://schemas.microsoft.com/office/drawing/2014/main" xmlns="" id="{DA91D9B7-44D5-41A0-994E-8F1A1A514189}"/>
              </a:ext>
            </a:extLst>
          </p:cNvPr>
          <p:cNvSpPr>
            <a:spLocks/>
          </p:cNvSpPr>
          <p:nvPr/>
        </p:nvSpPr>
        <p:spPr bwMode="auto">
          <a:xfrm>
            <a:off x="7334105" y="5745877"/>
            <a:ext cx="750776" cy="545686"/>
          </a:xfrm>
          <a:custGeom>
            <a:avLst/>
            <a:gdLst>
              <a:gd name="T0" fmla="*/ 28 w 272"/>
              <a:gd name="T1" fmla="*/ 0 h 197"/>
              <a:gd name="T2" fmla="*/ 244 w 272"/>
              <a:gd name="T3" fmla="*/ 0 h 197"/>
              <a:gd name="T4" fmla="*/ 272 w 272"/>
              <a:gd name="T5" fmla="*/ 28 h 197"/>
              <a:gd name="T6" fmla="*/ 272 w 272"/>
              <a:gd name="T7" fmla="*/ 169 h 197"/>
              <a:gd name="T8" fmla="*/ 244 w 272"/>
              <a:gd name="T9" fmla="*/ 197 h 197"/>
              <a:gd name="T10" fmla="*/ 28 w 272"/>
              <a:gd name="T11" fmla="*/ 197 h 197"/>
              <a:gd name="T12" fmla="*/ 0 w 272"/>
              <a:gd name="T13" fmla="*/ 169 h 197"/>
              <a:gd name="T14" fmla="*/ 0 w 272"/>
              <a:gd name="T15" fmla="*/ 28 h 197"/>
              <a:gd name="T16" fmla="*/ 28 w 272"/>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97">
                <a:moveTo>
                  <a:pt x="28" y="0"/>
                </a:moveTo>
                <a:cubicBezTo>
                  <a:pt x="244" y="0"/>
                  <a:pt x="244" y="0"/>
                  <a:pt x="244" y="0"/>
                </a:cubicBezTo>
                <a:cubicBezTo>
                  <a:pt x="259" y="0"/>
                  <a:pt x="272" y="12"/>
                  <a:pt x="272" y="28"/>
                </a:cubicBezTo>
                <a:cubicBezTo>
                  <a:pt x="272" y="169"/>
                  <a:pt x="272" y="169"/>
                  <a:pt x="272" y="169"/>
                </a:cubicBezTo>
                <a:cubicBezTo>
                  <a:pt x="272" y="184"/>
                  <a:pt x="259" y="197"/>
                  <a:pt x="244" y="197"/>
                </a:cubicBezTo>
                <a:cubicBezTo>
                  <a:pt x="28" y="197"/>
                  <a:pt x="28" y="197"/>
                  <a:pt x="28" y="197"/>
                </a:cubicBezTo>
                <a:cubicBezTo>
                  <a:pt x="13" y="197"/>
                  <a:pt x="0" y="184"/>
                  <a:pt x="0" y="169"/>
                </a:cubicBezTo>
                <a:cubicBezTo>
                  <a:pt x="0" y="28"/>
                  <a:pt x="0" y="28"/>
                  <a:pt x="0" y="28"/>
                </a:cubicBezTo>
                <a:cubicBezTo>
                  <a:pt x="0" y="12"/>
                  <a:pt x="13" y="0"/>
                  <a:pt x="28" y="0"/>
                </a:cubicBezTo>
                <a:close/>
              </a:path>
            </a:pathLst>
          </a:custGeom>
          <a:solidFill>
            <a:srgbClr val="85CBCC"/>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90" name="Freeform 464">
            <a:extLst>
              <a:ext uri="{FF2B5EF4-FFF2-40B4-BE49-F238E27FC236}">
                <a16:creationId xmlns:a16="http://schemas.microsoft.com/office/drawing/2014/main" xmlns="" id="{F6CD2BC7-627D-4665-BC12-0C878C5C7F6A}"/>
              </a:ext>
            </a:extLst>
          </p:cNvPr>
          <p:cNvSpPr>
            <a:spLocks/>
          </p:cNvSpPr>
          <p:nvPr/>
        </p:nvSpPr>
        <p:spPr bwMode="auto">
          <a:xfrm>
            <a:off x="7605116" y="5863071"/>
            <a:ext cx="208753" cy="340596"/>
          </a:xfrm>
          <a:custGeom>
            <a:avLst/>
            <a:gdLst>
              <a:gd name="T0" fmla="*/ 60 w 76"/>
              <a:gd name="T1" fmla="*/ 70 h 123"/>
              <a:gd name="T2" fmla="*/ 60 w 76"/>
              <a:gd name="T3" fmla="*/ 101 h 123"/>
              <a:gd name="T4" fmla="*/ 38 w 76"/>
              <a:gd name="T5" fmla="*/ 123 h 123"/>
              <a:gd name="T6" fmla="*/ 38 w 76"/>
              <a:gd name="T7" fmla="*/ 123 h 123"/>
              <a:gd name="T8" fmla="*/ 17 w 76"/>
              <a:gd name="T9" fmla="*/ 101 h 123"/>
              <a:gd name="T10" fmla="*/ 17 w 76"/>
              <a:gd name="T11" fmla="*/ 70 h 123"/>
              <a:gd name="T12" fmla="*/ 0 w 76"/>
              <a:gd name="T13" fmla="*/ 38 h 123"/>
              <a:gd name="T14" fmla="*/ 38 w 76"/>
              <a:gd name="T15" fmla="*/ 0 h 123"/>
              <a:gd name="T16" fmla="*/ 76 w 76"/>
              <a:gd name="T17" fmla="*/ 38 h 123"/>
              <a:gd name="T18" fmla="*/ 60 w 76"/>
              <a:gd name="T19" fmla="*/ 7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23">
                <a:moveTo>
                  <a:pt x="60" y="70"/>
                </a:moveTo>
                <a:cubicBezTo>
                  <a:pt x="60" y="101"/>
                  <a:pt x="60" y="101"/>
                  <a:pt x="60" y="101"/>
                </a:cubicBezTo>
                <a:cubicBezTo>
                  <a:pt x="60" y="113"/>
                  <a:pt x="50" y="123"/>
                  <a:pt x="38" y="123"/>
                </a:cubicBezTo>
                <a:cubicBezTo>
                  <a:pt x="38" y="123"/>
                  <a:pt x="38" y="123"/>
                  <a:pt x="38" y="123"/>
                </a:cubicBezTo>
                <a:cubicBezTo>
                  <a:pt x="26" y="123"/>
                  <a:pt x="17" y="113"/>
                  <a:pt x="17" y="101"/>
                </a:cubicBezTo>
                <a:cubicBezTo>
                  <a:pt x="17" y="70"/>
                  <a:pt x="17" y="70"/>
                  <a:pt x="17" y="70"/>
                </a:cubicBezTo>
                <a:cubicBezTo>
                  <a:pt x="6" y="63"/>
                  <a:pt x="0" y="51"/>
                  <a:pt x="0" y="38"/>
                </a:cubicBezTo>
                <a:cubicBezTo>
                  <a:pt x="0" y="17"/>
                  <a:pt x="17" y="0"/>
                  <a:pt x="38" y="0"/>
                </a:cubicBezTo>
                <a:cubicBezTo>
                  <a:pt x="59" y="0"/>
                  <a:pt x="76" y="17"/>
                  <a:pt x="76" y="38"/>
                </a:cubicBezTo>
                <a:cubicBezTo>
                  <a:pt x="76" y="51"/>
                  <a:pt x="70" y="63"/>
                  <a:pt x="60" y="70"/>
                </a:cubicBezTo>
                <a:close/>
              </a:path>
            </a:pathLst>
          </a:custGeom>
          <a:solidFill>
            <a:srgbClr val="1B3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1" name="Freeform 465">
            <a:extLst>
              <a:ext uri="{FF2B5EF4-FFF2-40B4-BE49-F238E27FC236}">
                <a16:creationId xmlns:a16="http://schemas.microsoft.com/office/drawing/2014/main" xmlns="" id="{EEF15D87-0B61-4ED4-B45E-076E73A1BE73}"/>
              </a:ext>
            </a:extLst>
          </p:cNvPr>
          <p:cNvSpPr>
            <a:spLocks/>
          </p:cNvSpPr>
          <p:nvPr/>
        </p:nvSpPr>
        <p:spPr bwMode="auto">
          <a:xfrm>
            <a:off x="1885496" y="5053701"/>
            <a:ext cx="926567" cy="926567"/>
          </a:xfrm>
          <a:custGeom>
            <a:avLst/>
            <a:gdLst>
              <a:gd name="T0" fmla="*/ 110 w 335"/>
              <a:gd name="T1" fmla="*/ 0 h 335"/>
              <a:gd name="T2" fmla="*/ 225 w 335"/>
              <a:gd name="T3" fmla="*/ 0 h 335"/>
              <a:gd name="T4" fmla="*/ 335 w 335"/>
              <a:gd name="T5" fmla="*/ 110 h 335"/>
              <a:gd name="T6" fmla="*/ 335 w 335"/>
              <a:gd name="T7" fmla="*/ 225 h 335"/>
              <a:gd name="T8" fmla="*/ 225 w 335"/>
              <a:gd name="T9" fmla="*/ 335 h 335"/>
              <a:gd name="T10" fmla="*/ 110 w 335"/>
              <a:gd name="T11" fmla="*/ 335 h 335"/>
              <a:gd name="T12" fmla="*/ 0 w 335"/>
              <a:gd name="T13" fmla="*/ 225 h 335"/>
              <a:gd name="T14" fmla="*/ 0 w 335"/>
              <a:gd name="T15" fmla="*/ 110 h 335"/>
              <a:gd name="T16" fmla="*/ 110 w 335"/>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335">
                <a:moveTo>
                  <a:pt x="110" y="0"/>
                </a:moveTo>
                <a:cubicBezTo>
                  <a:pt x="225" y="0"/>
                  <a:pt x="225" y="0"/>
                  <a:pt x="225" y="0"/>
                </a:cubicBezTo>
                <a:cubicBezTo>
                  <a:pt x="285" y="0"/>
                  <a:pt x="335" y="49"/>
                  <a:pt x="335" y="110"/>
                </a:cubicBezTo>
                <a:cubicBezTo>
                  <a:pt x="335" y="225"/>
                  <a:pt x="335" y="225"/>
                  <a:pt x="335" y="225"/>
                </a:cubicBezTo>
                <a:cubicBezTo>
                  <a:pt x="335" y="285"/>
                  <a:pt x="285" y="335"/>
                  <a:pt x="225" y="335"/>
                </a:cubicBezTo>
                <a:cubicBezTo>
                  <a:pt x="110" y="335"/>
                  <a:pt x="110" y="335"/>
                  <a:pt x="110" y="335"/>
                </a:cubicBezTo>
                <a:cubicBezTo>
                  <a:pt x="49" y="335"/>
                  <a:pt x="0" y="285"/>
                  <a:pt x="0" y="225"/>
                </a:cubicBezTo>
                <a:cubicBezTo>
                  <a:pt x="0" y="110"/>
                  <a:pt x="0" y="110"/>
                  <a:pt x="0" y="110"/>
                </a:cubicBezTo>
                <a:cubicBezTo>
                  <a:pt x="0" y="49"/>
                  <a:pt x="49" y="0"/>
                  <a:pt x="110" y="0"/>
                </a:cubicBezTo>
                <a:close/>
              </a:path>
            </a:pathLst>
          </a:custGeom>
          <a:solidFill>
            <a:srgbClr val="0E3C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2" name="Freeform 466">
            <a:extLst>
              <a:ext uri="{FF2B5EF4-FFF2-40B4-BE49-F238E27FC236}">
                <a16:creationId xmlns:a16="http://schemas.microsoft.com/office/drawing/2014/main" xmlns="" id="{E6F56A18-420E-4E79-9C6A-CB25F945E025}"/>
              </a:ext>
            </a:extLst>
          </p:cNvPr>
          <p:cNvSpPr>
            <a:spLocks/>
          </p:cNvSpPr>
          <p:nvPr/>
        </p:nvSpPr>
        <p:spPr bwMode="auto">
          <a:xfrm>
            <a:off x="2105234" y="5291750"/>
            <a:ext cx="446802" cy="450466"/>
          </a:xfrm>
          <a:custGeom>
            <a:avLst/>
            <a:gdLst>
              <a:gd name="T0" fmla="*/ 162 w 162"/>
              <a:gd name="T1" fmla="*/ 8 h 163"/>
              <a:gd name="T2" fmla="*/ 109 w 162"/>
              <a:gd name="T3" fmla="*/ 159 h 163"/>
              <a:gd name="T4" fmla="*/ 104 w 162"/>
              <a:gd name="T5" fmla="*/ 162 h 163"/>
              <a:gd name="T6" fmla="*/ 99 w 162"/>
              <a:gd name="T7" fmla="*/ 159 h 163"/>
              <a:gd name="T8" fmla="*/ 70 w 162"/>
              <a:gd name="T9" fmla="*/ 95 h 163"/>
              <a:gd name="T10" fmla="*/ 67 w 162"/>
              <a:gd name="T11" fmla="*/ 92 h 163"/>
              <a:gd name="T12" fmla="*/ 3 w 162"/>
              <a:gd name="T13" fmla="*/ 64 h 163"/>
              <a:gd name="T14" fmla="*/ 0 w 162"/>
              <a:gd name="T15" fmla="*/ 58 h 163"/>
              <a:gd name="T16" fmla="*/ 4 w 162"/>
              <a:gd name="T17" fmla="*/ 53 h 163"/>
              <a:gd name="T18" fmla="*/ 154 w 162"/>
              <a:gd name="T19" fmla="*/ 1 h 163"/>
              <a:gd name="T20" fmla="*/ 160 w 162"/>
              <a:gd name="T21" fmla="*/ 2 h 163"/>
              <a:gd name="T22" fmla="*/ 162 w 162"/>
              <a:gd name="T23" fmla="*/ 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63">
                <a:moveTo>
                  <a:pt x="162" y="8"/>
                </a:moveTo>
                <a:cubicBezTo>
                  <a:pt x="109" y="159"/>
                  <a:pt x="109" y="159"/>
                  <a:pt x="109" y="159"/>
                </a:cubicBezTo>
                <a:cubicBezTo>
                  <a:pt x="108" y="161"/>
                  <a:pt x="106" y="162"/>
                  <a:pt x="104" y="162"/>
                </a:cubicBezTo>
                <a:cubicBezTo>
                  <a:pt x="102" y="163"/>
                  <a:pt x="100" y="161"/>
                  <a:pt x="99" y="159"/>
                </a:cubicBezTo>
                <a:cubicBezTo>
                  <a:pt x="70" y="95"/>
                  <a:pt x="70" y="95"/>
                  <a:pt x="70" y="95"/>
                </a:cubicBezTo>
                <a:cubicBezTo>
                  <a:pt x="70" y="94"/>
                  <a:pt x="69" y="93"/>
                  <a:pt x="67" y="92"/>
                </a:cubicBezTo>
                <a:cubicBezTo>
                  <a:pt x="3" y="64"/>
                  <a:pt x="3" y="64"/>
                  <a:pt x="3" y="64"/>
                </a:cubicBezTo>
                <a:cubicBezTo>
                  <a:pt x="1" y="63"/>
                  <a:pt x="0" y="61"/>
                  <a:pt x="0" y="58"/>
                </a:cubicBezTo>
                <a:cubicBezTo>
                  <a:pt x="0" y="56"/>
                  <a:pt x="1" y="54"/>
                  <a:pt x="4" y="53"/>
                </a:cubicBezTo>
                <a:cubicBezTo>
                  <a:pt x="154" y="1"/>
                  <a:pt x="154" y="1"/>
                  <a:pt x="154" y="1"/>
                </a:cubicBezTo>
                <a:cubicBezTo>
                  <a:pt x="156" y="0"/>
                  <a:pt x="159" y="0"/>
                  <a:pt x="160" y="2"/>
                </a:cubicBezTo>
                <a:cubicBezTo>
                  <a:pt x="162" y="4"/>
                  <a:pt x="162" y="6"/>
                  <a:pt x="16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5" name="Rectangle 469">
            <a:extLst>
              <a:ext uri="{FF2B5EF4-FFF2-40B4-BE49-F238E27FC236}">
                <a16:creationId xmlns:a16="http://schemas.microsoft.com/office/drawing/2014/main" xmlns="" id="{EA0E00BD-85DD-4F78-B612-35D71CCF556F}"/>
              </a:ext>
            </a:extLst>
          </p:cNvPr>
          <p:cNvSpPr>
            <a:spLocks noChangeArrowheads="1"/>
          </p:cNvSpPr>
          <p:nvPr/>
        </p:nvSpPr>
        <p:spPr bwMode="auto">
          <a:xfrm>
            <a:off x="3203929" y="2350913"/>
            <a:ext cx="351582" cy="303973"/>
          </a:xfrm>
          <a:prstGeom prst="rect">
            <a:avLst/>
          </a:prstGeom>
          <a:noFill/>
          <a:ln w="9525"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58" name="Freeform 432">
            <a:extLst>
              <a:ext uri="{FF2B5EF4-FFF2-40B4-BE49-F238E27FC236}">
                <a16:creationId xmlns:a16="http://schemas.microsoft.com/office/drawing/2014/main" xmlns="" id="{A5C37690-06BC-470B-B0FC-E36C267E93A1}"/>
              </a:ext>
            </a:extLst>
          </p:cNvPr>
          <p:cNvSpPr>
            <a:spLocks/>
          </p:cNvSpPr>
          <p:nvPr/>
        </p:nvSpPr>
        <p:spPr bwMode="auto">
          <a:xfrm>
            <a:off x="9104833" y="2391198"/>
            <a:ext cx="424828" cy="791060"/>
          </a:xfrm>
          <a:custGeom>
            <a:avLst/>
            <a:gdLst>
              <a:gd name="T0" fmla="*/ 150 w 154"/>
              <a:gd name="T1" fmla="*/ 30 h 285"/>
              <a:gd name="T2" fmla="*/ 154 w 154"/>
              <a:gd name="T3" fmla="*/ 39 h 285"/>
              <a:gd name="T4" fmla="*/ 47 w 154"/>
              <a:gd name="T5" fmla="*/ 274 h 285"/>
              <a:gd name="T6" fmla="*/ 27 w 154"/>
              <a:gd name="T7" fmla="*/ 281 h 285"/>
              <a:gd name="T8" fmla="*/ 11 w 154"/>
              <a:gd name="T9" fmla="*/ 274 h 285"/>
              <a:gd name="T10" fmla="*/ 4 w 154"/>
              <a:gd name="T11" fmla="*/ 254 h 285"/>
              <a:gd name="T12" fmla="*/ 115 w 154"/>
              <a:gd name="T13" fmla="*/ 11 h 285"/>
              <a:gd name="T14" fmla="*/ 135 w 154"/>
              <a:gd name="T15" fmla="*/ 4 h 285"/>
              <a:gd name="T16" fmla="*/ 151 w 154"/>
              <a:gd name="T17" fmla="*/ 11 h 285"/>
              <a:gd name="T18" fmla="*/ 154 w 154"/>
              <a:gd name="T19" fmla="*/ 13 h 285"/>
              <a:gd name="T20" fmla="*/ 150 w 154"/>
              <a:gd name="T21" fmla="*/ 3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85">
                <a:moveTo>
                  <a:pt x="150" y="30"/>
                </a:moveTo>
                <a:cubicBezTo>
                  <a:pt x="154" y="39"/>
                  <a:pt x="154" y="39"/>
                  <a:pt x="154" y="39"/>
                </a:cubicBezTo>
                <a:cubicBezTo>
                  <a:pt x="47" y="274"/>
                  <a:pt x="47" y="274"/>
                  <a:pt x="47" y="274"/>
                </a:cubicBezTo>
                <a:cubicBezTo>
                  <a:pt x="43" y="281"/>
                  <a:pt x="34" y="285"/>
                  <a:pt x="27" y="281"/>
                </a:cubicBezTo>
                <a:cubicBezTo>
                  <a:pt x="11" y="274"/>
                  <a:pt x="11" y="274"/>
                  <a:pt x="11" y="274"/>
                </a:cubicBezTo>
                <a:cubicBezTo>
                  <a:pt x="4" y="271"/>
                  <a:pt x="0" y="262"/>
                  <a:pt x="4" y="254"/>
                </a:cubicBezTo>
                <a:cubicBezTo>
                  <a:pt x="115" y="11"/>
                  <a:pt x="115" y="11"/>
                  <a:pt x="115" y="11"/>
                </a:cubicBezTo>
                <a:cubicBezTo>
                  <a:pt x="118" y="3"/>
                  <a:pt x="127" y="0"/>
                  <a:pt x="135" y="4"/>
                </a:cubicBezTo>
                <a:cubicBezTo>
                  <a:pt x="151" y="11"/>
                  <a:pt x="151" y="11"/>
                  <a:pt x="151" y="11"/>
                </a:cubicBezTo>
                <a:cubicBezTo>
                  <a:pt x="152" y="11"/>
                  <a:pt x="153" y="12"/>
                  <a:pt x="154" y="13"/>
                </a:cubicBezTo>
                <a:cubicBezTo>
                  <a:pt x="149" y="17"/>
                  <a:pt x="147" y="24"/>
                  <a:pt x="150" y="30"/>
                </a:cubicBezTo>
                <a:close/>
              </a:path>
            </a:pathLst>
          </a:custGeom>
          <a:solidFill>
            <a:srgbClr val="546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9" name="Freeform 433">
            <a:extLst>
              <a:ext uri="{FF2B5EF4-FFF2-40B4-BE49-F238E27FC236}">
                <a16:creationId xmlns:a16="http://schemas.microsoft.com/office/drawing/2014/main" xmlns="" id="{00902822-F287-4E8D-926A-05F044FC79E6}"/>
              </a:ext>
            </a:extLst>
          </p:cNvPr>
          <p:cNvSpPr>
            <a:spLocks noEditPoints="1"/>
          </p:cNvSpPr>
          <p:nvPr/>
        </p:nvSpPr>
        <p:spPr bwMode="auto">
          <a:xfrm>
            <a:off x="9463740" y="1373075"/>
            <a:ext cx="490750" cy="1809183"/>
          </a:xfrm>
          <a:custGeom>
            <a:avLst/>
            <a:gdLst>
              <a:gd name="T0" fmla="*/ 15 w 177"/>
              <a:gd name="T1" fmla="*/ 149 h 653"/>
              <a:gd name="T2" fmla="*/ 33 w 177"/>
              <a:gd name="T3" fmla="*/ 149 h 653"/>
              <a:gd name="T4" fmla="*/ 48 w 177"/>
              <a:gd name="T5" fmla="*/ 134 h 653"/>
              <a:gd name="T6" fmla="*/ 48 w 177"/>
              <a:gd name="T7" fmla="*/ 15 h 653"/>
              <a:gd name="T8" fmla="*/ 33 w 177"/>
              <a:gd name="T9" fmla="*/ 0 h 653"/>
              <a:gd name="T10" fmla="*/ 15 w 177"/>
              <a:gd name="T11" fmla="*/ 0 h 653"/>
              <a:gd name="T12" fmla="*/ 0 w 177"/>
              <a:gd name="T13" fmla="*/ 15 h 653"/>
              <a:gd name="T14" fmla="*/ 0 w 177"/>
              <a:gd name="T15" fmla="*/ 134 h 653"/>
              <a:gd name="T16" fmla="*/ 15 w 177"/>
              <a:gd name="T17" fmla="*/ 149 h 653"/>
              <a:gd name="T18" fmla="*/ 174 w 177"/>
              <a:gd name="T19" fmla="*/ 622 h 653"/>
              <a:gd name="T20" fmla="*/ 63 w 177"/>
              <a:gd name="T21" fmla="*/ 379 h 653"/>
              <a:gd name="T22" fmla="*/ 43 w 177"/>
              <a:gd name="T23" fmla="*/ 372 h 653"/>
              <a:gd name="T24" fmla="*/ 27 w 177"/>
              <a:gd name="T25" fmla="*/ 379 h 653"/>
              <a:gd name="T26" fmla="*/ 24 w 177"/>
              <a:gd name="T27" fmla="*/ 381 h 653"/>
              <a:gd name="T28" fmla="*/ 28 w 177"/>
              <a:gd name="T29" fmla="*/ 398 h 653"/>
              <a:gd name="T30" fmla="*/ 24 w 177"/>
              <a:gd name="T31" fmla="*/ 407 h 653"/>
              <a:gd name="T32" fmla="*/ 131 w 177"/>
              <a:gd name="T33" fmla="*/ 642 h 653"/>
              <a:gd name="T34" fmla="*/ 151 w 177"/>
              <a:gd name="T35" fmla="*/ 649 h 653"/>
              <a:gd name="T36" fmla="*/ 167 w 177"/>
              <a:gd name="T37" fmla="*/ 642 h 653"/>
              <a:gd name="T38" fmla="*/ 174 w 177"/>
              <a:gd name="T39" fmla="*/ 62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653">
                <a:moveTo>
                  <a:pt x="15" y="149"/>
                </a:moveTo>
                <a:cubicBezTo>
                  <a:pt x="33" y="149"/>
                  <a:pt x="33" y="149"/>
                  <a:pt x="33" y="149"/>
                </a:cubicBezTo>
                <a:cubicBezTo>
                  <a:pt x="41" y="149"/>
                  <a:pt x="48" y="142"/>
                  <a:pt x="48" y="134"/>
                </a:cubicBezTo>
                <a:cubicBezTo>
                  <a:pt x="48" y="15"/>
                  <a:pt x="48" y="15"/>
                  <a:pt x="48" y="15"/>
                </a:cubicBezTo>
                <a:cubicBezTo>
                  <a:pt x="48" y="6"/>
                  <a:pt x="41" y="0"/>
                  <a:pt x="33" y="0"/>
                </a:cubicBezTo>
                <a:cubicBezTo>
                  <a:pt x="15" y="0"/>
                  <a:pt x="15" y="0"/>
                  <a:pt x="15" y="0"/>
                </a:cubicBezTo>
                <a:cubicBezTo>
                  <a:pt x="7" y="0"/>
                  <a:pt x="0" y="6"/>
                  <a:pt x="0" y="15"/>
                </a:cubicBezTo>
                <a:cubicBezTo>
                  <a:pt x="0" y="134"/>
                  <a:pt x="0" y="134"/>
                  <a:pt x="0" y="134"/>
                </a:cubicBezTo>
                <a:cubicBezTo>
                  <a:pt x="0" y="142"/>
                  <a:pt x="7" y="149"/>
                  <a:pt x="15" y="149"/>
                </a:cubicBezTo>
                <a:close/>
                <a:moveTo>
                  <a:pt x="174" y="622"/>
                </a:moveTo>
                <a:cubicBezTo>
                  <a:pt x="63" y="379"/>
                  <a:pt x="63" y="379"/>
                  <a:pt x="63" y="379"/>
                </a:cubicBezTo>
                <a:cubicBezTo>
                  <a:pt x="60" y="371"/>
                  <a:pt x="51" y="368"/>
                  <a:pt x="43" y="372"/>
                </a:cubicBezTo>
                <a:cubicBezTo>
                  <a:pt x="27" y="379"/>
                  <a:pt x="27" y="379"/>
                  <a:pt x="27" y="379"/>
                </a:cubicBezTo>
                <a:cubicBezTo>
                  <a:pt x="26" y="379"/>
                  <a:pt x="25" y="380"/>
                  <a:pt x="24" y="381"/>
                </a:cubicBezTo>
                <a:cubicBezTo>
                  <a:pt x="29" y="385"/>
                  <a:pt x="31" y="392"/>
                  <a:pt x="28" y="398"/>
                </a:cubicBezTo>
                <a:cubicBezTo>
                  <a:pt x="24" y="407"/>
                  <a:pt x="24" y="407"/>
                  <a:pt x="24" y="407"/>
                </a:cubicBezTo>
                <a:cubicBezTo>
                  <a:pt x="131" y="642"/>
                  <a:pt x="131" y="642"/>
                  <a:pt x="131" y="642"/>
                </a:cubicBezTo>
                <a:cubicBezTo>
                  <a:pt x="135" y="649"/>
                  <a:pt x="143" y="653"/>
                  <a:pt x="151" y="649"/>
                </a:cubicBezTo>
                <a:cubicBezTo>
                  <a:pt x="167" y="642"/>
                  <a:pt x="167" y="642"/>
                  <a:pt x="167" y="642"/>
                </a:cubicBezTo>
                <a:cubicBezTo>
                  <a:pt x="174" y="639"/>
                  <a:pt x="177" y="630"/>
                  <a:pt x="174" y="622"/>
                </a:cubicBezTo>
                <a:close/>
              </a:path>
            </a:pathLst>
          </a:custGeom>
          <a:solidFill>
            <a:srgbClr val="4256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0" name="Freeform 434">
            <a:extLst>
              <a:ext uri="{FF2B5EF4-FFF2-40B4-BE49-F238E27FC236}">
                <a16:creationId xmlns:a16="http://schemas.microsoft.com/office/drawing/2014/main" xmlns="" id="{5388691B-76E4-4EA2-9F45-CA5339A6A1B7}"/>
              </a:ext>
            </a:extLst>
          </p:cNvPr>
          <p:cNvSpPr>
            <a:spLocks/>
          </p:cNvSpPr>
          <p:nvPr/>
        </p:nvSpPr>
        <p:spPr bwMode="auto">
          <a:xfrm>
            <a:off x="8775225" y="1677048"/>
            <a:ext cx="1508873" cy="1157291"/>
          </a:xfrm>
          <a:custGeom>
            <a:avLst/>
            <a:gdLst>
              <a:gd name="T0" fmla="*/ 546 w 546"/>
              <a:gd name="T1" fmla="*/ 404 h 419"/>
              <a:gd name="T2" fmla="*/ 531 w 546"/>
              <a:gd name="T3" fmla="*/ 419 h 419"/>
              <a:gd name="T4" fmla="*/ 15 w 546"/>
              <a:gd name="T5" fmla="*/ 419 h 419"/>
              <a:gd name="T6" fmla="*/ 0 w 546"/>
              <a:gd name="T7" fmla="*/ 404 h 419"/>
              <a:gd name="T8" fmla="*/ 0 w 546"/>
              <a:gd name="T9" fmla="*/ 15 h 419"/>
              <a:gd name="T10" fmla="*/ 15 w 546"/>
              <a:gd name="T11" fmla="*/ 0 h 419"/>
              <a:gd name="T12" fmla="*/ 531 w 546"/>
              <a:gd name="T13" fmla="*/ 0 h 419"/>
              <a:gd name="T14" fmla="*/ 546 w 546"/>
              <a:gd name="T15" fmla="*/ 15 h 419"/>
              <a:gd name="T16" fmla="*/ 546 w 546"/>
              <a:gd name="T17" fmla="*/ 4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419">
                <a:moveTo>
                  <a:pt x="546" y="404"/>
                </a:moveTo>
                <a:cubicBezTo>
                  <a:pt x="546" y="413"/>
                  <a:pt x="539" y="419"/>
                  <a:pt x="531" y="419"/>
                </a:cubicBezTo>
                <a:cubicBezTo>
                  <a:pt x="15" y="419"/>
                  <a:pt x="15" y="419"/>
                  <a:pt x="15" y="419"/>
                </a:cubicBezTo>
                <a:cubicBezTo>
                  <a:pt x="7" y="419"/>
                  <a:pt x="0" y="413"/>
                  <a:pt x="0" y="404"/>
                </a:cubicBezTo>
                <a:cubicBezTo>
                  <a:pt x="0" y="15"/>
                  <a:pt x="0" y="15"/>
                  <a:pt x="0" y="15"/>
                </a:cubicBezTo>
                <a:cubicBezTo>
                  <a:pt x="0" y="7"/>
                  <a:pt x="7" y="0"/>
                  <a:pt x="15" y="0"/>
                </a:cubicBezTo>
                <a:cubicBezTo>
                  <a:pt x="531" y="0"/>
                  <a:pt x="531" y="0"/>
                  <a:pt x="531" y="0"/>
                </a:cubicBezTo>
                <a:cubicBezTo>
                  <a:pt x="539" y="0"/>
                  <a:pt x="546" y="7"/>
                  <a:pt x="546" y="15"/>
                </a:cubicBezTo>
                <a:lnTo>
                  <a:pt x="546" y="404"/>
                </a:lnTo>
                <a:close/>
              </a:path>
            </a:pathLst>
          </a:custGeom>
          <a:solidFill>
            <a:srgbClr val="85CBCC"/>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61" name="Freeform 435">
            <a:extLst>
              <a:ext uri="{FF2B5EF4-FFF2-40B4-BE49-F238E27FC236}">
                <a16:creationId xmlns:a16="http://schemas.microsoft.com/office/drawing/2014/main" xmlns="" id="{67A91A33-1C5D-4A56-870D-3BEA8E98DE7E}"/>
              </a:ext>
            </a:extLst>
          </p:cNvPr>
          <p:cNvSpPr>
            <a:spLocks/>
          </p:cNvSpPr>
          <p:nvPr/>
        </p:nvSpPr>
        <p:spPr bwMode="auto">
          <a:xfrm>
            <a:off x="8712967" y="1640425"/>
            <a:ext cx="1633392" cy="117194"/>
          </a:xfrm>
          <a:custGeom>
            <a:avLst/>
            <a:gdLst>
              <a:gd name="T0" fmla="*/ 590 w 590"/>
              <a:gd name="T1" fmla="*/ 22 h 43"/>
              <a:gd name="T2" fmla="*/ 569 w 590"/>
              <a:gd name="T3" fmla="*/ 43 h 43"/>
              <a:gd name="T4" fmla="*/ 21 w 590"/>
              <a:gd name="T5" fmla="*/ 43 h 43"/>
              <a:gd name="T6" fmla="*/ 0 w 590"/>
              <a:gd name="T7" fmla="*/ 22 h 43"/>
              <a:gd name="T8" fmla="*/ 0 w 590"/>
              <a:gd name="T9" fmla="*/ 22 h 43"/>
              <a:gd name="T10" fmla="*/ 21 w 590"/>
              <a:gd name="T11" fmla="*/ 0 h 43"/>
              <a:gd name="T12" fmla="*/ 569 w 590"/>
              <a:gd name="T13" fmla="*/ 0 h 43"/>
              <a:gd name="T14" fmla="*/ 590 w 590"/>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43">
                <a:moveTo>
                  <a:pt x="590" y="22"/>
                </a:moveTo>
                <a:cubicBezTo>
                  <a:pt x="590" y="33"/>
                  <a:pt x="580" y="43"/>
                  <a:pt x="569" y="43"/>
                </a:cubicBezTo>
                <a:cubicBezTo>
                  <a:pt x="21" y="43"/>
                  <a:pt x="21" y="43"/>
                  <a:pt x="21" y="43"/>
                </a:cubicBezTo>
                <a:cubicBezTo>
                  <a:pt x="9" y="43"/>
                  <a:pt x="0" y="33"/>
                  <a:pt x="0" y="22"/>
                </a:cubicBezTo>
                <a:cubicBezTo>
                  <a:pt x="0" y="22"/>
                  <a:pt x="0" y="22"/>
                  <a:pt x="0" y="22"/>
                </a:cubicBezTo>
                <a:cubicBezTo>
                  <a:pt x="0" y="10"/>
                  <a:pt x="9" y="0"/>
                  <a:pt x="21" y="0"/>
                </a:cubicBezTo>
                <a:cubicBezTo>
                  <a:pt x="569" y="0"/>
                  <a:pt x="569" y="0"/>
                  <a:pt x="569" y="0"/>
                </a:cubicBezTo>
                <a:cubicBezTo>
                  <a:pt x="580" y="0"/>
                  <a:pt x="590" y="10"/>
                  <a:pt x="590" y="22"/>
                </a:cubicBezTo>
                <a:close/>
              </a:path>
            </a:pathLst>
          </a:custGeom>
          <a:solidFill>
            <a:srgbClr val="4256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2" name="Freeform 436">
            <a:extLst>
              <a:ext uri="{FF2B5EF4-FFF2-40B4-BE49-F238E27FC236}">
                <a16:creationId xmlns:a16="http://schemas.microsoft.com/office/drawing/2014/main" xmlns="" id="{8672C359-743B-4FA5-A76E-FFA4F6C7EE59}"/>
              </a:ext>
            </a:extLst>
          </p:cNvPr>
          <p:cNvSpPr>
            <a:spLocks/>
          </p:cNvSpPr>
          <p:nvPr/>
        </p:nvSpPr>
        <p:spPr bwMode="auto">
          <a:xfrm>
            <a:off x="8712967" y="1640425"/>
            <a:ext cx="1633392" cy="58597"/>
          </a:xfrm>
          <a:custGeom>
            <a:avLst/>
            <a:gdLst>
              <a:gd name="T0" fmla="*/ 590 w 590"/>
              <a:gd name="T1" fmla="*/ 21 h 21"/>
              <a:gd name="T2" fmla="*/ 569 w 590"/>
              <a:gd name="T3" fmla="*/ 0 h 21"/>
              <a:gd name="T4" fmla="*/ 21 w 590"/>
              <a:gd name="T5" fmla="*/ 0 h 21"/>
              <a:gd name="T6" fmla="*/ 0 w 590"/>
              <a:gd name="T7" fmla="*/ 21 h 21"/>
              <a:gd name="T8" fmla="*/ 590 w 590"/>
              <a:gd name="T9" fmla="*/ 21 h 21"/>
            </a:gdLst>
            <a:ahLst/>
            <a:cxnLst>
              <a:cxn ang="0">
                <a:pos x="T0" y="T1"/>
              </a:cxn>
              <a:cxn ang="0">
                <a:pos x="T2" y="T3"/>
              </a:cxn>
              <a:cxn ang="0">
                <a:pos x="T4" y="T5"/>
              </a:cxn>
              <a:cxn ang="0">
                <a:pos x="T6" y="T7"/>
              </a:cxn>
              <a:cxn ang="0">
                <a:pos x="T8" y="T9"/>
              </a:cxn>
            </a:cxnLst>
            <a:rect l="0" t="0" r="r" b="b"/>
            <a:pathLst>
              <a:path w="590" h="21">
                <a:moveTo>
                  <a:pt x="590" y="21"/>
                </a:moveTo>
                <a:cubicBezTo>
                  <a:pt x="590" y="10"/>
                  <a:pt x="580" y="0"/>
                  <a:pt x="569" y="0"/>
                </a:cubicBezTo>
                <a:cubicBezTo>
                  <a:pt x="21" y="0"/>
                  <a:pt x="21" y="0"/>
                  <a:pt x="21" y="0"/>
                </a:cubicBezTo>
                <a:cubicBezTo>
                  <a:pt x="10" y="0"/>
                  <a:pt x="0" y="10"/>
                  <a:pt x="0" y="21"/>
                </a:cubicBezTo>
                <a:lnTo>
                  <a:pt x="590" y="21"/>
                </a:lnTo>
                <a:close/>
              </a:path>
            </a:pathLst>
          </a:custGeom>
          <a:solidFill>
            <a:srgbClr val="546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4" name="Freeform 448">
            <a:extLst>
              <a:ext uri="{FF2B5EF4-FFF2-40B4-BE49-F238E27FC236}">
                <a16:creationId xmlns:a16="http://schemas.microsoft.com/office/drawing/2014/main" xmlns="" id="{20713A93-4AAD-48EC-B540-FE8D97547D34}"/>
              </a:ext>
            </a:extLst>
          </p:cNvPr>
          <p:cNvSpPr>
            <a:spLocks/>
          </p:cNvSpPr>
          <p:nvPr/>
        </p:nvSpPr>
        <p:spPr bwMode="auto">
          <a:xfrm>
            <a:off x="9167094" y="5031727"/>
            <a:ext cx="1259836" cy="1259836"/>
          </a:xfrm>
          <a:custGeom>
            <a:avLst/>
            <a:gdLst>
              <a:gd name="T0" fmla="*/ 149 w 455"/>
              <a:gd name="T1" fmla="*/ 0 h 455"/>
              <a:gd name="T2" fmla="*/ 306 w 455"/>
              <a:gd name="T3" fmla="*/ 0 h 455"/>
              <a:gd name="T4" fmla="*/ 455 w 455"/>
              <a:gd name="T5" fmla="*/ 149 h 455"/>
              <a:gd name="T6" fmla="*/ 455 w 455"/>
              <a:gd name="T7" fmla="*/ 306 h 455"/>
              <a:gd name="T8" fmla="*/ 306 w 455"/>
              <a:gd name="T9" fmla="*/ 455 h 455"/>
              <a:gd name="T10" fmla="*/ 149 w 455"/>
              <a:gd name="T11" fmla="*/ 455 h 455"/>
              <a:gd name="T12" fmla="*/ 0 w 455"/>
              <a:gd name="T13" fmla="*/ 306 h 455"/>
              <a:gd name="T14" fmla="*/ 0 w 455"/>
              <a:gd name="T15" fmla="*/ 149 h 455"/>
              <a:gd name="T16" fmla="*/ 149 w 455"/>
              <a:gd name="T1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455">
                <a:moveTo>
                  <a:pt x="149" y="0"/>
                </a:moveTo>
                <a:cubicBezTo>
                  <a:pt x="306" y="0"/>
                  <a:pt x="306" y="0"/>
                  <a:pt x="306" y="0"/>
                </a:cubicBezTo>
                <a:cubicBezTo>
                  <a:pt x="388" y="0"/>
                  <a:pt x="455" y="67"/>
                  <a:pt x="455" y="149"/>
                </a:cubicBezTo>
                <a:cubicBezTo>
                  <a:pt x="455" y="306"/>
                  <a:pt x="455" y="306"/>
                  <a:pt x="455" y="306"/>
                </a:cubicBezTo>
                <a:cubicBezTo>
                  <a:pt x="455" y="388"/>
                  <a:pt x="388" y="455"/>
                  <a:pt x="306" y="455"/>
                </a:cubicBezTo>
                <a:cubicBezTo>
                  <a:pt x="149" y="455"/>
                  <a:pt x="149" y="455"/>
                  <a:pt x="149" y="455"/>
                </a:cubicBezTo>
                <a:cubicBezTo>
                  <a:pt x="67" y="455"/>
                  <a:pt x="0" y="388"/>
                  <a:pt x="0" y="306"/>
                </a:cubicBezTo>
                <a:cubicBezTo>
                  <a:pt x="0" y="149"/>
                  <a:pt x="0" y="149"/>
                  <a:pt x="0" y="149"/>
                </a:cubicBezTo>
                <a:cubicBezTo>
                  <a:pt x="0" y="67"/>
                  <a:pt x="67" y="0"/>
                  <a:pt x="149" y="0"/>
                </a:cubicBezTo>
                <a:close/>
              </a:path>
            </a:pathLst>
          </a:custGeom>
          <a:solidFill>
            <a:srgbClr val="4F9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5" name="Freeform 449">
            <a:extLst>
              <a:ext uri="{FF2B5EF4-FFF2-40B4-BE49-F238E27FC236}">
                <a16:creationId xmlns:a16="http://schemas.microsoft.com/office/drawing/2014/main" xmlns="" id="{47141492-0F60-4E9E-A906-EE67185ADABE}"/>
              </a:ext>
            </a:extLst>
          </p:cNvPr>
          <p:cNvSpPr>
            <a:spLocks noEditPoints="1"/>
          </p:cNvSpPr>
          <p:nvPr/>
        </p:nvSpPr>
        <p:spPr bwMode="auto">
          <a:xfrm>
            <a:off x="9397819" y="5383309"/>
            <a:ext cx="794723" cy="556672"/>
          </a:xfrm>
          <a:custGeom>
            <a:avLst/>
            <a:gdLst>
              <a:gd name="T0" fmla="*/ 8 w 286"/>
              <a:gd name="T1" fmla="*/ 0 h 201"/>
              <a:gd name="T2" fmla="*/ 279 w 286"/>
              <a:gd name="T3" fmla="*/ 0 h 201"/>
              <a:gd name="T4" fmla="*/ 286 w 286"/>
              <a:gd name="T5" fmla="*/ 8 h 201"/>
              <a:gd name="T6" fmla="*/ 286 w 286"/>
              <a:gd name="T7" fmla="*/ 194 h 201"/>
              <a:gd name="T8" fmla="*/ 279 w 286"/>
              <a:gd name="T9" fmla="*/ 201 h 201"/>
              <a:gd name="T10" fmla="*/ 8 w 286"/>
              <a:gd name="T11" fmla="*/ 201 h 201"/>
              <a:gd name="T12" fmla="*/ 0 w 286"/>
              <a:gd name="T13" fmla="*/ 194 h 201"/>
              <a:gd name="T14" fmla="*/ 0 w 286"/>
              <a:gd name="T15" fmla="*/ 8 h 201"/>
              <a:gd name="T16" fmla="*/ 8 w 286"/>
              <a:gd name="T17" fmla="*/ 0 h 201"/>
              <a:gd name="T18" fmla="*/ 100 w 286"/>
              <a:gd name="T19" fmla="*/ 42 h 201"/>
              <a:gd name="T20" fmla="*/ 100 w 286"/>
              <a:gd name="T21" fmla="*/ 101 h 201"/>
              <a:gd name="T22" fmla="*/ 100 w 286"/>
              <a:gd name="T23" fmla="*/ 159 h 201"/>
              <a:gd name="T24" fmla="*/ 151 w 286"/>
              <a:gd name="T25" fmla="*/ 130 h 201"/>
              <a:gd name="T26" fmla="*/ 202 w 286"/>
              <a:gd name="T27" fmla="*/ 101 h 201"/>
              <a:gd name="T28" fmla="*/ 151 w 286"/>
              <a:gd name="T29" fmla="*/ 72 h 201"/>
              <a:gd name="T30" fmla="*/ 100 w 286"/>
              <a:gd name="T31" fmla="*/ 4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01">
                <a:moveTo>
                  <a:pt x="8" y="0"/>
                </a:moveTo>
                <a:cubicBezTo>
                  <a:pt x="279" y="0"/>
                  <a:pt x="279" y="0"/>
                  <a:pt x="279" y="0"/>
                </a:cubicBezTo>
                <a:cubicBezTo>
                  <a:pt x="283" y="0"/>
                  <a:pt x="286" y="4"/>
                  <a:pt x="286" y="8"/>
                </a:cubicBezTo>
                <a:cubicBezTo>
                  <a:pt x="286" y="194"/>
                  <a:pt x="286" y="194"/>
                  <a:pt x="286" y="194"/>
                </a:cubicBezTo>
                <a:cubicBezTo>
                  <a:pt x="286" y="198"/>
                  <a:pt x="283" y="201"/>
                  <a:pt x="279" y="201"/>
                </a:cubicBezTo>
                <a:cubicBezTo>
                  <a:pt x="8" y="201"/>
                  <a:pt x="8" y="201"/>
                  <a:pt x="8" y="201"/>
                </a:cubicBezTo>
                <a:cubicBezTo>
                  <a:pt x="4" y="201"/>
                  <a:pt x="0" y="198"/>
                  <a:pt x="0" y="194"/>
                </a:cubicBezTo>
                <a:cubicBezTo>
                  <a:pt x="0" y="8"/>
                  <a:pt x="0" y="8"/>
                  <a:pt x="0" y="8"/>
                </a:cubicBezTo>
                <a:cubicBezTo>
                  <a:pt x="0" y="4"/>
                  <a:pt x="4" y="0"/>
                  <a:pt x="8" y="0"/>
                </a:cubicBezTo>
                <a:close/>
                <a:moveTo>
                  <a:pt x="100" y="42"/>
                </a:moveTo>
                <a:cubicBezTo>
                  <a:pt x="100" y="101"/>
                  <a:pt x="100" y="101"/>
                  <a:pt x="100" y="101"/>
                </a:cubicBezTo>
                <a:cubicBezTo>
                  <a:pt x="100" y="159"/>
                  <a:pt x="100" y="159"/>
                  <a:pt x="100" y="159"/>
                </a:cubicBezTo>
                <a:cubicBezTo>
                  <a:pt x="151" y="130"/>
                  <a:pt x="151" y="130"/>
                  <a:pt x="151" y="130"/>
                </a:cubicBezTo>
                <a:cubicBezTo>
                  <a:pt x="202" y="101"/>
                  <a:pt x="202" y="101"/>
                  <a:pt x="202" y="101"/>
                </a:cubicBezTo>
                <a:cubicBezTo>
                  <a:pt x="151" y="72"/>
                  <a:pt x="151" y="72"/>
                  <a:pt x="151" y="72"/>
                </a:cubicBezTo>
                <a:lnTo>
                  <a:pt x="100" y="42"/>
                </a:lnTo>
                <a:close/>
              </a:path>
            </a:pathLst>
          </a:custGeom>
          <a:solidFill>
            <a:srgbClr val="FFFFFF"/>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80" name="Rectangle 454">
            <a:extLst>
              <a:ext uri="{FF2B5EF4-FFF2-40B4-BE49-F238E27FC236}">
                <a16:creationId xmlns:a16="http://schemas.microsoft.com/office/drawing/2014/main" xmlns="" id="{F5DBC5B2-A3CF-4832-A7A4-8B9B2A1E19DB}"/>
              </a:ext>
            </a:extLst>
          </p:cNvPr>
          <p:cNvSpPr>
            <a:spLocks noChangeArrowheads="1"/>
          </p:cNvSpPr>
          <p:nvPr/>
        </p:nvSpPr>
        <p:spPr bwMode="auto">
          <a:xfrm>
            <a:off x="9002289" y="2325276"/>
            <a:ext cx="190440" cy="201428"/>
          </a:xfrm>
          <a:prstGeom prst="rect">
            <a:avLst/>
          </a:prstGeom>
          <a:solidFill>
            <a:srgbClr val="4F9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1" name="Rectangle 455">
            <a:extLst>
              <a:ext uri="{FF2B5EF4-FFF2-40B4-BE49-F238E27FC236}">
                <a16:creationId xmlns:a16="http://schemas.microsoft.com/office/drawing/2014/main" xmlns="" id="{57C2592E-3CFD-4DB4-B892-888B87457E9B}"/>
              </a:ext>
            </a:extLst>
          </p:cNvPr>
          <p:cNvSpPr>
            <a:spLocks noChangeArrowheads="1"/>
          </p:cNvSpPr>
          <p:nvPr/>
        </p:nvSpPr>
        <p:spPr bwMode="auto">
          <a:xfrm>
            <a:off x="9284288" y="2076239"/>
            <a:ext cx="186779" cy="446802"/>
          </a:xfrm>
          <a:prstGeom prst="rect">
            <a:avLst/>
          </a:prstGeom>
          <a:solidFill>
            <a:srgbClr val="0E3C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2" name="Rectangle 456">
            <a:extLst>
              <a:ext uri="{FF2B5EF4-FFF2-40B4-BE49-F238E27FC236}">
                <a16:creationId xmlns:a16="http://schemas.microsoft.com/office/drawing/2014/main" xmlns="" id="{BEE65580-09E0-4684-A989-5FD499576A73}"/>
              </a:ext>
            </a:extLst>
          </p:cNvPr>
          <p:cNvSpPr>
            <a:spLocks noChangeArrowheads="1"/>
          </p:cNvSpPr>
          <p:nvPr/>
        </p:nvSpPr>
        <p:spPr bwMode="auto">
          <a:xfrm>
            <a:off x="9558960" y="2153149"/>
            <a:ext cx="190440" cy="373556"/>
          </a:xfrm>
          <a:prstGeom prst="rect">
            <a:avLst/>
          </a:prstGeom>
          <a:solidFill>
            <a:srgbClr val="FBBF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3" name="Rectangle 457">
            <a:extLst>
              <a:ext uri="{FF2B5EF4-FFF2-40B4-BE49-F238E27FC236}">
                <a16:creationId xmlns:a16="http://schemas.microsoft.com/office/drawing/2014/main" xmlns="" id="{9AFF0137-54DD-4139-B0B1-DD9CB2891AC3}"/>
              </a:ext>
            </a:extLst>
          </p:cNvPr>
          <p:cNvSpPr>
            <a:spLocks noChangeArrowheads="1"/>
          </p:cNvSpPr>
          <p:nvPr/>
        </p:nvSpPr>
        <p:spPr bwMode="auto">
          <a:xfrm>
            <a:off x="9840960" y="1948059"/>
            <a:ext cx="190440" cy="5749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4" name="Rectangle 458">
            <a:extLst>
              <a:ext uri="{FF2B5EF4-FFF2-40B4-BE49-F238E27FC236}">
                <a16:creationId xmlns:a16="http://schemas.microsoft.com/office/drawing/2014/main" xmlns="" id="{8046BE4F-00A4-4A75-AA79-D4D9248DBFFC}"/>
              </a:ext>
            </a:extLst>
          </p:cNvPr>
          <p:cNvSpPr>
            <a:spLocks noChangeArrowheads="1"/>
          </p:cNvSpPr>
          <p:nvPr/>
        </p:nvSpPr>
        <p:spPr bwMode="auto">
          <a:xfrm>
            <a:off x="8936367" y="2493743"/>
            <a:ext cx="1160955" cy="32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200" name="Grupo 199">
            <a:extLst>
              <a:ext uri="{FF2B5EF4-FFF2-40B4-BE49-F238E27FC236}">
                <a16:creationId xmlns:a16="http://schemas.microsoft.com/office/drawing/2014/main" xmlns="" id="{AA85E5B9-CDB7-4DAF-89CB-CD8A5025202E}"/>
              </a:ext>
            </a:extLst>
          </p:cNvPr>
          <p:cNvGrpSpPr/>
          <p:nvPr/>
        </p:nvGrpSpPr>
        <p:grpSpPr>
          <a:xfrm>
            <a:off x="7238625" y="2881948"/>
            <a:ext cx="1904405" cy="1908066"/>
            <a:chOff x="7522714" y="2881948"/>
            <a:chExt cx="1904405" cy="1908066"/>
          </a:xfrm>
        </p:grpSpPr>
        <p:sp>
          <p:nvSpPr>
            <p:cNvPr id="167" name="Freeform 441">
              <a:extLst>
                <a:ext uri="{FF2B5EF4-FFF2-40B4-BE49-F238E27FC236}">
                  <a16:creationId xmlns:a16="http://schemas.microsoft.com/office/drawing/2014/main" xmlns="" id="{6B17C025-CFCC-42DC-9DA3-AC4A462D1D77}"/>
                </a:ext>
              </a:extLst>
            </p:cNvPr>
            <p:cNvSpPr>
              <a:spLocks/>
            </p:cNvSpPr>
            <p:nvPr/>
          </p:nvSpPr>
          <p:spPr bwMode="auto">
            <a:xfrm>
              <a:off x="8478579" y="3837813"/>
              <a:ext cx="527373" cy="531037"/>
            </a:xfrm>
            <a:custGeom>
              <a:avLst/>
              <a:gdLst>
                <a:gd name="T0" fmla="*/ 0 w 144"/>
                <a:gd name="T1" fmla="*/ 36 h 145"/>
                <a:gd name="T2" fmla="*/ 109 w 144"/>
                <a:gd name="T3" fmla="*/ 145 h 145"/>
                <a:gd name="T4" fmla="*/ 144 w 144"/>
                <a:gd name="T5" fmla="*/ 109 h 145"/>
                <a:gd name="T6" fmla="*/ 36 w 144"/>
                <a:gd name="T7" fmla="*/ 0 h 145"/>
                <a:gd name="T8" fmla="*/ 0 w 144"/>
                <a:gd name="T9" fmla="*/ 36 h 145"/>
              </a:gdLst>
              <a:ahLst/>
              <a:cxnLst>
                <a:cxn ang="0">
                  <a:pos x="T0" y="T1"/>
                </a:cxn>
                <a:cxn ang="0">
                  <a:pos x="T2" y="T3"/>
                </a:cxn>
                <a:cxn ang="0">
                  <a:pos x="T4" y="T5"/>
                </a:cxn>
                <a:cxn ang="0">
                  <a:pos x="T6" y="T7"/>
                </a:cxn>
                <a:cxn ang="0">
                  <a:pos x="T8" y="T9"/>
                </a:cxn>
              </a:cxnLst>
              <a:rect l="0" t="0" r="r" b="b"/>
              <a:pathLst>
                <a:path w="144" h="145">
                  <a:moveTo>
                    <a:pt x="0" y="36"/>
                  </a:moveTo>
                  <a:lnTo>
                    <a:pt x="109" y="145"/>
                  </a:lnTo>
                  <a:lnTo>
                    <a:pt x="144" y="109"/>
                  </a:lnTo>
                  <a:lnTo>
                    <a:pt x="36" y="0"/>
                  </a:lnTo>
                  <a:lnTo>
                    <a:pt x="0" y="36"/>
                  </a:ln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8" name="Freeform 442">
              <a:extLst>
                <a:ext uri="{FF2B5EF4-FFF2-40B4-BE49-F238E27FC236}">
                  <a16:creationId xmlns:a16="http://schemas.microsoft.com/office/drawing/2014/main" xmlns="" id="{FD64BA03-3EE7-4F0F-B975-69B92AB8E4C8}"/>
                </a:ext>
              </a:extLst>
            </p:cNvPr>
            <p:cNvSpPr>
              <a:spLocks/>
            </p:cNvSpPr>
            <p:nvPr/>
          </p:nvSpPr>
          <p:spPr bwMode="auto">
            <a:xfrm>
              <a:off x="8705642" y="4068537"/>
              <a:ext cx="721477" cy="721477"/>
            </a:xfrm>
            <a:custGeom>
              <a:avLst/>
              <a:gdLst>
                <a:gd name="T0" fmla="*/ 88 w 260"/>
                <a:gd name="T1" fmla="*/ 5 h 260"/>
                <a:gd name="T2" fmla="*/ 67 w 260"/>
                <a:gd name="T3" fmla="*/ 5 h 260"/>
                <a:gd name="T4" fmla="*/ 6 w 260"/>
                <a:gd name="T5" fmla="*/ 67 h 260"/>
                <a:gd name="T6" fmla="*/ 6 w 260"/>
                <a:gd name="T7" fmla="*/ 88 h 260"/>
                <a:gd name="T8" fmla="*/ 161 w 260"/>
                <a:gd name="T9" fmla="*/ 243 h 260"/>
                <a:gd name="T10" fmla="*/ 223 w 260"/>
                <a:gd name="T11" fmla="*/ 243 h 260"/>
                <a:gd name="T12" fmla="*/ 243 w 260"/>
                <a:gd name="T13" fmla="*/ 222 h 260"/>
                <a:gd name="T14" fmla="*/ 243 w 260"/>
                <a:gd name="T15" fmla="*/ 161 h 260"/>
                <a:gd name="T16" fmla="*/ 88 w 260"/>
                <a:gd name="T17" fmla="*/ 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60">
                  <a:moveTo>
                    <a:pt x="88" y="5"/>
                  </a:moveTo>
                  <a:cubicBezTo>
                    <a:pt x="82" y="0"/>
                    <a:pt x="73" y="0"/>
                    <a:pt x="67" y="5"/>
                  </a:cubicBezTo>
                  <a:cubicBezTo>
                    <a:pt x="6" y="67"/>
                    <a:pt x="6" y="67"/>
                    <a:pt x="6" y="67"/>
                  </a:cubicBezTo>
                  <a:cubicBezTo>
                    <a:pt x="0" y="73"/>
                    <a:pt x="0" y="82"/>
                    <a:pt x="6" y="88"/>
                  </a:cubicBezTo>
                  <a:cubicBezTo>
                    <a:pt x="161" y="243"/>
                    <a:pt x="161" y="243"/>
                    <a:pt x="161" y="243"/>
                  </a:cubicBezTo>
                  <a:cubicBezTo>
                    <a:pt x="178" y="260"/>
                    <a:pt x="206" y="260"/>
                    <a:pt x="223" y="243"/>
                  </a:cubicBezTo>
                  <a:cubicBezTo>
                    <a:pt x="243" y="222"/>
                    <a:pt x="243" y="222"/>
                    <a:pt x="243" y="222"/>
                  </a:cubicBezTo>
                  <a:cubicBezTo>
                    <a:pt x="260" y="205"/>
                    <a:pt x="260" y="178"/>
                    <a:pt x="243" y="161"/>
                  </a:cubicBezTo>
                  <a:lnTo>
                    <a:pt x="88" y="5"/>
                  </a:lnTo>
                  <a:close/>
                </a:path>
              </a:pathLst>
            </a:custGeom>
            <a:solidFill>
              <a:srgbClr val="FBBF5C"/>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69" name="Freeform 443">
              <a:extLst>
                <a:ext uri="{FF2B5EF4-FFF2-40B4-BE49-F238E27FC236}">
                  <a16:creationId xmlns:a16="http://schemas.microsoft.com/office/drawing/2014/main" xmlns="" id="{C38E75C5-9665-4361-80D3-43EC50EAD6B3}"/>
                </a:ext>
              </a:extLst>
            </p:cNvPr>
            <p:cNvSpPr>
              <a:spLocks noEditPoints="1"/>
            </p:cNvSpPr>
            <p:nvPr/>
          </p:nvSpPr>
          <p:spPr bwMode="auto">
            <a:xfrm>
              <a:off x="7522714" y="2881948"/>
              <a:ext cx="1300123" cy="1300123"/>
            </a:xfrm>
            <a:custGeom>
              <a:avLst/>
              <a:gdLst>
                <a:gd name="T0" fmla="*/ 84 w 470"/>
                <a:gd name="T1" fmla="*/ 83 h 469"/>
                <a:gd name="T2" fmla="*/ 84 w 470"/>
                <a:gd name="T3" fmla="*/ 385 h 469"/>
                <a:gd name="T4" fmla="*/ 386 w 470"/>
                <a:gd name="T5" fmla="*/ 386 h 469"/>
                <a:gd name="T6" fmla="*/ 386 w 470"/>
                <a:gd name="T7" fmla="*/ 83 h 469"/>
                <a:gd name="T8" fmla="*/ 84 w 470"/>
                <a:gd name="T9" fmla="*/ 83 h 469"/>
                <a:gd name="T10" fmla="*/ 346 w 470"/>
                <a:gd name="T11" fmla="*/ 346 h 469"/>
                <a:gd name="T12" fmla="*/ 123 w 470"/>
                <a:gd name="T13" fmla="*/ 346 h 469"/>
                <a:gd name="T14" fmla="*/ 123 w 470"/>
                <a:gd name="T15" fmla="*/ 123 h 469"/>
                <a:gd name="T16" fmla="*/ 346 w 470"/>
                <a:gd name="T17" fmla="*/ 123 h 469"/>
                <a:gd name="T18" fmla="*/ 346 w 470"/>
                <a:gd name="T19" fmla="*/ 34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69">
                  <a:moveTo>
                    <a:pt x="84" y="83"/>
                  </a:moveTo>
                  <a:cubicBezTo>
                    <a:pt x="0" y="167"/>
                    <a:pt x="0" y="302"/>
                    <a:pt x="84" y="385"/>
                  </a:cubicBezTo>
                  <a:cubicBezTo>
                    <a:pt x="167" y="469"/>
                    <a:pt x="303" y="469"/>
                    <a:pt x="386" y="386"/>
                  </a:cubicBezTo>
                  <a:cubicBezTo>
                    <a:pt x="469" y="302"/>
                    <a:pt x="470" y="167"/>
                    <a:pt x="386" y="83"/>
                  </a:cubicBezTo>
                  <a:cubicBezTo>
                    <a:pt x="303" y="0"/>
                    <a:pt x="167" y="0"/>
                    <a:pt x="84" y="83"/>
                  </a:cubicBezTo>
                  <a:close/>
                  <a:moveTo>
                    <a:pt x="346" y="346"/>
                  </a:moveTo>
                  <a:cubicBezTo>
                    <a:pt x="285" y="408"/>
                    <a:pt x="185" y="407"/>
                    <a:pt x="123" y="346"/>
                  </a:cubicBezTo>
                  <a:cubicBezTo>
                    <a:pt x="62" y="284"/>
                    <a:pt x="62" y="184"/>
                    <a:pt x="123" y="123"/>
                  </a:cubicBezTo>
                  <a:cubicBezTo>
                    <a:pt x="185" y="61"/>
                    <a:pt x="285" y="61"/>
                    <a:pt x="346" y="123"/>
                  </a:cubicBezTo>
                  <a:cubicBezTo>
                    <a:pt x="408" y="184"/>
                    <a:pt x="408" y="284"/>
                    <a:pt x="346" y="346"/>
                  </a:cubicBezTo>
                  <a:close/>
                </a:path>
              </a:pathLst>
            </a:custGeom>
            <a:solidFill>
              <a:srgbClr val="4256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7" name="Oval 461">
              <a:extLst>
                <a:ext uri="{FF2B5EF4-FFF2-40B4-BE49-F238E27FC236}">
                  <a16:creationId xmlns:a16="http://schemas.microsoft.com/office/drawing/2014/main" xmlns="" id="{2A4CC554-535F-4F65-9022-D97A6B3012FF}"/>
                </a:ext>
              </a:extLst>
            </p:cNvPr>
            <p:cNvSpPr>
              <a:spLocks noChangeArrowheads="1"/>
            </p:cNvSpPr>
            <p:nvPr/>
          </p:nvSpPr>
          <p:spPr bwMode="auto">
            <a:xfrm>
              <a:off x="7709493" y="3065063"/>
              <a:ext cx="926567" cy="92656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193" name="Freeform 467">
            <a:extLst>
              <a:ext uri="{FF2B5EF4-FFF2-40B4-BE49-F238E27FC236}">
                <a16:creationId xmlns:a16="http://schemas.microsoft.com/office/drawing/2014/main" xmlns="" id="{380E5E5E-2386-4ED6-AE64-B4A41F8238E9}"/>
              </a:ext>
            </a:extLst>
          </p:cNvPr>
          <p:cNvSpPr>
            <a:spLocks/>
          </p:cNvSpPr>
          <p:nvPr/>
        </p:nvSpPr>
        <p:spPr bwMode="auto">
          <a:xfrm>
            <a:off x="9562624" y="3632723"/>
            <a:ext cx="860645" cy="864306"/>
          </a:xfrm>
          <a:custGeom>
            <a:avLst/>
            <a:gdLst>
              <a:gd name="T0" fmla="*/ 102 w 311"/>
              <a:gd name="T1" fmla="*/ 0 h 312"/>
              <a:gd name="T2" fmla="*/ 209 w 311"/>
              <a:gd name="T3" fmla="*/ 0 h 312"/>
              <a:gd name="T4" fmla="*/ 311 w 311"/>
              <a:gd name="T5" fmla="*/ 103 h 312"/>
              <a:gd name="T6" fmla="*/ 311 w 311"/>
              <a:gd name="T7" fmla="*/ 210 h 312"/>
              <a:gd name="T8" fmla="*/ 209 w 311"/>
              <a:gd name="T9" fmla="*/ 312 h 312"/>
              <a:gd name="T10" fmla="*/ 102 w 311"/>
              <a:gd name="T11" fmla="*/ 312 h 312"/>
              <a:gd name="T12" fmla="*/ 0 w 311"/>
              <a:gd name="T13" fmla="*/ 210 h 312"/>
              <a:gd name="T14" fmla="*/ 0 w 311"/>
              <a:gd name="T15" fmla="*/ 103 h 312"/>
              <a:gd name="T16" fmla="*/ 102 w 311"/>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12">
                <a:moveTo>
                  <a:pt x="102" y="0"/>
                </a:moveTo>
                <a:cubicBezTo>
                  <a:pt x="209" y="0"/>
                  <a:pt x="209" y="0"/>
                  <a:pt x="209" y="0"/>
                </a:cubicBezTo>
                <a:cubicBezTo>
                  <a:pt x="265" y="0"/>
                  <a:pt x="311" y="46"/>
                  <a:pt x="311" y="103"/>
                </a:cubicBezTo>
                <a:cubicBezTo>
                  <a:pt x="311" y="210"/>
                  <a:pt x="311" y="210"/>
                  <a:pt x="311" y="210"/>
                </a:cubicBezTo>
                <a:cubicBezTo>
                  <a:pt x="311" y="266"/>
                  <a:pt x="265" y="312"/>
                  <a:pt x="209" y="312"/>
                </a:cubicBezTo>
                <a:cubicBezTo>
                  <a:pt x="102" y="312"/>
                  <a:pt x="102" y="312"/>
                  <a:pt x="102" y="312"/>
                </a:cubicBezTo>
                <a:cubicBezTo>
                  <a:pt x="46" y="312"/>
                  <a:pt x="0" y="266"/>
                  <a:pt x="0" y="210"/>
                </a:cubicBezTo>
                <a:cubicBezTo>
                  <a:pt x="0" y="103"/>
                  <a:pt x="0" y="103"/>
                  <a:pt x="0" y="103"/>
                </a:cubicBezTo>
                <a:cubicBezTo>
                  <a:pt x="0" y="46"/>
                  <a:pt x="46" y="0"/>
                  <a:pt x="102" y="0"/>
                </a:cubicBezTo>
                <a:close/>
              </a:path>
            </a:pathLst>
          </a:custGeom>
          <a:solidFill>
            <a:srgbClr val="FFFFFF"/>
          </a:solidFill>
          <a:ln w="9525" cap="flat">
            <a:solidFill>
              <a:srgbClr val="1E1E1C"/>
            </a:solidFill>
            <a:prstDash val="solid"/>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94" name="Freeform 468">
            <a:extLst>
              <a:ext uri="{FF2B5EF4-FFF2-40B4-BE49-F238E27FC236}">
                <a16:creationId xmlns:a16="http://schemas.microsoft.com/office/drawing/2014/main" xmlns="" id="{AA337257-5F34-4B48-8C61-FECDE3B03440}"/>
              </a:ext>
            </a:extLst>
          </p:cNvPr>
          <p:cNvSpPr>
            <a:spLocks/>
          </p:cNvSpPr>
          <p:nvPr/>
        </p:nvSpPr>
        <p:spPr bwMode="auto">
          <a:xfrm>
            <a:off x="9720102" y="3786540"/>
            <a:ext cx="468776" cy="553011"/>
          </a:xfrm>
          <a:custGeom>
            <a:avLst/>
            <a:gdLst>
              <a:gd name="T0" fmla="*/ 61 w 169"/>
              <a:gd name="T1" fmla="*/ 143 h 200"/>
              <a:gd name="T2" fmla="*/ 61 w 169"/>
              <a:gd name="T3" fmla="*/ 30 h 200"/>
              <a:gd name="T4" fmla="*/ 61 w 169"/>
              <a:gd name="T5" fmla="*/ 30 h 200"/>
              <a:gd name="T6" fmla="*/ 61 w 169"/>
              <a:gd name="T7" fmla="*/ 30 h 200"/>
              <a:gd name="T8" fmla="*/ 61 w 169"/>
              <a:gd name="T9" fmla="*/ 29 h 200"/>
              <a:gd name="T10" fmla="*/ 61 w 169"/>
              <a:gd name="T11" fmla="*/ 29 h 200"/>
              <a:gd name="T12" fmla="*/ 61 w 169"/>
              <a:gd name="T13" fmla="*/ 29 h 200"/>
              <a:gd name="T14" fmla="*/ 61 w 169"/>
              <a:gd name="T15" fmla="*/ 29 h 200"/>
              <a:gd name="T16" fmla="*/ 61 w 169"/>
              <a:gd name="T17" fmla="*/ 29 h 200"/>
              <a:gd name="T18" fmla="*/ 61 w 169"/>
              <a:gd name="T19" fmla="*/ 28 h 200"/>
              <a:gd name="T20" fmla="*/ 61 w 169"/>
              <a:gd name="T21" fmla="*/ 28 h 200"/>
              <a:gd name="T22" fmla="*/ 62 w 169"/>
              <a:gd name="T23" fmla="*/ 28 h 200"/>
              <a:gd name="T24" fmla="*/ 62 w 169"/>
              <a:gd name="T25" fmla="*/ 27 h 200"/>
              <a:gd name="T26" fmla="*/ 62 w 169"/>
              <a:gd name="T27" fmla="*/ 26 h 200"/>
              <a:gd name="T28" fmla="*/ 62 w 169"/>
              <a:gd name="T29" fmla="*/ 26 h 200"/>
              <a:gd name="T30" fmla="*/ 63 w 169"/>
              <a:gd name="T31" fmla="*/ 26 h 200"/>
              <a:gd name="T32" fmla="*/ 63 w 169"/>
              <a:gd name="T33" fmla="*/ 26 h 200"/>
              <a:gd name="T34" fmla="*/ 63 w 169"/>
              <a:gd name="T35" fmla="*/ 25 h 200"/>
              <a:gd name="T36" fmla="*/ 63 w 169"/>
              <a:gd name="T37" fmla="*/ 25 h 200"/>
              <a:gd name="T38" fmla="*/ 63 w 169"/>
              <a:gd name="T39" fmla="*/ 25 h 200"/>
              <a:gd name="T40" fmla="*/ 63 w 169"/>
              <a:gd name="T41" fmla="*/ 25 h 200"/>
              <a:gd name="T42" fmla="*/ 64 w 169"/>
              <a:gd name="T43" fmla="*/ 25 h 200"/>
              <a:gd name="T44" fmla="*/ 64 w 169"/>
              <a:gd name="T45" fmla="*/ 24 h 200"/>
              <a:gd name="T46" fmla="*/ 64 w 169"/>
              <a:gd name="T47" fmla="*/ 24 h 200"/>
              <a:gd name="T48" fmla="*/ 64 w 169"/>
              <a:gd name="T49" fmla="*/ 24 h 200"/>
              <a:gd name="T50" fmla="*/ 65 w 169"/>
              <a:gd name="T51" fmla="*/ 24 h 200"/>
              <a:gd name="T52" fmla="*/ 65 w 169"/>
              <a:gd name="T53" fmla="*/ 24 h 200"/>
              <a:gd name="T54" fmla="*/ 65 w 169"/>
              <a:gd name="T55" fmla="*/ 23 h 200"/>
              <a:gd name="T56" fmla="*/ 66 w 169"/>
              <a:gd name="T57" fmla="*/ 23 h 200"/>
              <a:gd name="T58" fmla="*/ 68 w 169"/>
              <a:gd name="T59" fmla="*/ 23 h 200"/>
              <a:gd name="T60" fmla="*/ 169 w 169"/>
              <a:gd name="T61" fmla="*/ 6 h 200"/>
              <a:gd name="T62" fmla="*/ 169 w 169"/>
              <a:gd name="T63" fmla="*/ 9 h 200"/>
              <a:gd name="T64" fmla="*/ 169 w 169"/>
              <a:gd name="T65" fmla="*/ 147 h 200"/>
              <a:gd name="T66" fmla="*/ 131 w 169"/>
              <a:gd name="T67" fmla="*/ 178 h 200"/>
              <a:gd name="T68" fmla="*/ 105 w 169"/>
              <a:gd name="T69" fmla="*/ 170 h 200"/>
              <a:gd name="T70" fmla="*/ 105 w 169"/>
              <a:gd name="T71" fmla="*/ 124 h 200"/>
              <a:gd name="T72" fmla="*/ 154 w 169"/>
              <a:gd name="T73" fmla="*/ 122 h 200"/>
              <a:gd name="T74" fmla="*/ 77 w 169"/>
              <a:gd name="T75" fmla="*/ 59 h 200"/>
              <a:gd name="T76" fmla="*/ 77 w 169"/>
              <a:gd name="T77" fmla="*/ 169 h 200"/>
              <a:gd name="T78" fmla="*/ 77 w 169"/>
              <a:gd name="T79" fmla="*/ 169 h 200"/>
              <a:gd name="T80" fmla="*/ 39 w 169"/>
              <a:gd name="T81" fmla="*/ 200 h 200"/>
              <a:gd name="T82" fmla="*/ 0 w 169"/>
              <a:gd name="T83" fmla="*/ 168 h 200"/>
              <a:gd name="T84" fmla="*/ 39 w 169"/>
              <a:gd name="T85"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200">
                <a:moveTo>
                  <a:pt x="39" y="137"/>
                </a:moveTo>
                <a:cubicBezTo>
                  <a:pt x="47" y="137"/>
                  <a:pt x="55" y="139"/>
                  <a:pt x="61" y="143"/>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8"/>
                  <a:pt x="61" y="28"/>
                  <a:pt x="61" y="28"/>
                </a:cubicBezTo>
                <a:cubicBezTo>
                  <a:pt x="61" y="28"/>
                  <a:pt x="61" y="28"/>
                  <a:pt x="61" y="28"/>
                </a:cubicBezTo>
                <a:cubicBezTo>
                  <a:pt x="61" y="28"/>
                  <a:pt x="61" y="28"/>
                  <a:pt x="61" y="28"/>
                </a:cubicBezTo>
                <a:cubicBezTo>
                  <a:pt x="61" y="28"/>
                  <a:pt x="61" y="28"/>
                  <a:pt x="61" y="28"/>
                </a:cubicBezTo>
                <a:cubicBezTo>
                  <a:pt x="62" y="28"/>
                  <a:pt x="62" y="28"/>
                  <a:pt x="62" y="28"/>
                </a:cubicBezTo>
                <a:cubicBezTo>
                  <a:pt x="62" y="28"/>
                  <a:pt x="62" y="28"/>
                  <a:pt x="62" y="28"/>
                </a:cubicBezTo>
                <a:cubicBezTo>
                  <a:pt x="62" y="28"/>
                  <a:pt x="62" y="28"/>
                  <a:pt x="62" y="28"/>
                </a:cubicBezTo>
                <a:cubicBezTo>
                  <a:pt x="62" y="27"/>
                  <a:pt x="62" y="27"/>
                  <a:pt x="62" y="27"/>
                </a:cubicBezTo>
                <a:cubicBezTo>
                  <a:pt x="62" y="26"/>
                  <a:pt x="62" y="26"/>
                  <a:pt x="62" y="26"/>
                </a:cubicBezTo>
                <a:cubicBezTo>
                  <a:pt x="62" y="26"/>
                  <a:pt x="62" y="26"/>
                  <a:pt x="62" y="26"/>
                </a:cubicBezTo>
                <a:cubicBezTo>
                  <a:pt x="62" y="26"/>
                  <a:pt x="62" y="26"/>
                  <a:pt x="62" y="26"/>
                </a:cubicBezTo>
                <a:cubicBezTo>
                  <a:pt x="62" y="26"/>
                  <a:pt x="62" y="26"/>
                  <a:pt x="62" y="26"/>
                </a:cubicBezTo>
                <a:cubicBezTo>
                  <a:pt x="63" y="26"/>
                  <a:pt x="63" y="26"/>
                  <a:pt x="63" y="26"/>
                </a:cubicBezTo>
                <a:cubicBezTo>
                  <a:pt x="63" y="26"/>
                  <a:pt x="63" y="26"/>
                  <a:pt x="63" y="26"/>
                </a:cubicBezTo>
                <a:cubicBezTo>
                  <a:pt x="63" y="26"/>
                  <a:pt x="63" y="26"/>
                  <a:pt x="63" y="26"/>
                </a:cubicBezTo>
                <a:cubicBezTo>
                  <a:pt x="63" y="26"/>
                  <a:pt x="63" y="26"/>
                  <a:pt x="63" y="26"/>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4" y="25"/>
                  <a:pt x="64" y="25"/>
                  <a:pt x="64" y="25"/>
                </a:cubicBezTo>
                <a:cubicBezTo>
                  <a:pt x="64" y="25"/>
                  <a:pt x="64" y="25"/>
                  <a:pt x="64" y="25"/>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3"/>
                  <a:pt x="65" y="23"/>
                  <a:pt x="65" y="23"/>
                </a:cubicBezTo>
                <a:cubicBezTo>
                  <a:pt x="65" y="23"/>
                  <a:pt x="65" y="23"/>
                  <a:pt x="65" y="23"/>
                </a:cubicBezTo>
                <a:cubicBezTo>
                  <a:pt x="66" y="23"/>
                  <a:pt x="66" y="23"/>
                  <a:pt x="66" y="23"/>
                </a:cubicBezTo>
                <a:cubicBezTo>
                  <a:pt x="66" y="23"/>
                  <a:pt x="66" y="23"/>
                  <a:pt x="66" y="23"/>
                </a:cubicBezTo>
                <a:cubicBezTo>
                  <a:pt x="67" y="23"/>
                  <a:pt x="67" y="23"/>
                  <a:pt x="68" y="23"/>
                </a:cubicBezTo>
                <a:cubicBezTo>
                  <a:pt x="160" y="1"/>
                  <a:pt x="160" y="1"/>
                  <a:pt x="160" y="1"/>
                </a:cubicBezTo>
                <a:cubicBezTo>
                  <a:pt x="164" y="0"/>
                  <a:pt x="168" y="2"/>
                  <a:pt x="169" y="6"/>
                </a:cubicBezTo>
                <a:cubicBezTo>
                  <a:pt x="169" y="6"/>
                  <a:pt x="169" y="6"/>
                  <a:pt x="169" y="6"/>
                </a:cubicBezTo>
                <a:cubicBezTo>
                  <a:pt x="169" y="7"/>
                  <a:pt x="169" y="8"/>
                  <a:pt x="169" y="9"/>
                </a:cubicBezTo>
                <a:cubicBezTo>
                  <a:pt x="169" y="147"/>
                  <a:pt x="169" y="147"/>
                  <a:pt x="169" y="147"/>
                </a:cubicBezTo>
                <a:cubicBezTo>
                  <a:pt x="169" y="147"/>
                  <a:pt x="169" y="147"/>
                  <a:pt x="169" y="147"/>
                </a:cubicBezTo>
                <a:cubicBezTo>
                  <a:pt x="169" y="156"/>
                  <a:pt x="165" y="164"/>
                  <a:pt x="157" y="170"/>
                </a:cubicBezTo>
                <a:cubicBezTo>
                  <a:pt x="151" y="175"/>
                  <a:pt x="141" y="178"/>
                  <a:pt x="131" y="178"/>
                </a:cubicBezTo>
                <a:cubicBezTo>
                  <a:pt x="121" y="178"/>
                  <a:pt x="112" y="175"/>
                  <a:pt x="105" y="170"/>
                </a:cubicBezTo>
                <a:cubicBezTo>
                  <a:pt x="105" y="170"/>
                  <a:pt x="105" y="170"/>
                  <a:pt x="105" y="170"/>
                </a:cubicBezTo>
                <a:cubicBezTo>
                  <a:pt x="98" y="164"/>
                  <a:pt x="93" y="156"/>
                  <a:pt x="93" y="147"/>
                </a:cubicBezTo>
                <a:cubicBezTo>
                  <a:pt x="93" y="138"/>
                  <a:pt x="98" y="130"/>
                  <a:pt x="105" y="124"/>
                </a:cubicBezTo>
                <a:cubicBezTo>
                  <a:pt x="112" y="119"/>
                  <a:pt x="121" y="116"/>
                  <a:pt x="131" y="116"/>
                </a:cubicBezTo>
                <a:cubicBezTo>
                  <a:pt x="140" y="116"/>
                  <a:pt x="147" y="118"/>
                  <a:pt x="154" y="122"/>
                </a:cubicBezTo>
                <a:cubicBezTo>
                  <a:pt x="154" y="41"/>
                  <a:pt x="154" y="41"/>
                  <a:pt x="154" y="41"/>
                </a:cubicBezTo>
                <a:cubicBezTo>
                  <a:pt x="77" y="59"/>
                  <a:pt x="77" y="59"/>
                  <a:pt x="77" y="59"/>
                </a:cubicBezTo>
                <a:cubicBezTo>
                  <a:pt x="77" y="168"/>
                  <a:pt x="77" y="168"/>
                  <a:pt x="77" y="168"/>
                </a:cubicBezTo>
                <a:cubicBezTo>
                  <a:pt x="77" y="169"/>
                  <a:pt x="77" y="169"/>
                  <a:pt x="77" y="169"/>
                </a:cubicBezTo>
                <a:cubicBezTo>
                  <a:pt x="77" y="169"/>
                  <a:pt x="77" y="169"/>
                  <a:pt x="77" y="169"/>
                </a:cubicBezTo>
                <a:cubicBezTo>
                  <a:pt x="77" y="169"/>
                  <a:pt x="77" y="169"/>
                  <a:pt x="77" y="169"/>
                </a:cubicBezTo>
                <a:cubicBezTo>
                  <a:pt x="77" y="178"/>
                  <a:pt x="72" y="185"/>
                  <a:pt x="65" y="191"/>
                </a:cubicBezTo>
                <a:cubicBezTo>
                  <a:pt x="58" y="196"/>
                  <a:pt x="49" y="200"/>
                  <a:pt x="39" y="200"/>
                </a:cubicBezTo>
                <a:cubicBezTo>
                  <a:pt x="28" y="200"/>
                  <a:pt x="19" y="196"/>
                  <a:pt x="12" y="191"/>
                </a:cubicBezTo>
                <a:cubicBezTo>
                  <a:pt x="5" y="185"/>
                  <a:pt x="0" y="177"/>
                  <a:pt x="0" y="168"/>
                </a:cubicBezTo>
                <a:cubicBezTo>
                  <a:pt x="0" y="159"/>
                  <a:pt x="5" y="151"/>
                  <a:pt x="12" y="145"/>
                </a:cubicBezTo>
                <a:cubicBezTo>
                  <a:pt x="19" y="140"/>
                  <a:pt x="28" y="137"/>
                  <a:pt x="39" y="137"/>
                </a:cubicBezTo>
                <a:close/>
              </a:path>
            </a:pathLst>
          </a:custGeom>
          <a:solidFill>
            <a:srgbClr val="0E3C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6" name="Rectangle 470">
            <a:extLst>
              <a:ext uri="{FF2B5EF4-FFF2-40B4-BE49-F238E27FC236}">
                <a16:creationId xmlns:a16="http://schemas.microsoft.com/office/drawing/2014/main" xmlns="" id="{C76CD8F2-AB40-424B-BE3C-5A640CA76DD7}"/>
              </a:ext>
            </a:extLst>
          </p:cNvPr>
          <p:cNvSpPr>
            <a:spLocks noChangeArrowheads="1"/>
          </p:cNvSpPr>
          <p:nvPr/>
        </p:nvSpPr>
        <p:spPr bwMode="auto">
          <a:xfrm>
            <a:off x="8991303" y="3460593"/>
            <a:ext cx="351582" cy="303973"/>
          </a:xfrm>
          <a:prstGeom prst="rect">
            <a:avLst/>
          </a:prstGeom>
          <a:solidFill>
            <a:srgbClr val="4F9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7" name="Rectangle 471">
            <a:extLst>
              <a:ext uri="{FF2B5EF4-FFF2-40B4-BE49-F238E27FC236}">
                <a16:creationId xmlns:a16="http://schemas.microsoft.com/office/drawing/2014/main" xmlns="" id="{49B34D83-069C-428C-8747-E156695AC686}"/>
              </a:ext>
            </a:extLst>
          </p:cNvPr>
          <p:cNvSpPr>
            <a:spLocks noChangeArrowheads="1"/>
          </p:cNvSpPr>
          <p:nvPr/>
        </p:nvSpPr>
        <p:spPr bwMode="auto">
          <a:xfrm>
            <a:off x="9093848" y="3336075"/>
            <a:ext cx="351582" cy="303973"/>
          </a:xfrm>
          <a:prstGeom prst="rect">
            <a:avLst/>
          </a:prstGeom>
          <a:noFill/>
          <a:ln w="9525"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2524104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2CDA96-9305-4541-9AF9-999F3B1CC15A}"/>
              </a:ext>
            </a:extLst>
          </p:cNvPr>
          <p:cNvSpPr>
            <a:spLocks noGrp="1"/>
          </p:cNvSpPr>
          <p:nvPr>
            <p:ph type="title" idx="4294967295"/>
          </p:nvPr>
        </p:nvSpPr>
        <p:spPr>
          <a:xfrm>
            <a:off x="1349552" y="271009"/>
            <a:ext cx="6460966" cy="544979"/>
          </a:xfrm>
          <a:prstGeom prst="rect">
            <a:avLst/>
          </a:prstGeom>
        </p:spPr>
        <p:txBody>
          <a:bodyPr/>
          <a:lstStyle/>
          <a:p>
            <a:endParaRPr lang="es-PE" dirty="0"/>
          </a:p>
        </p:txBody>
      </p:sp>
      <p:sp>
        <p:nvSpPr>
          <p:cNvPr id="4" name="Rectangle 473">
            <a:extLst>
              <a:ext uri="{FF2B5EF4-FFF2-40B4-BE49-F238E27FC236}">
                <a16:creationId xmlns:a16="http://schemas.microsoft.com/office/drawing/2014/main" xmlns="" id="{9D08E463-7CB6-4AC9-9C51-58D87613F1CB}"/>
              </a:ext>
            </a:extLst>
          </p:cNvPr>
          <p:cNvSpPr>
            <a:spLocks noChangeArrowheads="1"/>
          </p:cNvSpPr>
          <p:nvPr/>
        </p:nvSpPr>
        <p:spPr bwMode="auto">
          <a:xfrm>
            <a:off x="6068866" y="3180675"/>
            <a:ext cx="886682" cy="210588"/>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Rectangle 474">
            <a:extLst>
              <a:ext uri="{FF2B5EF4-FFF2-40B4-BE49-F238E27FC236}">
                <a16:creationId xmlns:a16="http://schemas.microsoft.com/office/drawing/2014/main" xmlns="" id="{8EE76BF3-D277-436C-AFEE-6D75039874AD}"/>
              </a:ext>
            </a:extLst>
          </p:cNvPr>
          <p:cNvSpPr>
            <a:spLocks noChangeArrowheads="1"/>
          </p:cNvSpPr>
          <p:nvPr/>
        </p:nvSpPr>
        <p:spPr bwMode="auto">
          <a:xfrm>
            <a:off x="5215436" y="3516876"/>
            <a:ext cx="1740114" cy="210588"/>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 name="Rectangle 475">
            <a:extLst>
              <a:ext uri="{FF2B5EF4-FFF2-40B4-BE49-F238E27FC236}">
                <a16:creationId xmlns:a16="http://schemas.microsoft.com/office/drawing/2014/main" xmlns="" id="{3BB38969-98A4-4DC4-BA28-9B465E922B2C}"/>
              </a:ext>
            </a:extLst>
          </p:cNvPr>
          <p:cNvSpPr>
            <a:spLocks noChangeArrowheads="1"/>
          </p:cNvSpPr>
          <p:nvPr/>
        </p:nvSpPr>
        <p:spPr bwMode="auto">
          <a:xfrm>
            <a:off x="5215436" y="3849382"/>
            <a:ext cx="1740114" cy="214281"/>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 name="Rectangle 476">
            <a:extLst>
              <a:ext uri="{FF2B5EF4-FFF2-40B4-BE49-F238E27FC236}">
                <a16:creationId xmlns:a16="http://schemas.microsoft.com/office/drawing/2014/main" xmlns="" id="{D556B787-5823-41A1-A9DF-688DCB9E304C}"/>
              </a:ext>
            </a:extLst>
          </p:cNvPr>
          <p:cNvSpPr>
            <a:spLocks noChangeArrowheads="1"/>
          </p:cNvSpPr>
          <p:nvPr/>
        </p:nvSpPr>
        <p:spPr bwMode="auto">
          <a:xfrm>
            <a:off x="5215436" y="4185581"/>
            <a:ext cx="1740114" cy="214281"/>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 name="Rectangle 477">
            <a:extLst>
              <a:ext uri="{FF2B5EF4-FFF2-40B4-BE49-F238E27FC236}">
                <a16:creationId xmlns:a16="http://schemas.microsoft.com/office/drawing/2014/main" xmlns="" id="{3BCFD0D4-B51A-4400-A528-4B9E2868B189}"/>
              </a:ext>
            </a:extLst>
          </p:cNvPr>
          <p:cNvSpPr>
            <a:spLocks noChangeArrowheads="1"/>
          </p:cNvSpPr>
          <p:nvPr/>
        </p:nvSpPr>
        <p:spPr bwMode="auto">
          <a:xfrm>
            <a:off x="5215436" y="4521782"/>
            <a:ext cx="1740114" cy="210588"/>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 name="Rectangle 478">
            <a:extLst>
              <a:ext uri="{FF2B5EF4-FFF2-40B4-BE49-F238E27FC236}">
                <a16:creationId xmlns:a16="http://schemas.microsoft.com/office/drawing/2014/main" xmlns="" id="{4349677F-E694-4000-9C77-D4D2DF7C417F}"/>
              </a:ext>
            </a:extLst>
          </p:cNvPr>
          <p:cNvSpPr>
            <a:spLocks noChangeArrowheads="1"/>
          </p:cNvSpPr>
          <p:nvPr/>
        </p:nvSpPr>
        <p:spPr bwMode="auto">
          <a:xfrm>
            <a:off x="5215436" y="4857981"/>
            <a:ext cx="1740114" cy="210588"/>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 name="Freeform 479">
            <a:extLst>
              <a:ext uri="{FF2B5EF4-FFF2-40B4-BE49-F238E27FC236}">
                <a16:creationId xmlns:a16="http://schemas.microsoft.com/office/drawing/2014/main" xmlns="" id="{EB9FD399-0F49-45AE-A691-3D17EF590BC1}"/>
              </a:ext>
            </a:extLst>
          </p:cNvPr>
          <p:cNvSpPr>
            <a:spLocks/>
          </p:cNvSpPr>
          <p:nvPr/>
        </p:nvSpPr>
        <p:spPr bwMode="auto">
          <a:xfrm>
            <a:off x="5980197" y="3380178"/>
            <a:ext cx="1064018" cy="25863"/>
          </a:xfrm>
          <a:custGeom>
            <a:avLst/>
            <a:gdLst>
              <a:gd name="T0" fmla="*/ 376 w 381"/>
              <a:gd name="T1" fmla="*/ 9 h 9"/>
              <a:gd name="T2" fmla="*/ 4 w 381"/>
              <a:gd name="T3" fmla="*/ 9 h 9"/>
              <a:gd name="T4" fmla="*/ 0 w 381"/>
              <a:gd name="T5" fmla="*/ 4 h 9"/>
              <a:gd name="T6" fmla="*/ 4 w 381"/>
              <a:gd name="T7" fmla="*/ 0 h 9"/>
              <a:gd name="T8" fmla="*/ 376 w 381"/>
              <a:gd name="T9" fmla="*/ 0 h 9"/>
              <a:gd name="T10" fmla="*/ 381 w 381"/>
              <a:gd name="T11" fmla="*/ 4 h 9"/>
              <a:gd name="T12" fmla="*/ 376 w 38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1" h="9">
                <a:moveTo>
                  <a:pt x="376" y="9"/>
                </a:moveTo>
                <a:cubicBezTo>
                  <a:pt x="4" y="9"/>
                  <a:pt x="4" y="9"/>
                  <a:pt x="4" y="9"/>
                </a:cubicBezTo>
                <a:cubicBezTo>
                  <a:pt x="2" y="9"/>
                  <a:pt x="0" y="7"/>
                  <a:pt x="0" y="4"/>
                </a:cubicBezTo>
                <a:cubicBezTo>
                  <a:pt x="0" y="2"/>
                  <a:pt x="2" y="0"/>
                  <a:pt x="4" y="0"/>
                </a:cubicBezTo>
                <a:cubicBezTo>
                  <a:pt x="376" y="0"/>
                  <a:pt x="376" y="0"/>
                  <a:pt x="376" y="0"/>
                </a:cubicBezTo>
                <a:cubicBezTo>
                  <a:pt x="379" y="0"/>
                  <a:pt x="381" y="2"/>
                  <a:pt x="381" y="4"/>
                </a:cubicBezTo>
                <a:cubicBezTo>
                  <a:pt x="381" y="7"/>
                  <a:pt x="379" y="9"/>
                  <a:pt x="376"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 name="Freeform 480">
            <a:extLst>
              <a:ext uri="{FF2B5EF4-FFF2-40B4-BE49-F238E27FC236}">
                <a16:creationId xmlns:a16="http://schemas.microsoft.com/office/drawing/2014/main" xmlns="" id="{EE141A4D-5ACC-4AE5-ACE2-1B7B685147EC}"/>
              </a:ext>
            </a:extLst>
          </p:cNvPr>
          <p:cNvSpPr>
            <a:spLocks/>
          </p:cNvSpPr>
          <p:nvPr/>
        </p:nvSpPr>
        <p:spPr bwMode="auto">
          <a:xfrm>
            <a:off x="5093516" y="3716380"/>
            <a:ext cx="1950700" cy="25863"/>
          </a:xfrm>
          <a:custGeom>
            <a:avLst/>
            <a:gdLst>
              <a:gd name="T0" fmla="*/ 693 w 698"/>
              <a:gd name="T1" fmla="*/ 9 h 9"/>
              <a:gd name="T2" fmla="*/ 5 w 698"/>
              <a:gd name="T3" fmla="*/ 9 h 9"/>
              <a:gd name="T4" fmla="*/ 0 w 698"/>
              <a:gd name="T5" fmla="*/ 4 h 9"/>
              <a:gd name="T6" fmla="*/ 5 w 698"/>
              <a:gd name="T7" fmla="*/ 0 h 9"/>
              <a:gd name="T8" fmla="*/ 693 w 698"/>
              <a:gd name="T9" fmla="*/ 0 h 9"/>
              <a:gd name="T10" fmla="*/ 698 w 698"/>
              <a:gd name="T11" fmla="*/ 4 h 9"/>
              <a:gd name="T12" fmla="*/ 693 w 69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98" h="9">
                <a:moveTo>
                  <a:pt x="693" y="9"/>
                </a:moveTo>
                <a:cubicBezTo>
                  <a:pt x="5" y="9"/>
                  <a:pt x="5" y="9"/>
                  <a:pt x="5" y="9"/>
                </a:cubicBezTo>
                <a:cubicBezTo>
                  <a:pt x="2" y="9"/>
                  <a:pt x="0" y="7"/>
                  <a:pt x="0" y="4"/>
                </a:cubicBezTo>
                <a:cubicBezTo>
                  <a:pt x="0" y="2"/>
                  <a:pt x="2" y="0"/>
                  <a:pt x="5" y="0"/>
                </a:cubicBezTo>
                <a:cubicBezTo>
                  <a:pt x="693" y="0"/>
                  <a:pt x="693" y="0"/>
                  <a:pt x="693" y="0"/>
                </a:cubicBezTo>
                <a:cubicBezTo>
                  <a:pt x="696" y="0"/>
                  <a:pt x="698" y="2"/>
                  <a:pt x="698" y="4"/>
                </a:cubicBezTo>
                <a:cubicBezTo>
                  <a:pt x="698" y="7"/>
                  <a:pt x="696" y="9"/>
                  <a:pt x="693"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 name="Freeform 481">
            <a:extLst>
              <a:ext uri="{FF2B5EF4-FFF2-40B4-BE49-F238E27FC236}">
                <a16:creationId xmlns:a16="http://schemas.microsoft.com/office/drawing/2014/main" xmlns="" id="{104E2B79-1829-46F0-9EF0-14FDC7ACD169}"/>
              </a:ext>
            </a:extLst>
          </p:cNvPr>
          <p:cNvSpPr>
            <a:spLocks/>
          </p:cNvSpPr>
          <p:nvPr/>
        </p:nvSpPr>
        <p:spPr bwMode="auto">
          <a:xfrm>
            <a:off x="5093516" y="4052579"/>
            <a:ext cx="1950700" cy="25863"/>
          </a:xfrm>
          <a:custGeom>
            <a:avLst/>
            <a:gdLst>
              <a:gd name="T0" fmla="*/ 693 w 698"/>
              <a:gd name="T1" fmla="*/ 9 h 9"/>
              <a:gd name="T2" fmla="*/ 5 w 698"/>
              <a:gd name="T3" fmla="*/ 9 h 9"/>
              <a:gd name="T4" fmla="*/ 0 w 698"/>
              <a:gd name="T5" fmla="*/ 4 h 9"/>
              <a:gd name="T6" fmla="*/ 5 w 698"/>
              <a:gd name="T7" fmla="*/ 0 h 9"/>
              <a:gd name="T8" fmla="*/ 693 w 698"/>
              <a:gd name="T9" fmla="*/ 0 h 9"/>
              <a:gd name="T10" fmla="*/ 698 w 698"/>
              <a:gd name="T11" fmla="*/ 4 h 9"/>
              <a:gd name="T12" fmla="*/ 693 w 69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98" h="9">
                <a:moveTo>
                  <a:pt x="693" y="9"/>
                </a:moveTo>
                <a:cubicBezTo>
                  <a:pt x="5" y="9"/>
                  <a:pt x="5" y="9"/>
                  <a:pt x="5" y="9"/>
                </a:cubicBezTo>
                <a:cubicBezTo>
                  <a:pt x="2" y="9"/>
                  <a:pt x="0" y="7"/>
                  <a:pt x="0" y="4"/>
                </a:cubicBezTo>
                <a:cubicBezTo>
                  <a:pt x="0" y="2"/>
                  <a:pt x="2" y="0"/>
                  <a:pt x="5" y="0"/>
                </a:cubicBezTo>
                <a:cubicBezTo>
                  <a:pt x="693" y="0"/>
                  <a:pt x="693" y="0"/>
                  <a:pt x="693" y="0"/>
                </a:cubicBezTo>
                <a:cubicBezTo>
                  <a:pt x="696" y="0"/>
                  <a:pt x="698" y="2"/>
                  <a:pt x="698" y="4"/>
                </a:cubicBezTo>
                <a:cubicBezTo>
                  <a:pt x="698" y="7"/>
                  <a:pt x="696" y="9"/>
                  <a:pt x="693"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 name="Freeform 482">
            <a:extLst>
              <a:ext uri="{FF2B5EF4-FFF2-40B4-BE49-F238E27FC236}">
                <a16:creationId xmlns:a16="http://schemas.microsoft.com/office/drawing/2014/main" xmlns="" id="{67BA72BA-5054-4313-BAA9-97781CCD76B9}"/>
              </a:ext>
            </a:extLst>
          </p:cNvPr>
          <p:cNvSpPr>
            <a:spLocks/>
          </p:cNvSpPr>
          <p:nvPr/>
        </p:nvSpPr>
        <p:spPr bwMode="auto">
          <a:xfrm>
            <a:off x="5093516" y="4388780"/>
            <a:ext cx="1950700" cy="22167"/>
          </a:xfrm>
          <a:custGeom>
            <a:avLst/>
            <a:gdLst>
              <a:gd name="T0" fmla="*/ 693 w 698"/>
              <a:gd name="T1" fmla="*/ 9 h 9"/>
              <a:gd name="T2" fmla="*/ 5 w 698"/>
              <a:gd name="T3" fmla="*/ 9 h 9"/>
              <a:gd name="T4" fmla="*/ 0 w 698"/>
              <a:gd name="T5" fmla="*/ 4 h 9"/>
              <a:gd name="T6" fmla="*/ 5 w 698"/>
              <a:gd name="T7" fmla="*/ 0 h 9"/>
              <a:gd name="T8" fmla="*/ 693 w 698"/>
              <a:gd name="T9" fmla="*/ 0 h 9"/>
              <a:gd name="T10" fmla="*/ 698 w 698"/>
              <a:gd name="T11" fmla="*/ 4 h 9"/>
              <a:gd name="T12" fmla="*/ 693 w 69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98" h="9">
                <a:moveTo>
                  <a:pt x="693" y="9"/>
                </a:moveTo>
                <a:cubicBezTo>
                  <a:pt x="5" y="9"/>
                  <a:pt x="5" y="9"/>
                  <a:pt x="5" y="9"/>
                </a:cubicBezTo>
                <a:cubicBezTo>
                  <a:pt x="2" y="9"/>
                  <a:pt x="0" y="7"/>
                  <a:pt x="0" y="4"/>
                </a:cubicBezTo>
                <a:cubicBezTo>
                  <a:pt x="0" y="2"/>
                  <a:pt x="2" y="0"/>
                  <a:pt x="5" y="0"/>
                </a:cubicBezTo>
                <a:cubicBezTo>
                  <a:pt x="693" y="0"/>
                  <a:pt x="693" y="0"/>
                  <a:pt x="693" y="0"/>
                </a:cubicBezTo>
                <a:cubicBezTo>
                  <a:pt x="696" y="0"/>
                  <a:pt x="698" y="2"/>
                  <a:pt x="698" y="4"/>
                </a:cubicBezTo>
                <a:cubicBezTo>
                  <a:pt x="698" y="7"/>
                  <a:pt x="696" y="9"/>
                  <a:pt x="693"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 name="Freeform 483">
            <a:extLst>
              <a:ext uri="{FF2B5EF4-FFF2-40B4-BE49-F238E27FC236}">
                <a16:creationId xmlns:a16="http://schemas.microsoft.com/office/drawing/2014/main" xmlns="" id="{E223CE96-D04F-4821-AB30-0852A3C8AD40}"/>
              </a:ext>
            </a:extLst>
          </p:cNvPr>
          <p:cNvSpPr>
            <a:spLocks/>
          </p:cNvSpPr>
          <p:nvPr/>
        </p:nvSpPr>
        <p:spPr bwMode="auto">
          <a:xfrm>
            <a:off x="5093516" y="4721286"/>
            <a:ext cx="1950700" cy="25863"/>
          </a:xfrm>
          <a:custGeom>
            <a:avLst/>
            <a:gdLst>
              <a:gd name="T0" fmla="*/ 693 w 698"/>
              <a:gd name="T1" fmla="*/ 9 h 9"/>
              <a:gd name="T2" fmla="*/ 5 w 698"/>
              <a:gd name="T3" fmla="*/ 9 h 9"/>
              <a:gd name="T4" fmla="*/ 0 w 698"/>
              <a:gd name="T5" fmla="*/ 4 h 9"/>
              <a:gd name="T6" fmla="*/ 5 w 698"/>
              <a:gd name="T7" fmla="*/ 0 h 9"/>
              <a:gd name="T8" fmla="*/ 693 w 698"/>
              <a:gd name="T9" fmla="*/ 0 h 9"/>
              <a:gd name="T10" fmla="*/ 698 w 698"/>
              <a:gd name="T11" fmla="*/ 4 h 9"/>
              <a:gd name="T12" fmla="*/ 693 w 69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98" h="9">
                <a:moveTo>
                  <a:pt x="693" y="9"/>
                </a:moveTo>
                <a:cubicBezTo>
                  <a:pt x="5" y="9"/>
                  <a:pt x="5" y="9"/>
                  <a:pt x="5" y="9"/>
                </a:cubicBezTo>
                <a:cubicBezTo>
                  <a:pt x="2" y="9"/>
                  <a:pt x="0" y="7"/>
                  <a:pt x="0" y="4"/>
                </a:cubicBezTo>
                <a:cubicBezTo>
                  <a:pt x="0" y="2"/>
                  <a:pt x="2" y="0"/>
                  <a:pt x="5" y="0"/>
                </a:cubicBezTo>
                <a:cubicBezTo>
                  <a:pt x="693" y="0"/>
                  <a:pt x="693" y="0"/>
                  <a:pt x="693" y="0"/>
                </a:cubicBezTo>
                <a:cubicBezTo>
                  <a:pt x="696" y="0"/>
                  <a:pt x="698" y="2"/>
                  <a:pt x="698" y="4"/>
                </a:cubicBezTo>
                <a:cubicBezTo>
                  <a:pt x="698" y="7"/>
                  <a:pt x="696" y="9"/>
                  <a:pt x="693"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 name="Freeform 484">
            <a:extLst>
              <a:ext uri="{FF2B5EF4-FFF2-40B4-BE49-F238E27FC236}">
                <a16:creationId xmlns:a16="http://schemas.microsoft.com/office/drawing/2014/main" xmlns="" id="{7367D75E-C61D-45D4-8667-F6D868537C61}"/>
              </a:ext>
            </a:extLst>
          </p:cNvPr>
          <p:cNvSpPr>
            <a:spLocks/>
          </p:cNvSpPr>
          <p:nvPr/>
        </p:nvSpPr>
        <p:spPr bwMode="auto">
          <a:xfrm>
            <a:off x="5093516" y="5053791"/>
            <a:ext cx="1950700" cy="29556"/>
          </a:xfrm>
          <a:custGeom>
            <a:avLst/>
            <a:gdLst>
              <a:gd name="T0" fmla="*/ 693 w 698"/>
              <a:gd name="T1" fmla="*/ 10 h 10"/>
              <a:gd name="T2" fmla="*/ 5 w 698"/>
              <a:gd name="T3" fmla="*/ 10 h 10"/>
              <a:gd name="T4" fmla="*/ 0 w 698"/>
              <a:gd name="T5" fmla="*/ 5 h 10"/>
              <a:gd name="T6" fmla="*/ 5 w 698"/>
              <a:gd name="T7" fmla="*/ 0 h 10"/>
              <a:gd name="T8" fmla="*/ 693 w 698"/>
              <a:gd name="T9" fmla="*/ 0 h 10"/>
              <a:gd name="T10" fmla="*/ 698 w 698"/>
              <a:gd name="T11" fmla="*/ 5 h 10"/>
              <a:gd name="T12" fmla="*/ 693 w 69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98" h="10">
                <a:moveTo>
                  <a:pt x="693" y="10"/>
                </a:moveTo>
                <a:cubicBezTo>
                  <a:pt x="5" y="10"/>
                  <a:pt x="5" y="10"/>
                  <a:pt x="5" y="10"/>
                </a:cubicBezTo>
                <a:cubicBezTo>
                  <a:pt x="2" y="10"/>
                  <a:pt x="0" y="8"/>
                  <a:pt x="0" y="5"/>
                </a:cubicBezTo>
                <a:cubicBezTo>
                  <a:pt x="0" y="2"/>
                  <a:pt x="2" y="0"/>
                  <a:pt x="5" y="0"/>
                </a:cubicBezTo>
                <a:cubicBezTo>
                  <a:pt x="693" y="0"/>
                  <a:pt x="693" y="0"/>
                  <a:pt x="693" y="0"/>
                </a:cubicBezTo>
                <a:cubicBezTo>
                  <a:pt x="696" y="0"/>
                  <a:pt x="698" y="2"/>
                  <a:pt x="698" y="5"/>
                </a:cubicBezTo>
                <a:cubicBezTo>
                  <a:pt x="698" y="8"/>
                  <a:pt x="696" y="10"/>
                  <a:pt x="693" y="1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 name="Freeform 485">
            <a:extLst>
              <a:ext uri="{FF2B5EF4-FFF2-40B4-BE49-F238E27FC236}">
                <a16:creationId xmlns:a16="http://schemas.microsoft.com/office/drawing/2014/main" xmlns="" id="{4E2EABCE-C760-42F3-A1CA-2396E1FD7EC1}"/>
              </a:ext>
            </a:extLst>
          </p:cNvPr>
          <p:cNvSpPr>
            <a:spLocks noEditPoints="1"/>
          </p:cNvSpPr>
          <p:nvPr/>
        </p:nvSpPr>
        <p:spPr bwMode="auto">
          <a:xfrm>
            <a:off x="4886623" y="1632677"/>
            <a:ext cx="1200716" cy="1758586"/>
          </a:xfrm>
          <a:custGeom>
            <a:avLst/>
            <a:gdLst>
              <a:gd name="T0" fmla="*/ 214 w 429"/>
              <a:gd name="T1" fmla="*/ 0 h 630"/>
              <a:gd name="T2" fmla="*/ 0 w 429"/>
              <a:gd name="T3" fmla="*/ 214 h 630"/>
              <a:gd name="T4" fmla="*/ 38 w 429"/>
              <a:gd name="T5" fmla="*/ 337 h 630"/>
              <a:gd name="T6" fmla="*/ 214 w 429"/>
              <a:gd name="T7" fmla="*/ 630 h 630"/>
              <a:gd name="T8" fmla="*/ 390 w 429"/>
              <a:gd name="T9" fmla="*/ 337 h 630"/>
              <a:gd name="T10" fmla="*/ 429 w 429"/>
              <a:gd name="T11" fmla="*/ 214 h 630"/>
              <a:gd name="T12" fmla="*/ 214 w 429"/>
              <a:gd name="T13" fmla="*/ 0 h 630"/>
              <a:gd name="T14" fmla="*/ 214 w 429"/>
              <a:gd name="T15" fmla="*/ 351 h 630"/>
              <a:gd name="T16" fmla="*/ 77 w 429"/>
              <a:gd name="T17" fmla="*/ 214 h 630"/>
              <a:gd name="T18" fmla="*/ 214 w 429"/>
              <a:gd name="T19" fmla="*/ 76 h 630"/>
              <a:gd name="T20" fmla="*/ 352 w 429"/>
              <a:gd name="T21" fmla="*/ 214 h 630"/>
              <a:gd name="T22" fmla="*/ 214 w 429"/>
              <a:gd name="T23" fmla="*/ 35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 h="630">
                <a:moveTo>
                  <a:pt x="214" y="0"/>
                </a:moveTo>
                <a:cubicBezTo>
                  <a:pt x="96" y="0"/>
                  <a:pt x="0" y="96"/>
                  <a:pt x="0" y="214"/>
                </a:cubicBezTo>
                <a:cubicBezTo>
                  <a:pt x="0" y="260"/>
                  <a:pt x="14" y="302"/>
                  <a:pt x="38" y="337"/>
                </a:cubicBezTo>
                <a:cubicBezTo>
                  <a:pt x="214" y="630"/>
                  <a:pt x="214" y="630"/>
                  <a:pt x="214" y="630"/>
                </a:cubicBezTo>
                <a:cubicBezTo>
                  <a:pt x="390" y="337"/>
                  <a:pt x="390" y="337"/>
                  <a:pt x="390" y="337"/>
                </a:cubicBezTo>
                <a:cubicBezTo>
                  <a:pt x="415" y="302"/>
                  <a:pt x="429" y="260"/>
                  <a:pt x="429" y="214"/>
                </a:cubicBezTo>
                <a:cubicBezTo>
                  <a:pt x="429" y="96"/>
                  <a:pt x="333" y="0"/>
                  <a:pt x="214" y="0"/>
                </a:cubicBezTo>
                <a:close/>
                <a:moveTo>
                  <a:pt x="214" y="351"/>
                </a:moveTo>
                <a:cubicBezTo>
                  <a:pt x="139" y="351"/>
                  <a:pt x="77" y="289"/>
                  <a:pt x="77" y="214"/>
                </a:cubicBezTo>
                <a:cubicBezTo>
                  <a:pt x="77" y="138"/>
                  <a:pt x="139" y="76"/>
                  <a:pt x="214" y="76"/>
                </a:cubicBezTo>
                <a:cubicBezTo>
                  <a:pt x="290" y="76"/>
                  <a:pt x="352" y="138"/>
                  <a:pt x="352" y="214"/>
                </a:cubicBezTo>
                <a:cubicBezTo>
                  <a:pt x="352" y="289"/>
                  <a:pt x="290" y="351"/>
                  <a:pt x="214" y="351"/>
                </a:cubicBezTo>
                <a:close/>
              </a:path>
            </a:pathLst>
          </a:custGeom>
          <a:solidFill>
            <a:srgbClr val="F2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 name="Freeform 486">
            <a:extLst>
              <a:ext uri="{FF2B5EF4-FFF2-40B4-BE49-F238E27FC236}">
                <a16:creationId xmlns:a16="http://schemas.microsoft.com/office/drawing/2014/main" xmlns="" id="{BAF5E8CF-6620-4D43-9A41-5A1BEEDF602B}"/>
              </a:ext>
            </a:extLst>
          </p:cNvPr>
          <p:cNvSpPr>
            <a:spLocks noEditPoints="1"/>
          </p:cNvSpPr>
          <p:nvPr/>
        </p:nvSpPr>
        <p:spPr bwMode="auto">
          <a:xfrm>
            <a:off x="4875541" y="1617899"/>
            <a:ext cx="1222883" cy="1788142"/>
          </a:xfrm>
          <a:custGeom>
            <a:avLst/>
            <a:gdLst>
              <a:gd name="T0" fmla="*/ 219 w 438"/>
              <a:gd name="T1" fmla="*/ 640 h 640"/>
              <a:gd name="T2" fmla="*/ 219 w 438"/>
              <a:gd name="T3" fmla="*/ 640 h 640"/>
              <a:gd name="T4" fmla="*/ 215 w 438"/>
              <a:gd name="T5" fmla="*/ 638 h 640"/>
              <a:gd name="T6" fmla="*/ 39 w 438"/>
              <a:gd name="T7" fmla="*/ 344 h 640"/>
              <a:gd name="T8" fmla="*/ 0 w 438"/>
              <a:gd name="T9" fmla="*/ 219 h 640"/>
              <a:gd name="T10" fmla="*/ 219 w 438"/>
              <a:gd name="T11" fmla="*/ 0 h 640"/>
              <a:gd name="T12" fmla="*/ 438 w 438"/>
              <a:gd name="T13" fmla="*/ 219 h 640"/>
              <a:gd name="T14" fmla="*/ 399 w 438"/>
              <a:gd name="T15" fmla="*/ 344 h 640"/>
              <a:gd name="T16" fmla="*/ 223 w 438"/>
              <a:gd name="T17" fmla="*/ 638 h 640"/>
              <a:gd name="T18" fmla="*/ 219 w 438"/>
              <a:gd name="T19" fmla="*/ 640 h 640"/>
              <a:gd name="T20" fmla="*/ 219 w 438"/>
              <a:gd name="T21" fmla="*/ 10 h 640"/>
              <a:gd name="T22" fmla="*/ 10 w 438"/>
              <a:gd name="T23" fmla="*/ 219 h 640"/>
              <a:gd name="T24" fmla="*/ 47 w 438"/>
              <a:gd name="T25" fmla="*/ 339 h 640"/>
              <a:gd name="T26" fmla="*/ 219 w 438"/>
              <a:gd name="T27" fmla="*/ 626 h 640"/>
              <a:gd name="T28" fmla="*/ 392 w 438"/>
              <a:gd name="T29" fmla="*/ 339 h 640"/>
              <a:gd name="T30" fmla="*/ 429 w 438"/>
              <a:gd name="T31" fmla="*/ 219 h 640"/>
              <a:gd name="T32" fmla="*/ 219 w 438"/>
              <a:gd name="T33" fmla="*/ 10 h 640"/>
              <a:gd name="T34" fmla="*/ 219 w 438"/>
              <a:gd name="T35" fmla="*/ 361 h 640"/>
              <a:gd name="T36" fmla="*/ 78 w 438"/>
              <a:gd name="T37" fmla="*/ 219 h 640"/>
              <a:gd name="T38" fmla="*/ 219 w 438"/>
              <a:gd name="T39" fmla="*/ 77 h 640"/>
              <a:gd name="T40" fmla="*/ 361 w 438"/>
              <a:gd name="T41" fmla="*/ 219 h 640"/>
              <a:gd name="T42" fmla="*/ 219 w 438"/>
              <a:gd name="T43" fmla="*/ 361 h 640"/>
              <a:gd name="T44" fmla="*/ 219 w 438"/>
              <a:gd name="T45" fmla="*/ 86 h 640"/>
              <a:gd name="T46" fmla="*/ 87 w 438"/>
              <a:gd name="T47" fmla="*/ 219 h 640"/>
              <a:gd name="T48" fmla="*/ 219 w 438"/>
              <a:gd name="T49" fmla="*/ 351 h 640"/>
              <a:gd name="T50" fmla="*/ 352 w 438"/>
              <a:gd name="T51" fmla="*/ 219 h 640"/>
              <a:gd name="T52" fmla="*/ 219 w 438"/>
              <a:gd name="T53" fmla="*/ 8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8" h="640">
                <a:moveTo>
                  <a:pt x="219" y="640"/>
                </a:moveTo>
                <a:cubicBezTo>
                  <a:pt x="219" y="640"/>
                  <a:pt x="219" y="640"/>
                  <a:pt x="219" y="640"/>
                </a:cubicBezTo>
                <a:cubicBezTo>
                  <a:pt x="218" y="640"/>
                  <a:pt x="216" y="639"/>
                  <a:pt x="215" y="638"/>
                </a:cubicBezTo>
                <a:cubicBezTo>
                  <a:pt x="39" y="344"/>
                  <a:pt x="39" y="344"/>
                  <a:pt x="39" y="344"/>
                </a:cubicBezTo>
                <a:cubicBezTo>
                  <a:pt x="14" y="307"/>
                  <a:pt x="0" y="264"/>
                  <a:pt x="0" y="219"/>
                </a:cubicBezTo>
                <a:cubicBezTo>
                  <a:pt x="0" y="99"/>
                  <a:pt x="99" y="0"/>
                  <a:pt x="219" y="0"/>
                </a:cubicBezTo>
                <a:cubicBezTo>
                  <a:pt x="340" y="0"/>
                  <a:pt x="438" y="99"/>
                  <a:pt x="438" y="219"/>
                </a:cubicBezTo>
                <a:cubicBezTo>
                  <a:pt x="438" y="264"/>
                  <a:pt x="425" y="307"/>
                  <a:pt x="399" y="344"/>
                </a:cubicBezTo>
                <a:cubicBezTo>
                  <a:pt x="223" y="638"/>
                  <a:pt x="223" y="638"/>
                  <a:pt x="223" y="638"/>
                </a:cubicBezTo>
                <a:cubicBezTo>
                  <a:pt x="222" y="639"/>
                  <a:pt x="221" y="640"/>
                  <a:pt x="219" y="640"/>
                </a:cubicBezTo>
                <a:close/>
                <a:moveTo>
                  <a:pt x="219" y="10"/>
                </a:moveTo>
                <a:cubicBezTo>
                  <a:pt x="104" y="10"/>
                  <a:pt x="10" y="104"/>
                  <a:pt x="10" y="219"/>
                </a:cubicBezTo>
                <a:cubicBezTo>
                  <a:pt x="10" y="262"/>
                  <a:pt x="23" y="304"/>
                  <a:pt x="47" y="339"/>
                </a:cubicBezTo>
                <a:cubicBezTo>
                  <a:pt x="219" y="626"/>
                  <a:pt x="219" y="626"/>
                  <a:pt x="219" y="626"/>
                </a:cubicBezTo>
                <a:cubicBezTo>
                  <a:pt x="392" y="339"/>
                  <a:pt x="392" y="339"/>
                  <a:pt x="392" y="339"/>
                </a:cubicBezTo>
                <a:cubicBezTo>
                  <a:pt x="416" y="304"/>
                  <a:pt x="429" y="262"/>
                  <a:pt x="429" y="219"/>
                </a:cubicBezTo>
                <a:cubicBezTo>
                  <a:pt x="429" y="104"/>
                  <a:pt x="335" y="10"/>
                  <a:pt x="219" y="10"/>
                </a:cubicBezTo>
                <a:close/>
                <a:moveTo>
                  <a:pt x="219" y="361"/>
                </a:moveTo>
                <a:cubicBezTo>
                  <a:pt x="141" y="361"/>
                  <a:pt x="78" y="297"/>
                  <a:pt x="78" y="219"/>
                </a:cubicBezTo>
                <a:cubicBezTo>
                  <a:pt x="78" y="140"/>
                  <a:pt x="141" y="77"/>
                  <a:pt x="219" y="77"/>
                </a:cubicBezTo>
                <a:cubicBezTo>
                  <a:pt x="298" y="77"/>
                  <a:pt x="361" y="140"/>
                  <a:pt x="361" y="219"/>
                </a:cubicBezTo>
                <a:cubicBezTo>
                  <a:pt x="361" y="297"/>
                  <a:pt x="298" y="361"/>
                  <a:pt x="219" y="361"/>
                </a:cubicBezTo>
                <a:close/>
                <a:moveTo>
                  <a:pt x="219" y="86"/>
                </a:moveTo>
                <a:cubicBezTo>
                  <a:pt x="146" y="86"/>
                  <a:pt x="87" y="146"/>
                  <a:pt x="87" y="219"/>
                </a:cubicBezTo>
                <a:cubicBezTo>
                  <a:pt x="87" y="292"/>
                  <a:pt x="146" y="351"/>
                  <a:pt x="219" y="351"/>
                </a:cubicBezTo>
                <a:cubicBezTo>
                  <a:pt x="292" y="351"/>
                  <a:pt x="352" y="292"/>
                  <a:pt x="352" y="219"/>
                </a:cubicBezTo>
                <a:cubicBezTo>
                  <a:pt x="352" y="146"/>
                  <a:pt x="292" y="86"/>
                  <a:pt x="219" y="86"/>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Freeform 487">
            <a:extLst>
              <a:ext uri="{FF2B5EF4-FFF2-40B4-BE49-F238E27FC236}">
                <a16:creationId xmlns:a16="http://schemas.microsoft.com/office/drawing/2014/main" xmlns="" id="{1F7794BE-5D92-4FE9-82CA-795748EA6987}"/>
              </a:ext>
            </a:extLst>
          </p:cNvPr>
          <p:cNvSpPr>
            <a:spLocks/>
          </p:cNvSpPr>
          <p:nvPr/>
        </p:nvSpPr>
        <p:spPr bwMode="auto">
          <a:xfrm>
            <a:off x="5023321" y="1761984"/>
            <a:ext cx="931016" cy="809098"/>
          </a:xfrm>
          <a:custGeom>
            <a:avLst/>
            <a:gdLst>
              <a:gd name="T0" fmla="*/ 273 w 333"/>
              <a:gd name="T1" fmla="*/ 59 h 289"/>
              <a:gd name="T2" fmla="*/ 59 w 333"/>
              <a:gd name="T3" fmla="*/ 59 h 289"/>
              <a:gd name="T4" fmla="*/ 59 w 333"/>
              <a:gd name="T5" fmla="*/ 274 h 289"/>
              <a:gd name="T6" fmla="*/ 75 w 333"/>
              <a:gd name="T7" fmla="*/ 288 h 289"/>
              <a:gd name="T8" fmla="*/ 75 w 333"/>
              <a:gd name="T9" fmla="*/ 229 h 289"/>
              <a:gd name="T10" fmla="*/ 128 w 333"/>
              <a:gd name="T11" fmla="*/ 191 h 289"/>
              <a:gd name="T12" fmla="*/ 166 w 333"/>
              <a:gd name="T13" fmla="*/ 191 h 289"/>
              <a:gd name="T14" fmla="*/ 203 w 333"/>
              <a:gd name="T15" fmla="*/ 191 h 289"/>
              <a:gd name="T16" fmla="*/ 256 w 333"/>
              <a:gd name="T17" fmla="*/ 229 h 289"/>
              <a:gd name="T18" fmla="*/ 256 w 333"/>
              <a:gd name="T19" fmla="*/ 289 h 289"/>
              <a:gd name="T20" fmla="*/ 273 w 333"/>
              <a:gd name="T21" fmla="*/ 274 h 289"/>
              <a:gd name="T22" fmla="*/ 273 w 333"/>
              <a:gd name="T23" fmla="*/ 5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289">
                <a:moveTo>
                  <a:pt x="273" y="59"/>
                </a:moveTo>
                <a:cubicBezTo>
                  <a:pt x="214" y="0"/>
                  <a:pt x="118" y="0"/>
                  <a:pt x="59" y="59"/>
                </a:cubicBezTo>
                <a:cubicBezTo>
                  <a:pt x="0" y="119"/>
                  <a:pt x="0" y="215"/>
                  <a:pt x="59" y="274"/>
                </a:cubicBezTo>
                <a:cubicBezTo>
                  <a:pt x="64" y="279"/>
                  <a:pt x="69" y="284"/>
                  <a:pt x="75" y="288"/>
                </a:cubicBezTo>
                <a:cubicBezTo>
                  <a:pt x="75" y="229"/>
                  <a:pt x="75" y="229"/>
                  <a:pt x="75" y="229"/>
                </a:cubicBezTo>
                <a:cubicBezTo>
                  <a:pt x="82" y="190"/>
                  <a:pt x="128" y="191"/>
                  <a:pt x="128" y="191"/>
                </a:cubicBezTo>
                <a:cubicBezTo>
                  <a:pt x="166" y="191"/>
                  <a:pt x="166" y="191"/>
                  <a:pt x="166" y="191"/>
                </a:cubicBezTo>
                <a:cubicBezTo>
                  <a:pt x="203" y="191"/>
                  <a:pt x="203" y="191"/>
                  <a:pt x="203" y="191"/>
                </a:cubicBezTo>
                <a:cubicBezTo>
                  <a:pt x="203" y="191"/>
                  <a:pt x="249" y="190"/>
                  <a:pt x="256" y="229"/>
                </a:cubicBezTo>
                <a:cubicBezTo>
                  <a:pt x="256" y="289"/>
                  <a:pt x="256" y="289"/>
                  <a:pt x="256" y="289"/>
                </a:cubicBezTo>
                <a:cubicBezTo>
                  <a:pt x="262" y="284"/>
                  <a:pt x="268" y="279"/>
                  <a:pt x="273" y="274"/>
                </a:cubicBezTo>
                <a:cubicBezTo>
                  <a:pt x="333" y="215"/>
                  <a:pt x="333" y="119"/>
                  <a:pt x="273"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488">
            <a:extLst>
              <a:ext uri="{FF2B5EF4-FFF2-40B4-BE49-F238E27FC236}">
                <a16:creationId xmlns:a16="http://schemas.microsoft.com/office/drawing/2014/main" xmlns="" id="{F6707DA0-1782-420B-858A-A2A813899443}"/>
              </a:ext>
            </a:extLst>
          </p:cNvPr>
          <p:cNvSpPr>
            <a:spLocks noEditPoints="1"/>
          </p:cNvSpPr>
          <p:nvPr/>
        </p:nvSpPr>
        <p:spPr bwMode="auto">
          <a:xfrm>
            <a:off x="5012236" y="1791540"/>
            <a:ext cx="956879" cy="790625"/>
          </a:xfrm>
          <a:custGeom>
            <a:avLst/>
            <a:gdLst>
              <a:gd name="T0" fmla="*/ 261 w 343"/>
              <a:gd name="T1" fmla="*/ 283 h 283"/>
              <a:gd name="T2" fmla="*/ 259 w 343"/>
              <a:gd name="T3" fmla="*/ 283 h 283"/>
              <a:gd name="T4" fmla="*/ 257 w 343"/>
              <a:gd name="T5" fmla="*/ 279 h 283"/>
              <a:gd name="T6" fmla="*/ 257 w 343"/>
              <a:gd name="T7" fmla="*/ 219 h 283"/>
              <a:gd name="T8" fmla="*/ 209 w 343"/>
              <a:gd name="T9" fmla="*/ 186 h 283"/>
              <a:gd name="T10" fmla="*/ 133 w 343"/>
              <a:gd name="T11" fmla="*/ 186 h 283"/>
              <a:gd name="T12" fmla="*/ 133 w 343"/>
              <a:gd name="T13" fmla="*/ 186 h 283"/>
              <a:gd name="T14" fmla="*/ 85 w 343"/>
              <a:gd name="T15" fmla="*/ 220 h 283"/>
              <a:gd name="T16" fmla="*/ 85 w 343"/>
              <a:gd name="T17" fmla="*/ 278 h 283"/>
              <a:gd name="T18" fmla="*/ 82 w 343"/>
              <a:gd name="T19" fmla="*/ 282 h 283"/>
              <a:gd name="T20" fmla="*/ 77 w 343"/>
              <a:gd name="T21" fmla="*/ 282 h 283"/>
              <a:gd name="T22" fmla="*/ 61 w 343"/>
              <a:gd name="T23" fmla="*/ 267 h 283"/>
              <a:gd name="T24" fmla="*/ 61 w 343"/>
              <a:gd name="T25" fmla="*/ 46 h 283"/>
              <a:gd name="T26" fmla="*/ 171 w 343"/>
              <a:gd name="T27" fmla="*/ 0 h 283"/>
              <a:gd name="T28" fmla="*/ 282 w 343"/>
              <a:gd name="T29" fmla="*/ 46 h 283"/>
              <a:gd name="T30" fmla="*/ 282 w 343"/>
              <a:gd name="T31" fmla="*/ 267 h 283"/>
              <a:gd name="T32" fmla="*/ 264 w 343"/>
              <a:gd name="T33" fmla="*/ 282 h 283"/>
              <a:gd name="T34" fmla="*/ 261 w 343"/>
              <a:gd name="T35" fmla="*/ 283 h 283"/>
              <a:gd name="T36" fmla="*/ 208 w 343"/>
              <a:gd name="T37" fmla="*/ 176 h 283"/>
              <a:gd name="T38" fmla="*/ 266 w 343"/>
              <a:gd name="T39" fmla="*/ 218 h 283"/>
              <a:gd name="T40" fmla="*/ 266 w 343"/>
              <a:gd name="T41" fmla="*/ 269 h 283"/>
              <a:gd name="T42" fmla="*/ 275 w 343"/>
              <a:gd name="T43" fmla="*/ 261 h 283"/>
              <a:gd name="T44" fmla="*/ 275 w 343"/>
              <a:gd name="T45" fmla="*/ 53 h 283"/>
              <a:gd name="T46" fmla="*/ 171 w 343"/>
              <a:gd name="T47" fmla="*/ 10 h 283"/>
              <a:gd name="T48" fmla="*/ 67 w 343"/>
              <a:gd name="T49" fmla="*/ 53 h 283"/>
              <a:gd name="T50" fmla="*/ 67 w 343"/>
              <a:gd name="T51" fmla="*/ 261 h 283"/>
              <a:gd name="T52" fmla="*/ 75 w 343"/>
              <a:gd name="T53" fmla="*/ 268 h 283"/>
              <a:gd name="T54" fmla="*/ 75 w 343"/>
              <a:gd name="T55" fmla="*/ 219 h 283"/>
              <a:gd name="T56" fmla="*/ 132 w 343"/>
              <a:gd name="T57" fmla="*/ 176 h 283"/>
              <a:gd name="T58" fmla="*/ 208 w 343"/>
              <a:gd name="T59" fmla="*/ 176 h 283"/>
              <a:gd name="T60" fmla="*/ 208 w 343"/>
              <a:gd name="T61" fmla="*/ 17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3" h="283">
                <a:moveTo>
                  <a:pt x="261" y="283"/>
                </a:moveTo>
                <a:cubicBezTo>
                  <a:pt x="261" y="283"/>
                  <a:pt x="260" y="283"/>
                  <a:pt x="259" y="283"/>
                </a:cubicBezTo>
                <a:cubicBezTo>
                  <a:pt x="258" y="282"/>
                  <a:pt x="257" y="280"/>
                  <a:pt x="257" y="279"/>
                </a:cubicBezTo>
                <a:cubicBezTo>
                  <a:pt x="257" y="219"/>
                  <a:pt x="257" y="219"/>
                  <a:pt x="257" y="219"/>
                </a:cubicBezTo>
                <a:cubicBezTo>
                  <a:pt x="251" y="187"/>
                  <a:pt x="216" y="186"/>
                  <a:pt x="209" y="186"/>
                </a:cubicBezTo>
                <a:cubicBezTo>
                  <a:pt x="133" y="186"/>
                  <a:pt x="133" y="186"/>
                  <a:pt x="133" y="186"/>
                </a:cubicBezTo>
                <a:cubicBezTo>
                  <a:pt x="133" y="186"/>
                  <a:pt x="133" y="186"/>
                  <a:pt x="133" y="186"/>
                </a:cubicBezTo>
                <a:cubicBezTo>
                  <a:pt x="125" y="186"/>
                  <a:pt x="90" y="187"/>
                  <a:pt x="85" y="220"/>
                </a:cubicBezTo>
                <a:cubicBezTo>
                  <a:pt x="85" y="278"/>
                  <a:pt x="85" y="278"/>
                  <a:pt x="85" y="278"/>
                </a:cubicBezTo>
                <a:cubicBezTo>
                  <a:pt x="85" y="280"/>
                  <a:pt x="84" y="281"/>
                  <a:pt x="82" y="282"/>
                </a:cubicBezTo>
                <a:cubicBezTo>
                  <a:pt x="80" y="283"/>
                  <a:pt x="79" y="283"/>
                  <a:pt x="77" y="282"/>
                </a:cubicBezTo>
                <a:cubicBezTo>
                  <a:pt x="71" y="277"/>
                  <a:pt x="65" y="272"/>
                  <a:pt x="61" y="267"/>
                </a:cubicBezTo>
                <a:cubicBezTo>
                  <a:pt x="0" y="206"/>
                  <a:pt x="0" y="107"/>
                  <a:pt x="61" y="46"/>
                </a:cubicBezTo>
                <a:cubicBezTo>
                  <a:pt x="90" y="17"/>
                  <a:pt x="129" y="0"/>
                  <a:pt x="171" y="0"/>
                </a:cubicBezTo>
                <a:cubicBezTo>
                  <a:pt x="213" y="0"/>
                  <a:pt x="252" y="17"/>
                  <a:pt x="282" y="46"/>
                </a:cubicBezTo>
                <a:cubicBezTo>
                  <a:pt x="343" y="107"/>
                  <a:pt x="343" y="206"/>
                  <a:pt x="282" y="267"/>
                </a:cubicBezTo>
                <a:cubicBezTo>
                  <a:pt x="277" y="272"/>
                  <a:pt x="271" y="277"/>
                  <a:pt x="264" y="282"/>
                </a:cubicBezTo>
                <a:cubicBezTo>
                  <a:pt x="263" y="283"/>
                  <a:pt x="262" y="283"/>
                  <a:pt x="261" y="283"/>
                </a:cubicBezTo>
                <a:close/>
                <a:moveTo>
                  <a:pt x="208" y="176"/>
                </a:moveTo>
                <a:cubicBezTo>
                  <a:pt x="214" y="176"/>
                  <a:pt x="259" y="178"/>
                  <a:pt x="266" y="218"/>
                </a:cubicBezTo>
                <a:cubicBezTo>
                  <a:pt x="266" y="269"/>
                  <a:pt x="266" y="269"/>
                  <a:pt x="266" y="269"/>
                </a:cubicBezTo>
                <a:cubicBezTo>
                  <a:pt x="269" y="266"/>
                  <a:pt x="272" y="264"/>
                  <a:pt x="275" y="261"/>
                </a:cubicBezTo>
                <a:cubicBezTo>
                  <a:pt x="333" y="203"/>
                  <a:pt x="333" y="110"/>
                  <a:pt x="275" y="53"/>
                </a:cubicBezTo>
                <a:cubicBezTo>
                  <a:pt x="247" y="25"/>
                  <a:pt x="210" y="10"/>
                  <a:pt x="171" y="10"/>
                </a:cubicBezTo>
                <a:cubicBezTo>
                  <a:pt x="132" y="10"/>
                  <a:pt x="95" y="25"/>
                  <a:pt x="67" y="53"/>
                </a:cubicBezTo>
                <a:cubicBezTo>
                  <a:pt x="10" y="110"/>
                  <a:pt x="10" y="203"/>
                  <a:pt x="67" y="261"/>
                </a:cubicBezTo>
                <a:cubicBezTo>
                  <a:pt x="70" y="263"/>
                  <a:pt x="72" y="266"/>
                  <a:pt x="75" y="268"/>
                </a:cubicBezTo>
                <a:cubicBezTo>
                  <a:pt x="75" y="219"/>
                  <a:pt x="75" y="219"/>
                  <a:pt x="75" y="219"/>
                </a:cubicBezTo>
                <a:cubicBezTo>
                  <a:pt x="83" y="178"/>
                  <a:pt x="127" y="176"/>
                  <a:pt x="132" y="176"/>
                </a:cubicBezTo>
                <a:cubicBezTo>
                  <a:pt x="208" y="176"/>
                  <a:pt x="208" y="176"/>
                  <a:pt x="208" y="176"/>
                </a:cubicBezTo>
                <a:cubicBezTo>
                  <a:pt x="208" y="176"/>
                  <a:pt x="208" y="176"/>
                  <a:pt x="208" y="176"/>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489">
            <a:extLst>
              <a:ext uri="{FF2B5EF4-FFF2-40B4-BE49-F238E27FC236}">
                <a16:creationId xmlns:a16="http://schemas.microsoft.com/office/drawing/2014/main" xmlns="" id="{C55ADEEB-257F-4B37-BCDB-926A820DEFDE}"/>
              </a:ext>
            </a:extLst>
          </p:cNvPr>
          <p:cNvSpPr>
            <a:spLocks/>
          </p:cNvSpPr>
          <p:nvPr/>
        </p:nvSpPr>
        <p:spPr bwMode="auto">
          <a:xfrm>
            <a:off x="5233907" y="2293993"/>
            <a:ext cx="506149" cy="384229"/>
          </a:xfrm>
          <a:custGeom>
            <a:avLst/>
            <a:gdLst>
              <a:gd name="T0" fmla="*/ 128 w 181"/>
              <a:gd name="T1" fmla="*/ 1 h 138"/>
              <a:gd name="T2" fmla="*/ 91 w 181"/>
              <a:gd name="T3" fmla="*/ 1 h 138"/>
              <a:gd name="T4" fmla="*/ 53 w 181"/>
              <a:gd name="T5" fmla="*/ 1 h 138"/>
              <a:gd name="T6" fmla="*/ 0 w 181"/>
              <a:gd name="T7" fmla="*/ 39 h 138"/>
              <a:gd name="T8" fmla="*/ 0 w 181"/>
              <a:gd name="T9" fmla="*/ 98 h 138"/>
              <a:gd name="T10" fmla="*/ 181 w 181"/>
              <a:gd name="T11" fmla="*/ 99 h 138"/>
              <a:gd name="T12" fmla="*/ 181 w 181"/>
              <a:gd name="T13" fmla="*/ 39 h 138"/>
              <a:gd name="T14" fmla="*/ 128 w 181"/>
              <a:gd name="T15" fmla="*/ 1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38">
                <a:moveTo>
                  <a:pt x="128" y="1"/>
                </a:moveTo>
                <a:cubicBezTo>
                  <a:pt x="91" y="1"/>
                  <a:pt x="91" y="1"/>
                  <a:pt x="91" y="1"/>
                </a:cubicBezTo>
                <a:cubicBezTo>
                  <a:pt x="53" y="1"/>
                  <a:pt x="53" y="1"/>
                  <a:pt x="53" y="1"/>
                </a:cubicBezTo>
                <a:cubicBezTo>
                  <a:pt x="53" y="1"/>
                  <a:pt x="7" y="0"/>
                  <a:pt x="0" y="39"/>
                </a:cubicBezTo>
                <a:cubicBezTo>
                  <a:pt x="0" y="98"/>
                  <a:pt x="0" y="98"/>
                  <a:pt x="0" y="98"/>
                </a:cubicBezTo>
                <a:cubicBezTo>
                  <a:pt x="54" y="138"/>
                  <a:pt x="128" y="138"/>
                  <a:pt x="181" y="99"/>
                </a:cubicBezTo>
                <a:cubicBezTo>
                  <a:pt x="181" y="39"/>
                  <a:pt x="181" y="39"/>
                  <a:pt x="181" y="39"/>
                </a:cubicBezTo>
                <a:cubicBezTo>
                  <a:pt x="174" y="0"/>
                  <a:pt x="128" y="1"/>
                  <a:pt x="128" y="1"/>
                </a:cubicBezTo>
                <a:close/>
              </a:path>
            </a:pathLst>
          </a:custGeom>
          <a:solidFill>
            <a:srgbClr val="78B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 name="Freeform 490">
            <a:extLst>
              <a:ext uri="{FF2B5EF4-FFF2-40B4-BE49-F238E27FC236}">
                <a16:creationId xmlns:a16="http://schemas.microsoft.com/office/drawing/2014/main" xmlns="" id="{6EC8E01F-CC33-4BF7-9F50-B451249F98ED}"/>
              </a:ext>
            </a:extLst>
          </p:cNvPr>
          <p:cNvSpPr>
            <a:spLocks noEditPoints="1"/>
          </p:cNvSpPr>
          <p:nvPr/>
        </p:nvSpPr>
        <p:spPr bwMode="auto">
          <a:xfrm>
            <a:off x="5219129" y="2282911"/>
            <a:ext cx="535705" cy="384229"/>
          </a:xfrm>
          <a:custGeom>
            <a:avLst/>
            <a:gdLst>
              <a:gd name="T0" fmla="*/ 96 w 191"/>
              <a:gd name="T1" fmla="*/ 137 h 137"/>
              <a:gd name="T2" fmla="*/ 96 w 191"/>
              <a:gd name="T3" fmla="*/ 137 h 137"/>
              <a:gd name="T4" fmla="*/ 2 w 191"/>
              <a:gd name="T5" fmla="*/ 106 h 137"/>
              <a:gd name="T6" fmla="*/ 0 w 191"/>
              <a:gd name="T7" fmla="*/ 102 h 137"/>
              <a:gd name="T8" fmla="*/ 0 w 191"/>
              <a:gd name="T9" fmla="*/ 43 h 137"/>
              <a:gd name="T10" fmla="*/ 57 w 191"/>
              <a:gd name="T11" fmla="*/ 0 h 137"/>
              <a:gd name="T12" fmla="*/ 133 w 191"/>
              <a:gd name="T13" fmla="*/ 0 h 137"/>
              <a:gd name="T14" fmla="*/ 191 w 191"/>
              <a:gd name="T15" fmla="*/ 42 h 137"/>
              <a:gd name="T16" fmla="*/ 191 w 191"/>
              <a:gd name="T17" fmla="*/ 103 h 137"/>
              <a:gd name="T18" fmla="*/ 189 w 191"/>
              <a:gd name="T19" fmla="*/ 106 h 137"/>
              <a:gd name="T20" fmla="*/ 96 w 191"/>
              <a:gd name="T21" fmla="*/ 137 h 137"/>
              <a:gd name="T22" fmla="*/ 10 w 191"/>
              <a:gd name="T23" fmla="*/ 100 h 137"/>
              <a:gd name="T24" fmla="*/ 96 w 191"/>
              <a:gd name="T25" fmla="*/ 128 h 137"/>
              <a:gd name="T26" fmla="*/ 96 w 191"/>
              <a:gd name="T27" fmla="*/ 128 h 137"/>
              <a:gd name="T28" fmla="*/ 182 w 191"/>
              <a:gd name="T29" fmla="*/ 100 h 137"/>
              <a:gd name="T30" fmla="*/ 182 w 191"/>
              <a:gd name="T31" fmla="*/ 43 h 137"/>
              <a:gd name="T32" fmla="*/ 134 w 191"/>
              <a:gd name="T33" fmla="*/ 10 h 137"/>
              <a:gd name="T34" fmla="*/ 58 w 191"/>
              <a:gd name="T35" fmla="*/ 10 h 137"/>
              <a:gd name="T36" fmla="*/ 58 w 191"/>
              <a:gd name="T37" fmla="*/ 10 h 137"/>
              <a:gd name="T38" fmla="*/ 10 w 191"/>
              <a:gd name="T39" fmla="*/ 44 h 137"/>
              <a:gd name="T40" fmla="*/ 10 w 191"/>
              <a:gd name="T41"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37">
                <a:moveTo>
                  <a:pt x="96" y="137"/>
                </a:moveTo>
                <a:cubicBezTo>
                  <a:pt x="96" y="137"/>
                  <a:pt x="96" y="137"/>
                  <a:pt x="96" y="137"/>
                </a:cubicBezTo>
                <a:cubicBezTo>
                  <a:pt x="62" y="137"/>
                  <a:pt x="29" y="126"/>
                  <a:pt x="2" y="106"/>
                </a:cubicBezTo>
                <a:cubicBezTo>
                  <a:pt x="1" y="105"/>
                  <a:pt x="0" y="103"/>
                  <a:pt x="0" y="102"/>
                </a:cubicBezTo>
                <a:cubicBezTo>
                  <a:pt x="0" y="43"/>
                  <a:pt x="0" y="43"/>
                  <a:pt x="0" y="43"/>
                </a:cubicBezTo>
                <a:cubicBezTo>
                  <a:pt x="8" y="2"/>
                  <a:pt x="52" y="0"/>
                  <a:pt x="57" y="0"/>
                </a:cubicBezTo>
                <a:cubicBezTo>
                  <a:pt x="133" y="0"/>
                  <a:pt x="133" y="0"/>
                  <a:pt x="133" y="0"/>
                </a:cubicBezTo>
                <a:cubicBezTo>
                  <a:pt x="139" y="0"/>
                  <a:pt x="184" y="2"/>
                  <a:pt x="191" y="42"/>
                </a:cubicBezTo>
                <a:cubicBezTo>
                  <a:pt x="191" y="103"/>
                  <a:pt x="191" y="103"/>
                  <a:pt x="191" y="103"/>
                </a:cubicBezTo>
                <a:cubicBezTo>
                  <a:pt x="191" y="104"/>
                  <a:pt x="190" y="105"/>
                  <a:pt x="189" y="106"/>
                </a:cubicBezTo>
                <a:cubicBezTo>
                  <a:pt x="162" y="126"/>
                  <a:pt x="130" y="137"/>
                  <a:pt x="96" y="137"/>
                </a:cubicBezTo>
                <a:close/>
                <a:moveTo>
                  <a:pt x="10" y="100"/>
                </a:moveTo>
                <a:cubicBezTo>
                  <a:pt x="35" y="118"/>
                  <a:pt x="65" y="128"/>
                  <a:pt x="96" y="128"/>
                </a:cubicBezTo>
                <a:cubicBezTo>
                  <a:pt x="96" y="128"/>
                  <a:pt x="96" y="128"/>
                  <a:pt x="96" y="128"/>
                </a:cubicBezTo>
                <a:cubicBezTo>
                  <a:pt x="127" y="128"/>
                  <a:pt x="157" y="118"/>
                  <a:pt x="182" y="100"/>
                </a:cubicBezTo>
                <a:cubicBezTo>
                  <a:pt x="182" y="43"/>
                  <a:pt x="182" y="43"/>
                  <a:pt x="182" y="43"/>
                </a:cubicBezTo>
                <a:cubicBezTo>
                  <a:pt x="176" y="11"/>
                  <a:pt x="141" y="10"/>
                  <a:pt x="134" y="10"/>
                </a:cubicBezTo>
                <a:cubicBezTo>
                  <a:pt x="58" y="10"/>
                  <a:pt x="58" y="10"/>
                  <a:pt x="58" y="10"/>
                </a:cubicBezTo>
                <a:cubicBezTo>
                  <a:pt x="58" y="10"/>
                  <a:pt x="58" y="10"/>
                  <a:pt x="58" y="10"/>
                </a:cubicBezTo>
                <a:cubicBezTo>
                  <a:pt x="50" y="10"/>
                  <a:pt x="15" y="11"/>
                  <a:pt x="10" y="44"/>
                </a:cubicBezTo>
                <a:lnTo>
                  <a:pt x="10" y="100"/>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2" name="Freeform 491">
            <a:extLst>
              <a:ext uri="{FF2B5EF4-FFF2-40B4-BE49-F238E27FC236}">
                <a16:creationId xmlns:a16="http://schemas.microsoft.com/office/drawing/2014/main" xmlns="" id="{156D450C-60C9-4C15-BF13-EDFD703D6DCE}"/>
              </a:ext>
            </a:extLst>
          </p:cNvPr>
          <p:cNvSpPr>
            <a:spLocks/>
          </p:cNvSpPr>
          <p:nvPr/>
        </p:nvSpPr>
        <p:spPr bwMode="auto">
          <a:xfrm>
            <a:off x="5381687" y="1924542"/>
            <a:ext cx="210588" cy="306645"/>
          </a:xfrm>
          <a:custGeom>
            <a:avLst/>
            <a:gdLst>
              <a:gd name="T0" fmla="*/ 75 w 75"/>
              <a:gd name="T1" fmla="*/ 71 h 109"/>
              <a:gd name="T2" fmla="*/ 38 w 75"/>
              <a:gd name="T3" fmla="*/ 109 h 109"/>
              <a:gd name="T4" fmla="*/ 38 w 75"/>
              <a:gd name="T5" fmla="*/ 109 h 109"/>
              <a:gd name="T6" fmla="*/ 0 w 75"/>
              <a:gd name="T7" fmla="*/ 71 h 109"/>
              <a:gd name="T8" fmla="*/ 0 w 75"/>
              <a:gd name="T9" fmla="*/ 38 h 109"/>
              <a:gd name="T10" fmla="*/ 38 w 75"/>
              <a:gd name="T11" fmla="*/ 0 h 109"/>
              <a:gd name="T12" fmla="*/ 38 w 75"/>
              <a:gd name="T13" fmla="*/ 0 h 109"/>
              <a:gd name="T14" fmla="*/ 75 w 75"/>
              <a:gd name="T15" fmla="*/ 38 h 109"/>
              <a:gd name="T16" fmla="*/ 75 w 75"/>
              <a:gd name="T17"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9">
                <a:moveTo>
                  <a:pt x="75" y="71"/>
                </a:moveTo>
                <a:cubicBezTo>
                  <a:pt x="75" y="92"/>
                  <a:pt x="58" y="109"/>
                  <a:pt x="38" y="109"/>
                </a:cubicBezTo>
                <a:cubicBezTo>
                  <a:pt x="38" y="109"/>
                  <a:pt x="38" y="109"/>
                  <a:pt x="38" y="109"/>
                </a:cubicBezTo>
                <a:cubicBezTo>
                  <a:pt x="17" y="109"/>
                  <a:pt x="0" y="92"/>
                  <a:pt x="0" y="71"/>
                </a:cubicBezTo>
                <a:cubicBezTo>
                  <a:pt x="0" y="38"/>
                  <a:pt x="0" y="38"/>
                  <a:pt x="0" y="38"/>
                </a:cubicBezTo>
                <a:cubicBezTo>
                  <a:pt x="0" y="17"/>
                  <a:pt x="17" y="0"/>
                  <a:pt x="38" y="0"/>
                </a:cubicBezTo>
                <a:cubicBezTo>
                  <a:pt x="38" y="0"/>
                  <a:pt x="38" y="0"/>
                  <a:pt x="38" y="0"/>
                </a:cubicBezTo>
                <a:cubicBezTo>
                  <a:pt x="58" y="0"/>
                  <a:pt x="75" y="17"/>
                  <a:pt x="75" y="38"/>
                </a:cubicBezTo>
                <a:lnTo>
                  <a:pt x="75" y="71"/>
                </a:lnTo>
                <a:close/>
              </a:path>
            </a:pathLst>
          </a:custGeom>
          <a:solidFill>
            <a:srgbClr val="FFF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Freeform 492">
            <a:extLst>
              <a:ext uri="{FF2B5EF4-FFF2-40B4-BE49-F238E27FC236}">
                <a16:creationId xmlns:a16="http://schemas.microsoft.com/office/drawing/2014/main" xmlns="" id="{FD12296B-AF1F-4148-A442-484C21F27F2A}"/>
              </a:ext>
            </a:extLst>
          </p:cNvPr>
          <p:cNvSpPr>
            <a:spLocks noEditPoints="1"/>
          </p:cNvSpPr>
          <p:nvPr/>
        </p:nvSpPr>
        <p:spPr bwMode="auto">
          <a:xfrm>
            <a:off x="5366909" y="1913460"/>
            <a:ext cx="240144" cy="328812"/>
          </a:xfrm>
          <a:custGeom>
            <a:avLst/>
            <a:gdLst>
              <a:gd name="T0" fmla="*/ 43 w 85"/>
              <a:gd name="T1" fmla="*/ 117 h 117"/>
              <a:gd name="T2" fmla="*/ 0 w 85"/>
              <a:gd name="T3" fmla="*/ 75 h 117"/>
              <a:gd name="T4" fmla="*/ 0 w 85"/>
              <a:gd name="T5" fmla="*/ 42 h 117"/>
              <a:gd name="T6" fmla="*/ 43 w 85"/>
              <a:gd name="T7" fmla="*/ 0 h 117"/>
              <a:gd name="T8" fmla="*/ 85 w 85"/>
              <a:gd name="T9" fmla="*/ 42 h 117"/>
              <a:gd name="T10" fmla="*/ 85 w 85"/>
              <a:gd name="T11" fmla="*/ 75 h 117"/>
              <a:gd name="T12" fmla="*/ 43 w 85"/>
              <a:gd name="T13" fmla="*/ 117 h 117"/>
              <a:gd name="T14" fmla="*/ 43 w 85"/>
              <a:gd name="T15" fmla="*/ 9 h 117"/>
              <a:gd name="T16" fmla="*/ 10 w 85"/>
              <a:gd name="T17" fmla="*/ 42 h 117"/>
              <a:gd name="T18" fmla="*/ 10 w 85"/>
              <a:gd name="T19" fmla="*/ 75 h 117"/>
              <a:gd name="T20" fmla="*/ 43 w 85"/>
              <a:gd name="T21" fmla="*/ 108 h 117"/>
              <a:gd name="T22" fmla="*/ 76 w 85"/>
              <a:gd name="T23" fmla="*/ 75 h 117"/>
              <a:gd name="T24" fmla="*/ 76 w 85"/>
              <a:gd name="T25" fmla="*/ 42 h 117"/>
              <a:gd name="T26" fmla="*/ 43 w 85"/>
              <a:gd name="T27"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17">
                <a:moveTo>
                  <a:pt x="43" y="117"/>
                </a:moveTo>
                <a:cubicBezTo>
                  <a:pt x="19" y="117"/>
                  <a:pt x="0" y="98"/>
                  <a:pt x="0" y="75"/>
                </a:cubicBezTo>
                <a:cubicBezTo>
                  <a:pt x="0" y="42"/>
                  <a:pt x="0" y="42"/>
                  <a:pt x="0" y="42"/>
                </a:cubicBezTo>
                <a:cubicBezTo>
                  <a:pt x="0" y="19"/>
                  <a:pt x="19" y="0"/>
                  <a:pt x="43" y="0"/>
                </a:cubicBezTo>
                <a:cubicBezTo>
                  <a:pt x="66" y="0"/>
                  <a:pt x="85" y="19"/>
                  <a:pt x="85" y="42"/>
                </a:cubicBezTo>
                <a:cubicBezTo>
                  <a:pt x="85" y="75"/>
                  <a:pt x="85" y="75"/>
                  <a:pt x="85" y="75"/>
                </a:cubicBezTo>
                <a:cubicBezTo>
                  <a:pt x="85" y="98"/>
                  <a:pt x="66" y="117"/>
                  <a:pt x="43" y="117"/>
                </a:cubicBezTo>
                <a:close/>
                <a:moveTo>
                  <a:pt x="43" y="9"/>
                </a:moveTo>
                <a:cubicBezTo>
                  <a:pt x="24" y="9"/>
                  <a:pt x="10" y="24"/>
                  <a:pt x="10" y="42"/>
                </a:cubicBezTo>
                <a:cubicBezTo>
                  <a:pt x="10" y="75"/>
                  <a:pt x="10" y="75"/>
                  <a:pt x="10" y="75"/>
                </a:cubicBezTo>
                <a:cubicBezTo>
                  <a:pt x="10" y="93"/>
                  <a:pt x="24" y="108"/>
                  <a:pt x="43" y="108"/>
                </a:cubicBezTo>
                <a:cubicBezTo>
                  <a:pt x="61" y="108"/>
                  <a:pt x="76" y="93"/>
                  <a:pt x="76" y="75"/>
                </a:cubicBezTo>
                <a:cubicBezTo>
                  <a:pt x="76" y="42"/>
                  <a:pt x="76" y="42"/>
                  <a:pt x="76" y="42"/>
                </a:cubicBezTo>
                <a:cubicBezTo>
                  <a:pt x="76" y="24"/>
                  <a:pt x="61" y="9"/>
                  <a:pt x="43"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Freeform 493">
            <a:extLst>
              <a:ext uri="{FF2B5EF4-FFF2-40B4-BE49-F238E27FC236}">
                <a16:creationId xmlns:a16="http://schemas.microsoft.com/office/drawing/2014/main" xmlns="" id="{8E6FC69D-50BC-4A2B-AC6E-77EC73E3D479}"/>
              </a:ext>
            </a:extLst>
          </p:cNvPr>
          <p:cNvSpPr>
            <a:spLocks/>
          </p:cNvSpPr>
          <p:nvPr/>
        </p:nvSpPr>
        <p:spPr bwMode="auto">
          <a:xfrm>
            <a:off x="5477744" y="2415913"/>
            <a:ext cx="25863" cy="251227"/>
          </a:xfrm>
          <a:custGeom>
            <a:avLst/>
            <a:gdLst>
              <a:gd name="T0" fmla="*/ 4 w 9"/>
              <a:gd name="T1" fmla="*/ 90 h 90"/>
              <a:gd name="T2" fmla="*/ 0 w 9"/>
              <a:gd name="T3" fmla="*/ 85 h 90"/>
              <a:gd name="T4" fmla="*/ 0 w 9"/>
              <a:gd name="T5" fmla="*/ 5 h 90"/>
              <a:gd name="T6" fmla="*/ 4 w 9"/>
              <a:gd name="T7" fmla="*/ 0 h 90"/>
              <a:gd name="T8" fmla="*/ 9 w 9"/>
              <a:gd name="T9" fmla="*/ 5 h 90"/>
              <a:gd name="T10" fmla="*/ 9 w 9"/>
              <a:gd name="T11" fmla="*/ 85 h 90"/>
              <a:gd name="T12" fmla="*/ 4 w 9"/>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9" h="90">
                <a:moveTo>
                  <a:pt x="4" y="90"/>
                </a:moveTo>
                <a:cubicBezTo>
                  <a:pt x="2" y="90"/>
                  <a:pt x="0" y="88"/>
                  <a:pt x="0" y="85"/>
                </a:cubicBezTo>
                <a:cubicBezTo>
                  <a:pt x="0" y="5"/>
                  <a:pt x="0" y="5"/>
                  <a:pt x="0" y="5"/>
                </a:cubicBezTo>
                <a:cubicBezTo>
                  <a:pt x="0" y="2"/>
                  <a:pt x="2" y="0"/>
                  <a:pt x="4" y="0"/>
                </a:cubicBezTo>
                <a:cubicBezTo>
                  <a:pt x="7" y="0"/>
                  <a:pt x="9" y="2"/>
                  <a:pt x="9" y="5"/>
                </a:cubicBezTo>
                <a:cubicBezTo>
                  <a:pt x="9" y="85"/>
                  <a:pt x="9" y="85"/>
                  <a:pt x="9" y="85"/>
                </a:cubicBezTo>
                <a:cubicBezTo>
                  <a:pt x="9" y="88"/>
                  <a:pt x="7" y="90"/>
                  <a:pt x="4" y="9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5" name="Freeform 494">
            <a:extLst>
              <a:ext uri="{FF2B5EF4-FFF2-40B4-BE49-F238E27FC236}">
                <a16:creationId xmlns:a16="http://schemas.microsoft.com/office/drawing/2014/main" xmlns="" id="{43D2364C-21AE-4FD9-826E-10BF33DB8E21}"/>
              </a:ext>
            </a:extLst>
          </p:cNvPr>
          <p:cNvSpPr>
            <a:spLocks/>
          </p:cNvSpPr>
          <p:nvPr/>
        </p:nvSpPr>
        <p:spPr bwMode="auto">
          <a:xfrm>
            <a:off x="5555330" y="2460247"/>
            <a:ext cx="110835" cy="84975"/>
          </a:xfrm>
          <a:custGeom>
            <a:avLst/>
            <a:gdLst>
              <a:gd name="T0" fmla="*/ 0 w 39"/>
              <a:gd name="T1" fmla="*/ 0 h 30"/>
              <a:gd name="T2" fmla="*/ 0 w 39"/>
              <a:gd name="T3" fmla="*/ 17 h 30"/>
              <a:gd name="T4" fmla="*/ 12 w 39"/>
              <a:gd name="T5" fmla="*/ 30 h 30"/>
              <a:gd name="T6" fmla="*/ 27 w 39"/>
              <a:gd name="T7" fmla="*/ 30 h 30"/>
              <a:gd name="T8" fmla="*/ 39 w 39"/>
              <a:gd name="T9" fmla="*/ 17 h 30"/>
              <a:gd name="T10" fmla="*/ 39 w 39"/>
              <a:gd name="T11" fmla="*/ 0 h 30"/>
              <a:gd name="T12" fmla="*/ 0 w 3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9" h="30">
                <a:moveTo>
                  <a:pt x="0" y="0"/>
                </a:moveTo>
                <a:cubicBezTo>
                  <a:pt x="0" y="17"/>
                  <a:pt x="0" y="17"/>
                  <a:pt x="0" y="17"/>
                </a:cubicBezTo>
                <a:cubicBezTo>
                  <a:pt x="0" y="24"/>
                  <a:pt x="5" y="30"/>
                  <a:pt x="12" y="30"/>
                </a:cubicBezTo>
                <a:cubicBezTo>
                  <a:pt x="27" y="30"/>
                  <a:pt x="27" y="30"/>
                  <a:pt x="27" y="30"/>
                </a:cubicBezTo>
                <a:cubicBezTo>
                  <a:pt x="33" y="30"/>
                  <a:pt x="39" y="24"/>
                  <a:pt x="39" y="17"/>
                </a:cubicBezTo>
                <a:cubicBezTo>
                  <a:pt x="39" y="0"/>
                  <a:pt x="39" y="0"/>
                  <a:pt x="39" y="0"/>
                </a:cubicBezTo>
                <a:lnTo>
                  <a:pt x="0" y="0"/>
                </a:lnTo>
                <a:close/>
              </a:path>
            </a:pathLst>
          </a:custGeom>
          <a:solidFill>
            <a:srgbClr val="5FA5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495">
            <a:extLst>
              <a:ext uri="{FF2B5EF4-FFF2-40B4-BE49-F238E27FC236}">
                <a16:creationId xmlns:a16="http://schemas.microsoft.com/office/drawing/2014/main" xmlns="" id="{C977D1CC-A54B-4EA1-9B2C-156491A20633}"/>
              </a:ext>
            </a:extLst>
          </p:cNvPr>
          <p:cNvSpPr>
            <a:spLocks noEditPoints="1"/>
          </p:cNvSpPr>
          <p:nvPr/>
        </p:nvSpPr>
        <p:spPr bwMode="auto">
          <a:xfrm>
            <a:off x="5540552" y="2449162"/>
            <a:ext cx="136698" cy="107142"/>
          </a:xfrm>
          <a:custGeom>
            <a:avLst/>
            <a:gdLst>
              <a:gd name="T0" fmla="*/ 32 w 49"/>
              <a:gd name="T1" fmla="*/ 39 h 39"/>
              <a:gd name="T2" fmla="*/ 17 w 49"/>
              <a:gd name="T3" fmla="*/ 39 h 39"/>
              <a:gd name="T4" fmla="*/ 0 w 49"/>
              <a:gd name="T5" fmla="*/ 22 h 39"/>
              <a:gd name="T6" fmla="*/ 0 w 49"/>
              <a:gd name="T7" fmla="*/ 5 h 39"/>
              <a:gd name="T8" fmla="*/ 5 w 49"/>
              <a:gd name="T9" fmla="*/ 0 h 39"/>
              <a:gd name="T10" fmla="*/ 44 w 49"/>
              <a:gd name="T11" fmla="*/ 0 h 39"/>
              <a:gd name="T12" fmla="*/ 49 w 49"/>
              <a:gd name="T13" fmla="*/ 5 h 39"/>
              <a:gd name="T14" fmla="*/ 49 w 49"/>
              <a:gd name="T15" fmla="*/ 22 h 39"/>
              <a:gd name="T16" fmla="*/ 32 w 49"/>
              <a:gd name="T17" fmla="*/ 39 h 39"/>
              <a:gd name="T18" fmla="*/ 9 w 49"/>
              <a:gd name="T19" fmla="*/ 9 h 39"/>
              <a:gd name="T20" fmla="*/ 9 w 49"/>
              <a:gd name="T21" fmla="*/ 22 h 39"/>
              <a:gd name="T22" fmla="*/ 17 w 49"/>
              <a:gd name="T23" fmla="*/ 30 h 39"/>
              <a:gd name="T24" fmla="*/ 32 w 49"/>
              <a:gd name="T25" fmla="*/ 30 h 39"/>
              <a:gd name="T26" fmla="*/ 39 w 49"/>
              <a:gd name="T27" fmla="*/ 22 h 39"/>
              <a:gd name="T28" fmla="*/ 39 w 49"/>
              <a:gd name="T29" fmla="*/ 9 h 39"/>
              <a:gd name="T30" fmla="*/ 9 w 49"/>
              <a:gd name="T31"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9">
                <a:moveTo>
                  <a:pt x="32" y="39"/>
                </a:moveTo>
                <a:cubicBezTo>
                  <a:pt x="17" y="39"/>
                  <a:pt x="17" y="39"/>
                  <a:pt x="17" y="39"/>
                </a:cubicBezTo>
                <a:cubicBezTo>
                  <a:pt x="8" y="39"/>
                  <a:pt x="0" y="32"/>
                  <a:pt x="0" y="22"/>
                </a:cubicBezTo>
                <a:cubicBezTo>
                  <a:pt x="0" y="5"/>
                  <a:pt x="0" y="5"/>
                  <a:pt x="0" y="5"/>
                </a:cubicBezTo>
                <a:cubicBezTo>
                  <a:pt x="0" y="2"/>
                  <a:pt x="2" y="0"/>
                  <a:pt x="5" y="0"/>
                </a:cubicBezTo>
                <a:cubicBezTo>
                  <a:pt x="44" y="0"/>
                  <a:pt x="44" y="0"/>
                  <a:pt x="44" y="0"/>
                </a:cubicBezTo>
                <a:cubicBezTo>
                  <a:pt x="46" y="0"/>
                  <a:pt x="49" y="2"/>
                  <a:pt x="49" y="5"/>
                </a:cubicBezTo>
                <a:cubicBezTo>
                  <a:pt x="49" y="22"/>
                  <a:pt x="49" y="22"/>
                  <a:pt x="49" y="22"/>
                </a:cubicBezTo>
                <a:cubicBezTo>
                  <a:pt x="49" y="32"/>
                  <a:pt x="41" y="39"/>
                  <a:pt x="32" y="39"/>
                </a:cubicBezTo>
                <a:close/>
                <a:moveTo>
                  <a:pt x="9" y="9"/>
                </a:moveTo>
                <a:cubicBezTo>
                  <a:pt x="9" y="22"/>
                  <a:pt x="9" y="22"/>
                  <a:pt x="9" y="22"/>
                </a:cubicBezTo>
                <a:cubicBezTo>
                  <a:pt x="9" y="27"/>
                  <a:pt x="13" y="30"/>
                  <a:pt x="17" y="30"/>
                </a:cubicBezTo>
                <a:cubicBezTo>
                  <a:pt x="32" y="30"/>
                  <a:pt x="32" y="30"/>
                  <a:pt x="32" y="30"/>
                </a:cubicBezTo>
                <a:cubicBezTo>
                  <a:pt x="36" y="30"/>
                  <a:pt x="39" y="27"/>
                  <a:pt x="39" y="22"/>
                </a:cubicBezTo>
                <a:cubicBezTo>
                  <a:pt x="39" y="9"/>
                  <a:pt x="39" y="9"/>
                  <a:pt x="39" y="9"/>
                </a:cubicBezTo>
                <a:lnTo>
                  <a:pt x="9" y="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Freeform 496">
            <a:extLst>
              <a:ext uri="{FF2B5EF4-FFF2-40B4-BE49-F238E27FC236}">
                <a16:creationId xmlns:a16="http://schemas.microsoft.com/office/drawing/2014/main" xmlns="" id="{DA1AE228-CA8A-44D8-A2FD-F271ADB3F57F}"/>
              </a:ext>
            </a:extLst>
          </p:cNvPr>
          <p:cNvSpPr>
            <a:spLocks/>
          </p:cNvSpPr>
          <p:nvPr/>
        </p:nvSpPr>
        <p:spPr bwMode="auto">
          <a:xfrm>
            <a:off x="4831207" y="2859254"/>
            <a:ext cx="2434682" cy="2549210"/>
          </a:xfrm>
          <a:custGeom>
            <a:avLst/>
            <a:gdLst>
              <a:gd name="T0" fmla="*/ 867 w 871"/>
              <a:gd name="T1" fmla="*/ 913 h 913"/>
              <a:gd name="T2" fmla="*/ 4 w 871"/>
              <a:gd name="T3" fmla="*/ 913 h 913"/>
              <a:gd name="T4" fmla="*/ 0 w 871"/>
              <a:gd name="T5" fmla="*/ 908 h 913"/>
              <a:gd name="T6" fmla="*/ 0 w 871"/>
              <a:gd name="T7" fmla="*/ 4 h 913"/>
              <a:gd name="T8" fmla="*/ 4 w 871"/>
              <a:gd name="T9" fmla="*/ 0 h 913"/>
              <a:gd name="T10" fmla="*/ 73 w 871"/>
              <a:gd name="T11" fmla="*/ 0 h 913"/>
              <a:gd name="T12" fmla="*/ 78 w 871"/>
              <a:gd name="T13" fmla="*/ 4 h 913"/>
              <a:gd name="T14" fmla="*/ 73 w 871"/>
              <a:gd name="T15" fmla="*/ 9 h 913"/>
              <a:gd name="T16" fmla="*/ 9 w 871"/>
              <a:gd name="T17" fmla="*/ 9 h 913"/>
              <a:gd name="T18" fmla="*/ 9 w 871"/>
              <a:gd name="T19" fmla="*/ 904 h 913"/>
              <a:gd name="T20" fmla="*/ 862 w 871"/>
              <a:gd name="T21" fmla="*/ 904 h 913"/>
              <a:gd name="T22" fmla="*/ 862 w 871"/>
              <a:gd name="T23" fmla="*/ 9 h 913"/>
              <a:gd name="T24" fmla="*/ 396 w 871"/>
              <a:gd name="T25" fmla="*/ 9 h 913"/>
              <a:gd name="T26" fmla="*/ 392 w 871"/>
              <a:gd name="T27" fmla="*/ 4 h 913"/>
              <a:gd name="T28" fmla="*/ 396 w 871"/>
              <a:gd name="T29" fmla="*/ 0 h 913"/>
              <a:gd name="T30" fmla="*/ 867 w 871"/>
              <a:gd name="T31" fmla="*/ 0 h 913"/>
              <a:gd name="T32" fmla="*/ 871 w 871"/>
              <a:gd name="T33" fmla="*/ 4 h 913"/>
              <a:gd name="T34" fmla="*/ 871 w 871"/>
              <a:gd name="T35" fmla="*/ 908 h 913"/>
              <a:gd name="T36" fmla="*/ 867 w 871"/>
              <a:gd name="T37"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1" h="913">
                <a:moveTo>
                  <a:pt x="867" y="913"/>
                </a:moveTo>
                <a:cubicBezTo>
                  <a:pt x="4" y="913"/>
                  <a:pt x="4" y="913"/>
                  <a:pt x="4" y="913"/>
                </a:cubicBezTo>
                <a:cubicBezTo>
                  <a:pt x="2" y="913"/>
                  <a:pt x="0" y="911"/>
                  <a:pt x="0" y="908"/>
                </a:cubicBezTo>
                <a:cubicBezTo>
                  <a:pt x="0" y="4"/>
                  <a:pt x="0" y="4"/>
                  <a:pt x="0" y="4"/>
                </a:cubicBezTo>
                <a:cubicBezTo>
                  <a:pt x="0" y="2"/>
                  <a:pt x="2" y="0"/>
                  <a:pt x="4" y="0"/>
                </a:cubicBezTo>
                <a:cubicBezTo>
                  <a:pt x="73" y="0"/>
                  <a:pt x="73" y="0"/>
                  <a:pt x="73" y="0"/>
                </a:cubicBezTo>
                <a:cubicBezTo>
                  <a:pt x="76" y="0"/>
                  <a:pt x="78" y="2"/>
                  <a:pt x="78" y="4"/>
                </a:cubicBezTo>
                <a:cubicBezTo>
                  <a:pt x="78" y="7"/>
                  <a:pt x="76" y="9"/>
                  <a:pt x="73" y="9"/>
                </a:cubicBezTo>
                <a:cubicBezTo>
                  <a:pt x="9" y="9"/>
                  <a:pt x="9" y="9"/>
                  <a:pt x="9" y="9"/>
                </a:cubicBezTo>
                <a:cubicBezTo>
                  <a:pt x="9" y="904"/>
                  <a:pt x="9" y="904"/>
                  <a:pt x="9" y="904"/>
                </a:cubicBezTo>
                <a:cubicBezTo>
                  <a:pt x="862" y="904"/>
                  <a:pt x="862" y="904"/>
                  <a:pt x="862" y="904"/>
                </a:cubicBezTo>
                <a:cubicBezTo>
                  <a:pt x="862" y="9"/>
                  <a:pt x="862" y="9"/>
                  <a:pt x="862" y="9"/>
                </a:cubicBezTo>
                <a:cubicBezTo>
                  <a:pt x="396" y="9"/>
                  <a:pt x="396" y="9"/>
                  <a:pt x="396" y="9"/>
                </a:cubicBezTo>
                <a:cubicBezTo>
                  <a:pt x="394" y="9"/>
                  <a:pt x="392" y="7"/>
                  <a:pt x="392" y="4"/>
                </a:cubicBezTo>
                <a:cubicBezTo>
                  <a:pt x="392" y="2"/>
                  <a:pt x="394" y="0"/>
                  <a:pt x="396" y="0"/>
                </a:cubicBezTo>
                <a:cubicBezTo>
                  <a:pt x="867" y="0"/>
                  <a:pt x="867" y="0"/>
                  <a:pt x="867" y="0"/>
                </a:cubicBezTo>
                <a:cubicBezTo>
                  <a:pt x="869" y="0"/>
                  <a:pt x="871" y="2"/>
                  <a:pt x="871" y="4"/>
                </a:cubicBezTo>
                <a:cubicBezTo>
                  <a:pt x="871" y="908"/>
                  <a:pt x="871" y="908"/>
                  <a:pt x="871" y="908"/>
                </a:cubicBezTo>
                <a:cubicBezTo>
                  <a:pt x="871" y="911"/>
                  <a:pt x="869" y="913"/>
                  <a:pt x="867" y="913"/>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497">
            <a:extLst>
              <a:ext uri="{FF2B5EF4-FFF2-40B4-BE49-F238E27FC236}">
                <a16:creationId xmlns:a16="http://schemas.microsoft.com/office/drawing/2014/main" xmlns="" id="{8DE03B9E-A370-4F23-AD55-CACA63ABEEA5}"/>
              </a:ext>
            </a:extLst>
          </p:cNvPr>
          <p:cNvSpPr>
            <a:spLocks noEditPoints="1"/>
          </p:cNvSpPr>
          <p:nvPr/>
        </p:nvSpPr>
        <p:spPr bwMode="auto">
          <a:xfrm>
            <a:off x="6338566" y="1495979"/>
            <a:ext cx="1237661" cy="764764"/>
          </a:xfrm>
          <a:custGeom>
            <a:avLst/>
            <a:gdLst>
              <a:gd name="T0" fmla="*/ 127 w 443"/>
              <a:gd name="T1" fmla="*/ 274 h 274"/>
              <a:gd name="T2" fmla="*/ 125 w 443"/>
              <a:gd name="T3" fmla="*/ 274 h 274"/>
              <a:gd name="T4" fmla="*/ 2 w 443"/>
              <a:gd name="T5" fmla="*/ 203 h 274"/>
              <a:gd name="T6" fmla="*/ 0 w 443"/>
              <a:gd name="T7" fmla="*/ 199 h 274"/>
              <a:gd name="T8" fmla="*/ 3 w 443"/>
              <a:gd name="T9" fmla="*/ 195 h 274"/>
              <a:gd name="T10" fmla="*/ 436 w 443"/>
              <a:gd name="T11" fmla="*/ 1 h 274"/>
              <a:gd name="T12" fmla="*/ 442 w 443"/>
              <a:gd name="T13" fmla="*/ 3 h 274"/>
              <a:gd name="T14" fmla="*/ 441 w 443"/>
              <a:gd name="T15" fmla="*/ 9 h 274"/>
              <a:gd name="T16" fmla="*/ 132 w 443"/>
              <a:gd name="T17" fmla="*/ 270 h 274"/>
              <a:gd name="T18" fmla="*/ 130 w 443"/>
              <a:gd name="T19" fmla="*/ 273 h 274"/>
              <a:gd name="T20" fmla="*/ 127 w 443"/>
              <a:gd name="T21" fmla="*/ 274 h 274"/>
              <a:gd name="T22" fmla="*/ 15 w 443"/>
              <a:gd name="T23" fmla="*/ 200 h 274"/>
              <a:gd name="T24" fmla="*/ 125 w 443"/>
              <a:gd name="T25" fmla="*/ 263 h 274"/>
              <a:gd name="T26" fmla="*/ 410 w 443"/>
              <a:gd name="T27" fmla="*/ 23 h 274"/>
              <a:gd name="T28" fmla="*/ 15 w 443"/>
              <a:gd name="T29" fmla="*/ 20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274">
                <a:moveTo>
                  <a:pt x="127" y="274"/>
                </a:moveTo>
                <a:cubicBezTo>
                  <a:pt x="126" y="274"/>
                  <a:pt x="125" y="274"/>
                  <a:pt x="125" y="274"/>
                </a:cubicBezTo>
                <a:cubicBezTo>
                  <a:pt x="2" y="203"/>
                  <a:pt x="2" y="203"/>
                  <a:pt x="2" y="203"/>
                </a:cubicBezTo>
                <a:cubicBezTo>
                  <a:pt x="1" y="202"/>
                  <a:pt x="0" y="201"/>
                  <a:pt x="0" y="199"/>
                </a:cubicBezTo>
                <a:cubicBezTo>
                  <a:pt x="0" y="197"/>
                  <a:pt x="1" y="196"/>
                  <a:pt x="3" y="195"/>
                </a:cubicBezTo>
                <a:cubicBezTo>
                  <a:pt x="436" y="1"/>
                  <a:pt x="436" y="1"/>
                  <a:pt x="436" y="1"/>
                </a:cubicBezTo>
                <a:cubicBezTo>
                  <a:pt x="438" y="0"/>
                  <a:pt x="441" y="1"/>
                  <a:pt x="442" y="3"/>
                </a:cubicBezTo>
                <a:cubicBezTo>
                  <a:pt x="443" y="5"/>
                  <a:pt x="443" y="8"/>
                  <a:pt x="441" y="9"/>
                </a:cubicBezTo>
                <a:cubicBezTo>
                  <a:pt x="132" y="270"/>
                  <a:pt x="132" y="270"/>
                  <a:pt x="132" y="270"/>
                </a:cubicBezTo>
                <a:cubicBezTo>
                  <a:pt x="132" y="271"/>
                  <a:pt x="131" y="272"/>
                  <a:pt x="130" y="273"/>
                </a:cubicBezTo>
                <a:cubicBezTo>
                  <a:pt x="129" y="274"/>
                  <a:pt x="128" y="274"/>
                  <a:pt x="127" y="274"/>
                </a:cubicBezTo>
                <a:close/>
                <a:moveTo>
                  <a:pt x="15" y="200"/>
                </a:moveTo>
                <a:cubicBezTo>
                  <a:pt x="125" y="263"/>
                  <a:pt x="125" y="263"/>
                  <a:pt x="125" y="263"/>
                </a:cubicBezTo>
                <a:cubicBezTo>
                  <a:pt x="410" y="23"/>
                  <a:pt x="410" y="23"/>
                  <a:pt x="410" y="23"/>
                </a:cubicBezTo>
                <a:lnTo>
                  <a:pt x="15" y="200"/>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498">
            <a:extLst>
              <a:ext uri="{FF2B5EF4-FFF2-40B4-BE49-F238E27FC236}">
                <a16:creationId xmlns:a16="http://schemas.microsoft.com/office/drawing/2014/main" xmlns="" id="{D5FB8581-B95E-4C41-AB9C-9F2DA631725F}"/>
              </a:ext>
            </a:extLst>
          </p:cNvPr>
          <p:cNvSpPr>
            <a:spLocks/>
          </p:cNvSpPr>
          <p:nvPr/>
        </p:nvSpPr>
        <p:spPr bwMode="auto">
          <a:xfrm>
            <a:off x="6693239" y="1510757"/>
            <a:ext cx="868210" cy="993824"/>
          </a:xfrm>
          <a:custGeom>
            <a:avLst/>
            <a:gdLst>
              <a:gd name="T0" fmla="*/ 0 w 235"/>
              <a:gd name="T1" fmla="*/ 198 h 269"/>
              <a:gd name="T2" fmla="*/ 0 w 235"/>
              <a:gd name="T3" fmla="*/ 200 h 269"/>
              <a:gd name="T4" fmla="*/ 17 w 235"/>
              <a:gd name="T5" fmla="*/ 269 h 269"/>
              <a:gd name="T6" fmla="*/ 46 w 235"/>
              <a:gd name="T7" fmla="*/ 226 h 269"/>
              <a:gd name="T8" fmla="*/ 47 w 235"/>
              <a:gd name="T9" fmla="*/ 226 h 269"/>
              <a:gd name="T10" fmla="*/ 235 w 235"/>
              <a:gd name="T11" fmla="*/ 0 h 269"/>
              <a:gd name="T12" fmla="*/ 0 w 235"/>
              <a:gd name="T13" fmla="*/ 198 h 269"/>
            </a:gdLst>
            <a:ahLst/>
            <a:cxnLst>
              <a:cxn ang="0">
                <a:pos x="T0" y="T1"/>
              </a:cxn>
              <a:cxn ang="0">
                <a:pos x="T2" y="T3"/>
              </a:cxn>
              <a:cxn ang="0">
                <a:pos x="T4" y="T5"/>
              </a:cxn>
              <a:cxn ang="0">
                <a:pos x="T6" y="T7"/>
              </a:cxn>
              <a:cxn ang="0">
                <a:pos x="T8" y="T9"/>
              </a:cxn>
              <a:cxn ang="0">
                <a:pos x="T10" y="T11"/>
              </a:cxn>
              <a:cxn ang="0">
                <a:pos x="T12" y="T13"/>
              </a:cxn>
            </a:cxnLst>
            <a:rect l="0" t="0" r="r" b="b"/>
            <a:pathLst>
              <a:path w="235" h="269">
                <a:moveTo>
                  <a:pt x="0" y="198"/>
                </a:moveTo>
                <a:lnTo>
                  <a:pt x="0" y="200"/>
                </a:lnTo>
                <a:lnTo>
                  <a:pt x="17" y="269"/>
                </a:lnTo>
                <a:lnTo>
                  <a:pt x="46" y="226"/>
                </a:lnTo>
                <a:lnTo>
                  <a:pt x="47" y="226"/>
                </a:lnTo>
                <a:lnTo>
                  <a:pt x="235" y="0"/>
                </a:lnTo>
                <a:lnTo>
                  <a:pt x="0" y="198"/>
                </a:lnTo>
                <a:close/>
              </a:path>
            </a:pathLst>
          </a:cu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499">
            <a:extLst>
              <a:ext uri="{FF2B5EF4-FFF2-40B4-BE49-F238E27FC236}">
                <a16:creationId xmlns:a16="http://schemas.microsoft.com/office/drawing/2014/main" xmlns="" id="{8D06CFEE-6F6E-434E-B304-ADC3D341A5EA}"/>
              </a:ext>
            </a:extLst>
          </p:cNvPr>
          <p:cNvSpPr>
            <a:spLocks noEditPoints="1"/>
          </p:cNvSpPr>
          <p:nvPr/>
        </p:nvSpPr>
        <p:spPr bwMode="auto">
          <a:xfrm>
            <a:off x="6678461" y="1499675"/>
            <a:ext cx="897767" cy="1015991"/>
          </a:xfrm>
          <a:custGeom>
            <a:avLst/>
            <a:gdLst>
              <a:gd name="T0" fmla="*/ 28 w 321"/>
              <a:gd name="T1" fmla="*/ 364 h 364"/>
              <a:gd name="T2" fmla="*/ 27 w 321"/>
              <a:gd name="T3" fmla="*/ 364 h 364"/>
              <a:gd name="T4" fmla="*/ 24 w 321"/>
              <a:gd name="T5" fmla="*/ 361 h 364"/>
              <a:gd name="T6" fmla="*/ 0 w 321"/>
              <a:gd name="T7" fmla="*/ 268 h 364"/>
              <a:gd name="T8" fmla="*/ 2 w 321"/>
              <a:gd name="T9" fmla="*/ 263 h 364"/>
              <a:gd name="T10" fmla="*/ 313 w 321"/>
              <a:gd name="T11" fmla="*/ 1 h 364"/>
              <a:gd name="T12" fmla="*/ 319 w 321"/>
              <a:gd name="T13" fmla="*/ 1 h 364"/>
              <a:gd name="T14" fmla="*/ 320 w 321"/>
              <a:gd name="T15" fmla="*/ 8 h 364"/>
              <a:gd name="T16" fmla="*/ 70 w 321"/>
              <a:gd name="T17" fmla="*/ 306 h 364"/>
              <a:gd name="T18" fmla="*/ 32 w 321"/>
              <a:gd name="T19" fmla="*/ 362 h 364"/>
              <a:gd name="T20" fmla="*/ 28 w 321"/>
              <a:gd name="T21" fmla="*/ 364 h 364"/>
              <a:gd name="T22" fmla="*/ 10 w 321"/>
              <a:gd name="T23" fmla="*/ 268 h 364"/>
              <a:gd name="T24" fmla="*/ 30 w 321"/>
              <a:gd name="T25" fmla="*/ 348 h 364"/>
              <a:gd name="T26" fmla="*/ 63 w 321"/>
              <a:gd name="T27" fmla="*/ 300 h 364"/>
              <a:gd name="T28" fmla="*/ 279 w 321"/>
              <a:gd name="T29" fmla="*/ 42 h 364"/>
              <a:gd name="T30" fmla="*/ 10 w 321"/>
              <a:gd name="T31" fmla="*/ 26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1" h="364">
                <a:moveTo>
                  <a:pt x="28" y="364"/>
                </a:moveTo>
                <a:cubicBezTo>
                  <a:pt x="28" y="364"/>
                  <a:pt x="28" y="364"/>
                  <a:pt x="27" y="364"/>
                </a:cubicBezTo>
                <a:cubicBezTo>
                  <a:pt x="26" y="364"/>
                  <a:pt x="24" y="362"/>
                  <a:pt x="24" y="361"/>
                </a:cubicBezTo>
                <a:cubicBezTo>
                  <a:pt x="0" y="268"/>
                  <a:pt x="0" y="268"/>
                  <a:pt x="0" y="268"/>
                </a:cubicBezTo>
                <a:cubicBezTo>
                  <a:pt x="0" y="266"/>
                  <a:pt x="0" y="264"/>
                  <a:pt x="2" y="263"/>
                </a:cubicBezTo>
                <a:cubicBezTo>
                  <a:pt x="313" y="1"/>
                  <a:pt x="313" y="1"/>
                  <a:pt x="313" y="1"/>
                </a:cubicBezTo>
                <a:cubicBezTo>
                  <a:pt x="315" y="0"/>
                  <a:pt x="318" y="0"/>
                  <a:pt x="319" y="1"/>
                </a:cubicBezTo>
                <a:cubicBezTo>
                  <a:pt x="321" y="3"/>
                  <a:pt x="321" y="6"/>
                  <a:pt x="320" y="8"/>
                </a:cubicBezTo>
                <a:cubicBezTo>
                  <a:pt x="70" y="306"/>
                  <a:pt x="70" y="306"/>
                  <a:pt x="70" y="306"/>
                </a:cubicBezTo>
                <a:cubicBezTo>
                  <a:pt x="32" y="362"/>
                  <a:pt x="32" y="362"/>
                  <a:pt x="32" y="362"/>
                </a:cubicBezTo>
                <a:cubicBezTo>
                  <a:pt x="31" y="363"/>
                  <a:pt x="30" y="364"/>
                  <a:pt x="28" y="364"/>
                </a:cubicBezTo>
                <a:close/>
                <a:moveTo>
                  <a:pt x="10" y="268"/>
                </a:moveTo>
                <a:cubicBezTo>
                  <a:pt x="30" y="348"/>
                  <a:pt x="30" y="348"/>
                  <a:pt x="30" y="348"/>
                </a:cubicBezTo>
                <a:cubicBezTo>
                  <a:pt x="63" y="300"/>
                  <a:pt x="63" y="300"/>
                  <a:pt x="63" y="300"/>
                </a:cubicBezTo>
                <a:cubicBezTo>
                  <a:pt x="279" y="42"/>
                  <a:pt x="279" y="42"/>
                  <a:pt x="279" y="42"/>
                </a:cubicBezTo>
                <a:lnTo>
                  <a:pt x="10" y="26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 name="Freeform 500">
            <a:extLst>
              <a:ext uri="{FF2B5EF4-FFF2-40B4-BE49-F238E27FC236}">
                <a16:creationId xmlns:a16="http://schemas.microsoft.com/office/drawing/2014/main" xmlns="" id="{58AC7202-9CBF-4B73-97F6-254A2D2A0831}"/>
              </a:ext>
            </a:extLst>
          </p:cNvPr>
          <p:cNvSpPr>
            <a:spLocks/>
          </p:cNvSpPr>
          <p:nvPr/>
        </p:nvSpPr>
        <p:spPr bwMode="auto">
          <a:xfrm>
            <a:off x="6863186" y="1510757"/>
            <a:ext cx="698263" cy="1089881"/>
          </a:xfrm>
          <a:custGeom>
            <a:avLst/>
            <a:gdLst>
              <a:gd name="T0" fmla="*/ 189 w 189"/>
              <a:gd name="T1" fmla="*/ 0 h 295"/>
              <a:gd name="T2" fmla="*/ 1 w 189"/>
              <a:gd name="T3" fmla="*/ 226 h 295"/>
              <a:gd name="T4" fmla="*/ 0 w 189"/>
              <a:gd name="T5" fmla="*/ 226 h 295"/>
              <a:gd name="T6" fmla="*/ 119 w 189"/>
              <a:gd name="T7" fmla="*/ 295 h 295"/>
              <a:gd name="T8" fmla="*/ 189 w 189"/>
              <a:gd name="T9" fmla="*/ 0 h 295"/>
            </a:gdLst>
            <a:ahLst/>
            <a:cxnLst>
              <a:cxn ang="0">
                <a:pos x="T0" y="T1"/>
              </a:cxn>
              <a:cxn ang="0">
                <a:pos x="T2" y="T3"/>
              </a:cxn>
              <a:cxn ang="0">
                <a:pos x="T4" y="T5"/>
              </a:cxn>
              <a:cxn ang="0">
                <a:pos x="T6" y="T7"/>
              </a:cxn>
              <a:cxn ang="0">
                <a:pos x="T8" y="T9"/>
              </a:cxn>
            </a:cxnLst>
            <a:rect l="0" t="0" r="r" b="b"/>
            <a:pathLst>
              <a:path w="189" h="295">
                <a:moveTo>
                  <a:pt x="189" y="0"/>
                </a:moveTo>
                <a:lnTo>
                  <a:pt x="1" y="226"/>
                </a:lnTo>
                <a:lnTo>
                  <a:pt x="0" y="226"/>
                </a:lnTo>
                <a:lnTo>
                  <a:pt x="119" y="295"/>
                </a:lnTo>
                <a:lnTo>
                  <a:pt x="189"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 name="Freeform 501">
            <a:extLst>
              <a:ext uri="{FF2B5EF4-FFF2-40B4-BE49-F238E27FC236}">
                <a16:creationId xmlns:a16="http://schemas.microsoft.com/office/drawing/2014/main" xmlns="" id="{EB7D8ABB-67EA-4B1E-90AF-E1178AE42733}"/>
              </a:ext>
            </a:extLst>
          </p:cNvPr>
          <p:cNvSpPr>
            <a:spLocks noEditPoints="1"/>
          </p:cNvSpPr>
          <p:nvPr/>
        </p:nvSpPr>
        <p:spPr bwMode="auto">
          <a:xfrm>
            <a:off x="6848408" y="1495979"/>
            <a:ext cx="727819" cy="1115741"/>
          </a:xfrm>
          <a:custGeom>
            <a:avLst/>
            <a:gdLst>
              <a:gd name="T0" fmla="*/ 163 w 260"/>
              <a:gd name="T1" fmla="*/ 400 h 400"/>
              <a:gd name="T2" fmla="*/ 161 w 260"/>
              <a:gd name="T3" fmla="*/ 399 h 400"/>
              <a:gd name="T4" fmla="*/ 3 w 260"/>
              <a:gd name="T5" fmla="*/ 309 h 400"/>
              <a:gd name="T6" fmla="*/ 1 w 260"/>
              <a:gd name="T7" fmla="*/ 306 h 400"/>
              <a:gd name="T8" fmla="*/ 1 w 260"/>
              <a:gd name="T9" fmla="*/ 302 h 400"/>
              <a:gd name="T10" fmla="*/ 2 w 260"/>
              <a:gd name="T11" fmla="*/ 301 h 400"/>
              <a:gd name="T12" fmla="*/ 252 w 260"/>
              <a:gd name="T13" fmla="*/ 3 h 400"/>
              <a:gd name="T14" fmla="*/ 257 w 260"/>
              <a:gd name="T15" fmla="*/ 1 h 400"/>
              <a:gd name="T16" fmla="*/ 260 w 260"/>
              <a:gd name="T17" fmla="*/ 7 h 400"/>
              <a:gd name="T18" fmla="*/ 167 w 260"/>
              <a:gd name="T19" fmla="*/ 396 h 400"/>
              <a:gd name="T20" fmla="*/ 165 w 260"/>
              <a:gd name="T21" fmla="*/ 400 h 400"/>
              <a:gd name="T22" fmla="*/ 163 w 260"/>
              <a:gd name="T23" fmla="*/ 400 h 400"/>
              <a:gd name="T24" fmla="*/ 12 w 260"/>
              <a:gd name="T25" fmla="*/ 303 h 400"/>
              <a:gd name="T26" fmla="*/ 160 w 260"/>
              <a:gd name="T27" fmla="*/ 388 h 400"/>
              <a:gd name="T28" fmla="*/ 246 w 260"/>
              <a:gd name="T29" fmla="*/ 24 h 400"/>
              <a:gd name="T30" fmla="*/ 12 w 260"/>
              <a:gd name="T31" fmla="*/ 30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400">
                <a:moveTo>
                  <a:pt x="163" y="400"/>
                </a:moveTo>
                <a:cubicBezTo>
                  <a:pt x="162" y="400"/>
                  <a:pt x="161" y="400"/>
                  <a:pt x="161" y="399"/>
                </a:cubicBezTo>
                <a:cubicBezTo>
                  <a:pt x="3" y="309"/>
                  <a:pt x="3" y="309"/>
                  <a:pt x="3" y="309"/>
                </a:cubicBezTo>
                <a:cubicBezTo>
                  <a:pt x="2" y="308"/>
                  <a:pt x="1" y="307"/>
                  <a:pt x="1" y="306"/>
                </a:cubicBezTo>
                <a:cubicBezTo>
                  <a:pt x="0" y="305"/>
                  <a:pt x="1" y="303"/>
                  <a:pt x="1" y="302"/>
                </a:cubicBezTo>
                <a:cubicBezTo>
                  <a:pt x="2" y="301"/>
                  <a:pt x="2" y="301"/>
                  <a:pt x="2" y="301"/>
                </a:cubicBezTo>
                <a:cubicBezTo>
                  <a:pt x="252" y="3"/>
                  <a:pt x="252" y="3"/>
                  <a:pt x="252" y="3"/>
                </a:cubicBezTo>
                <a:cubicBezTo>
                  <a:pt x="253" y="1"/>
                  <a:pt x="255" y="0"/>
                  <a:pt x="257" y="1"/>
                </a:cubicBezTo>
                <a:cubicBezTo>
                  <a:pt x="259" y="2"/>
                  <a:pt x="260" y="5"/>
                  <a:pt x="260" y="7"/>
                </a:cubicBezTo>
                <a:cubicBezTo>
                  <a:pt x="167" y="396"/>
                  <a:pt x="167" y="396"/>
                  <a:pt x="167" y="396"/>
                </a:cubicBezTo>
                <a:cubicBezTo>
                  <a:pt x="167" y="398"/>
                  <a:pt x="166" y="399"/>
                  <a:pt x="165" y="400"/>
                </a:cubicBezTo>
                <a:cubicBezTo>
                  <a:pt x="164" y="400"/>
                  <a:pt x="164" y="400"/>
                  <a:pt x="163" y="400"/>
                </a:cubicBezTo>
                <a:close/>
                <a:moveTo>
                  <a:pt x="12" y="303"/>
                </a:moveTo>
                <a:cubicBezTo>
                  <a:pt x="160" y="388"/>
                  <a:pt x="160" y="388"/>
                  <a:pt x="160" y="388"/>
                </a:cubicBezTo>
                <a:cubicBezTo>
                  <a:pt x="246" y="24"/>
                  <a:pt x="246" y="24"/>
                  <a:pt x="246" y="24"/>
                </a:cubicBezTo>
                <a:lnTo>
                  <a:pt x="12" y="303"/>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 name="Oval 502">
            <a:extLst>
              <a:ext uri="{FF2B5EF4-FFF2-40B4-BE49-F238E27FC236}">
                <a16:creationId xmlns:a16="http://schemas.microsoft.com/office/drawing/2014/main" xmlns="" id="{9C738BA2-A8F6-467B-8DFC-F8E5E68D55DF}"/>
              </a:ext>
            </a:extLst>
          </p:cNvPr>
          <p:cNvSpPr>
            <a:spLocks noChangeArrowheads="1"/>
          </p:cNvSpPr>
          <p:nvPr/>
        </p:nvSpPr>
        <p:spPr bwMode="auto">
          <a:xfrm>
            <a:off x="4868152" y="5696636"/>
            <a:ext cx="395313" cy="395313"/>
          </a:xfrm>
          <a:prstGeom prst="ellipse">
            <a:avLst/>
          </a:prstGeom>
          <a:solidFill>
            <a:srgbClr val="78B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 name="Freeform 503">
            <a:extLst>
              <a:ext uri="{FF2B5EF4-FFF2-40B4-BE49-F238E27FC236}">
                <a16:creationId xmlns:a16="http://schemas.microsoft.com/office/drawing/2014/main" xmlns="" id="{66D1C75E-76E2-487C-AC34-D728276186F0}"/>
              </a:ext>
            </a:extLst>
          </p:cNvPr>
          <p:cNvSpPr>
            <a:spLocks noEditPoints="1"/>
          </p:cNvSpPr>
          <p:nvPr/>
        </p:nvSpPr>
        <p:spPr bwMode="auto">
          <a:xfrm>
            <a:off x="4853374" y="5685551"/>
            <a:ext cx="424870" cy="421174"/>
          </a:xfrm>
          <a:custGeom>
            <a:avLst/>
            <a:gdLst>
              <a:gd name="T0" fmla="*/ 75 w 151"/>
              <a:gd name="T1" fmla="*/ 151 h 151"/>
              <a:gd name="T2" fmla="*/ 0 w 151"/>
              <a:gd name="T3" fmla="*/ 76 h 151"/>
              <a:gd name="T4" fmla="*/ 75 w 151"/>
              <a:gd name="T5" fmla="*/ 0 h 151"/>
              <a:gd name="T6" fmla="*/ 151 w 151"/>
              <a:gd name="T7" fmla="*/ 76 h 151"/>
              <a:gd name="T8" fmla="*/ 75 w 151"/>
              <a:gd name="T9" fmla="*/ 151 h 151"/>
              <a:gd name="T10" fmla="*/ 75 w 151"/>
              <a:gd name="T11" fmla="*/ 9 h 151"/>
              <a:gd name="T12" fmla="*/ 9 w 151"/>
              <a:gd name="T13" fmla="*/ 76 h 151"/>
              <a:gd name="T14" fmla="*/ 75 w 151"/>
              <a:gd name="T15" fmla="*/ 142 h 151"/>
              <a:gd name="T16" fmla="*/ 142 w 151"/>
              <a:gd name="T17" fmla="*/ 76 h 151"/>
              <a:gd name="T18" fmla="*/ 75 w 151"/>
              <a:gd name="T19"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1">
                <a:moveTo>
                  <a:pt x="75" y="151"/>
                </a:moveTo>
                <a:cubicBezTo>
                  <a:pt x="34" y="151"/>
                  <a:pt x="0" y="117"/>
                  <a:pt x="0" y="76"/>
                </a:cubicBezTo>
                <a:cubicBezTo>
                  <a:pt x="0" y="34"/>
                  <a:pt x="34" y="0"/>
                  <a:pt x="75" y="0"/>
                </a:cubicBezTo>
                <a:cubicBezTo>
                  <a:pt x="117" y="0"/>
                  <a:pt x="151" y="34"/>
                  <a:pt x="151" y="76"/>
                </a:cubicBezTo>
                <a:cubicBezTo>
                  <a:pt x="151" y="117"/>
                  <a:pt x="117" y="151"/>
                  <a:pt x="75" y="151"/>
                </a:cubicBezTo>
                <a:close/>
                <a:moveTo>
                  <a:pt x="75" y="9"/>
                </a:moveTo>
                <a:cubicBezTo>
                  <a:pt x="39" y="9"/>
                  <a:pt x="9" y="39"/>
                  <a:pt x="9" y="76"/>
                </a:cubicBezTo>
                <a:cubicBezTo>
                  <a:pt x="9" y="112"/>
                  <a:pt x="39" y="142"/>
                  <a:pt x="75" y="142"/>
                </a:cubicBezTo>
                <a:cubicBezTo>
                  <a:pt x="112" y="142"/>
                  <a:pt x="142" y="112"/>
                  <a:pt x="142" y="76"/>
                </a:cubicBezTo>
                <a:cubicBezTo>
                  <a:pt x="142" y="39"/>
                  <a:pt x="112" y="9"/>
                  <a:pt x="75"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 name="Freeform 504">
            <a:extLst>
              <a:ext uri="{FF2B5EF4-FFF2-40B4-BE49-F238E27FC236}">
                <a16:creationId xmlns:a16="http://schemas.microsoft.com/office/drawing/2014/main" xmlns="" id="{1F7D5217-FA81-4E94-B751-343644194CFE}"/>
              </a:ext>
            </a:extLst>
          </p:cNvPr>
          <p:cNvSpPr>
            <a:spLocks/>
          </p:cNvSpPr>
          <p:nvPr/>
        </p:nvSpPr>
        <p:spPr bwMode="auto">
          <a:xfrm>
            <a:off x="5366909" y="5759441"/>
            <a:ext cx="1337412" cy="25863"/>
          </a:xfrm>
          <a:custGeom>
            <a:avLst/>
            <a:gdLst>
              <a:gd name="T0" fmla="*/ 474 w 478"/>
              <a:gd name="T1" fmla="*/ 9 h 9"/>
              <a:gd name="T2" fmla="*/ 5 w 478"/>
              <a:gd name="T3" fmla="*/ 9 h 9"/>
              <a:gd name="T4" fmla="*/ 0 w 478"/>
              <a:gd name="T5" fmla="*/ 5 h 9"/>
              <a:gd name="T6" fmla="*/ 5 w 478"/>
              <a:gd name="T7" fmla="*/ 0 h 9"/>
              <a:gd name="T8" fmla="*/ 474 w 478"/>
              <a:gd name="T9" fmla="*/ 0 h 9"/>
              <a:gd name="T10" fmla="*/ 478 w 478"/>
              <a:gd name="T11" fmla="*/ 5 h 9"/>
              <a:gd name="T12" fmla="*/ 474 w 47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78" h="9">
                <a:moveTo>
                  <a:pt x="474" y="9"/>
                </a:moveTo>
                <a:cubicBezTo>
                  <a:pt x="5" y="9"/>
                  <a:pt x="5" y="9"/>
                  <a:pt x="5" y="9"/>
                </a:cubicBezTo>
                <a:cubicBezTo>
                  <a:pt x="2" y="9"/>
                  <a:pt x="0" y="7"/>
                  <a:pt x="0" y="5"/>
                </a:cubicBezTo>
                <a:cubicBezTo>
                  <a:pt x="0" y="2"/>
                  <a:pt x="2" y="0"/>
                  <a:pt x="5" y="0"/>
                </a:cubicBezTo>
                <a:cubicBezTo>
                  <a:pt x="474" y="0"/>
                  <a:pt x="474" y="0"/>
                  <a:pt x="474" y="0"/>
                </a:cubicBezTo>
                <a:cubicBezTo>
                  <a:pt x="476" y="0"/>
                  <a:pt x="478" y="2"/>
                  <a:pt x="478" y="5"/>
                </a:cubicBezTo>
                <a:cubicBezTo>
                  <a:pt x="478" y="7"/>
                  <a:pt x="476" y="9"/>
                  <a:pt x="474"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 name="Freeform 505">
            <a:extLst>
              <a:ext uri="{FF2B5EF4-FFF2-40B4-BE49-F238E27FC236}">
                <a16:creationId xmlns:a16="http://schemas.microsoft.com/office/drawing/2014/main" xmlns="" id="{5D93D8B7-0A34-4F27-8B70-D06E4823AC2E}"/>
              </a:ext>
            </a:extLst>
          </p:cNvPr>
          <p:cNvSpPr>
            <a:spLocks/>
          </p:cNvSpPr>
          <p:nvPr/>
        </p:nvSpPr>
        <p:spPr bwMode="auto">
          <a:xfrm>
            <a:off x="6900131" y="5759441"/>
            <a:ext cx="325117" cy="25863"/>
          </a:xfrm>
          <a:custGeom>
            <a:avLst/>
            <a:gdLst>
              <a:gd name="T0" fmla="*/ 112 w 117"/>
              <a:gd name="T1" fmla="*/ 9 h 9"/>
              <a:gd name="T2" fmla="*/ 4 w 117"/>
              <a:gd name="T3" fmla="*/ 9 h 9"/>
              <a:gd name="T4" fmla="*/ 0 w 117"/>
              <a:gd name="T5" fmla="*/ 5 h 9"/>
              <a:gd name="T6" fmla="*/ 4 w 117"/>
              <a:gd name="T7" fmla="*/ 0 h 9"/>
              <a:gd name="T8" fmla="*/ 112 w 117"/>
              <a:gd name="T9" fmla="*/ 0 h 9"/>
              <a:gd name="T10" fmla="*/ 117 w 117"/>
              <a:gd name="T11" fmla="*/ 5 h 9"/>
              <a:gd name="T12" fmla="*/ 112 w 11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7" h="9">
                <a:moveTo>
                  <a:pt x="112" y="9"/>
                </a:moveTo>
                <a:cubicBezTo>
                  <a:pt x="4" y="9"/>
                  <a:pt x="4" y="9"/>
                  <a:pt x="4" y="9"/>
                </a:cubicBezTo>
                <a:cubicBezTo>
                  <a:pt x="2" y="9"/>
                  <a:pt x="0" y="7"/>
                  <a:pt x="0" y="5"/>
                </a:cubicBezTo>
                <a:cubicBezTo>
                  <a:pt x="0" y="2"/>
                  <a:pt x="2" y="0"/>
                  <a:pt x="4" y="0"/>
                </a:cubicBezTo>
                <a:cubicBezTo>
                  <a:pt x="112" y="0"/>
                  <a:pt x="112" y="0"/>
                  <a:pt x="112" y="0"/>
                </a:cubicBezTo>
                <a:cubicBezTo>
                  <a:pt x="115" y="0"/>
                  <a:pt x="117" y="2"/>
                  <a:pt x="117" y="5"/>
                </a:cubicBezTo>
                <a:cubicBezTo>
                  <a:pt x="117" y="7"/>
                  <a:pt x="115" y="9"/>
                  <a:pt x="112"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 name="Freeform 506">
            <a:extLst>
              <a:ext uri="{FF2B5EF4-FFF2-40B4-BE49-F238E27FC236}">
                <a16:creationId xmlns:a16="http://schemas.microsoft.com/office/drawing/2014/main" xmlns="" id="{06C41A3A-FD09-4348-A5FF-9D1A50D46E39}"/>
              </a:ext>
            </a:extLst>
          </p:cNvPr>
          <p:cNvSpPr>
            <a:spLocks/>
          </p:cNvSpPr>
          <p:nvPr/>
        </p:nvSpPr>
        <p:spPr bwMode="auto">
          <a:xfrm>
            <a:off x="5366909" y="6003279"/>
            <a:ext cx="1337412" cy="25863"/>
          </a:xfrm>
          <a:custGeom>
            <a:avLst/>
            <a:gdLst>
              <a:gd name="T0" fmla="*/ 474 w 478"/>
              <a:gd name="T1" fmla="*/ 9 h 9"/>
              <a:gd name="T2" fmla="*/ 5 w 478"/>
              <a:gd name="T3" fmla="*/ 9 h 9"/>
              <a:gd name="T4" fmla="*/ 0 w 478"/>
              <a:gd name="T5" fmla="*/ 4 h 9"/>
              <a:gd name="T6" fmla="*/ 5 w 478"/>
              <a:gd name="T7" fmla="*/ 0 h 9"/>
              <a:gd name="T8" fmla="*/ 474 w 478"/>
              <a:gd name="T9" fmla="*/ 0 h 9"/>
              <a:gd name="T10" fmla="*/ 478 w 478"/>
              <a:gd name="T11" fmla="*/ 4 h 9"/>
              <a:gd name="T12" fmla="*/ 474 w 47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78" h="9">
                <a:moveTo>
                  <a:pt x="474" y="9"/>
                </a:moveTo>
                <a:cubicBezTo>
                  <a:pt x="5" y="9"/>
                  <a:pt x="5" y="9"/>
                  <a:pt x="5" y="9"/>
                </a:cubicBezTo>
                <a:cubicBezTo>
                  <a:pt x="2" y="9"/>
                  <a:pt x="0" y="7"/>
                  <a:pt x="0" y="4"/>
                </a:cubicBezTo>
                <a:cubicBezTo>
                  <a:pt x="0" y="2"/>
                  <a:pt x="2" y="0"/>
                  <a:pt x="5" y="0"/>
                </a:cubicBezTo>
                <a:cubicBezTo>
                  <a:pt x="474" y="0"/>
                  <a:pt x="474" y="0"/>
                  <a:pt x="474" y="0"/>
                </a:cubicBezTo>
                <a:cubicBezTo>
                  <a:pt x="476" y="0"/>
                  <a:pt x="478" y="2"/>
                  <a:pt x="478" y="4"/>
                </a:cubicBezTo>
                <a:cubicBezTo>
                  <a:pt x="478" y="7"/>
                  <a:pt x="476" y="9"/>
                  <a:pt x="474"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507">
            <a:extLst>
              <a:ext uri="{FF2B5EF4-FFF2-40B4-BE49-F238E27FC236}">
                <a16:creationId xmlns:a16="http://schemas.microsoft.com/office/drawing/2014/main" xmlns="" id="{6687BF39-1019-4FDD-B2CB-C068F9303039}"/>
              </a:ext>
            </a:extLst>
          </p:cNvPr>
          <p:cNvSpPr>
            <a:spLocks/>
          </p:cNvSpPr>
          <p:nvPr/>
        </p:nvSpPr>
        <p:spPr bwMode="auto">
          <a:xfrm>
            <a:off x="9502862" y="2061240"/>
            <a:ext cx="1082492" cy="868210"/>
          </a:xfrm>
          <a:custGeom>
            <a:avLst/>
            <a:gdLst>
              <a:gd name="T0" fmla="*/ 194 w 387"/>
              <a:gd name="T1" fmla="*/ 0 h 311"/>
              <a:gd name="T2" fmla="*/ 387 w 387"/>
              <a:gd name="T3" fmla="*/ 147 h 311"/>
              <a:gd name="T4" fmla="*/ 337 w 387"/>
              <a:gd name="T5" fmla="*/ 247 h 311"/>
              <a:gd name="T6" fmla="*/ 365 w 387"/>
              <a:gd name="T7" fmla="*/ 311 h 311"/>
              <a:gd name="T8" fmla="*/ 278 w 387"/>
              <a:gd name="T9" fmla="*/ 280 h 311"/>
              <a:gd name="T10" fmla="*/ 194 w 387"/>
              <a:gd name="T11" fmla="*/ 295 h 311"/>
              <a:gd name="T12" fmla="*/ 0 w 387"/>
              <a:gd name="T13" fmla="*/ 147 h 311"/>
              <a:gd name="T14" fmla="*/ 194 w 387"/>
              <a:gd name="T15" fmla="*/ 0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311">
                <a:moveTo>
                  <a:pt x="194" y="0"/>
                </a:moveTo>
                <a:cubicBezTo>
                  <a:pt x="301" y="0"/>
                  <a:pt x="387" y="66"/>
                  <a:pt x="387" y="147"/>
                </a:cubicBezTo>
                <a:cubicBezTo>
                  <a:pt x="387" y="185"/>
                  <a:pt x="368" y="220"/>
                  <a:pt x="337" y="247"/>
                </a:cubicBezTo>
                <a:cubicBezTo>
                  <a:pt x="340" y="263"/>
                  <a:pt x="347" y="291"/>
                  <a:pt x="365" y="311"/>
                </a:cubicBezTo>
                <a:cubicBezTo>
                  <a:pt x="365" y="311"/>
                  <a:pt x="300" y="310"/>
                  <a:pt x="278" y="280"/>
                </a:cubicBezTo>
                <a:cubicBezTo>
                  <a:pt x="252" y="290"/>
                  <a:pt x="224" y="295"/>
                  <a:pt x="194" y="295"/>
                </a:cubicBezTo>
                <a:cubicBezTo>
                  <a:pt x="87" y="295"/>
                  <a:pt x="0" y="229"/>
                  <a:pt x="0" y="147"/>
                </a:cubicBezTo>
                <a:cubicBezTo>
                  <a:pt x="0" y="66"/>
                  <a:pt x="87" y="0"/>
                  <a:pt x="194"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 name="Freeform 508">
            <a:extLst>
              <a:ext uri="{FF2B5EF4-FFF2-40B4-BE49-F238E27FC236}">
                <a16:creationId xmlns:a16="http://schemas.microsoft.com/office/drawing/2014/main" xmlns="" id="{AD4FC008-FF5A-45F7-A540-25839443F959}"/>
              </a:ext>
            </a:extLst>
          </p:cNvPr>
          <p:cNvSpPr>
            <a:spLocks noEditPoints="1"/>
          </p:cNvSpPr>
          <p:nvPr/>
        </p:nvSpPr>
        <p:spPr bwMode="auto">
          <a:xfrm>
            <a:off x="9488084" y="2046462"/>
            <a:ext cx="1112048" cy="894071"/>
          </a:xfrm>
          <a:custGeom>
            <a:avLst/>
            <a:gdLst>
              <a:gd name="T0" fmla="*/ 370 w 397"/>
              <a:gd name="T1" fmla="*/ 320 h 320"/>
              <a:gd name="T2" fmla="*/ 370 w 397"/>
              <a:gd name="T3" fmla="*/ 320 h 320"/>
              <a:gd name="T4" fmla="*/ 281 w 397"/>
              <a:gd name="T5" fmla="*/ 291 h 320"/>
              <a:gd name="T6" fmla="*/ 199 w 397"/>
              <a:gd name="T7" fmla="*/ 304 h 320"/>
              <a:gd name="T8" fmla="*/ 0 w 397"/>
              <a:gd name="T9" fmla="*/ 152 h 320"/>
              <a:gd name="T10" fmla="*/ 199 w 397"/>
              <a:gd name="T11" fmla="*/ 0 h 320"/>
              <a:gd name="T12" fmla="*/ 397 w 397"/>
              <a:gd name="T13" fmla="*/ 152 h 320"/>
              <a:gd name="T14" fmla="*/ 347 w 397"/>
              <a:gd name="T15" fmla="*/ 253 h 320"/>
              <a:gd name="T16" fmla="*/ 373 w 397"/>
              <a:gd name="T17" fmla="*/ 313 h 320"/>
              <a:gd name="T18" fmla="*/ 374 w 397"/>
              <a:gd name="T19" fmla="*/ 317 h 320"/>
              <a:gd name="T20" fmla="*/ 370 w 397"/>
              <a:gd name="T21" fmla="*/ 320 h 320"/>
              <a:gd name="T22" fmla="*/ 283 w 397"/>
              <a:gd name="T23" fmla="*/ 281 h 320"/>
              <a:gd name="T24" fmla="*/ 286 w 397"/>
              <a:gd name="T25" fmla="*/ 282 h 320"/>
              <a:gd name="T26" fmla="*/ 360 w 397"/>
              <a:gd name="T27" fmla="*/ 310 h 320"/>
              <a:gd name="T28" fmla="*/ 337 w 397"/>
              <a:gd name="T29" fmla="*/ 253 h 320"/>
              <a:gd name="T30" fmla="*/ 339 w 397"/>
              <a:gd name="T31" fmla="*/ 248 h 320"/>
              <a:gd name="T32" fmla="*/ 388 w 397"/>
              <a:gd name="T33" fmla="*/ 152 h 320"/>
              <a:gd name="T34" fmla="*/ 199 w 397"/>
              <a:gd name="T35" fmla="*/ 9 h 320"/>
              <a:gd name="T36" fmla="*/ 9 w 397"/>
              <a:gd name="T37" fmla="*/ 152 h 320"/>
              <a:gd name="T38" fmla="*/ 199 w 397"/>
              <a:gd name="T39" fmla="*/ 295 h 320"/>
              <a:gd name="T40" fmla="*/ 281 w 397"/>
              <a:gd name="T41" fmla="*/ 281 h 320"/>
              <a:gd name="T42" fmla="*/ 283 w 397"/>
              <a:gd name="T43" fmla="*/ 28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320">
                <a:moveTo>
                  <a:pt x="370" y="320"/>
                </a:moveTo>
                <a:cubicBezTo>
                  <a:pt x="370" y="320"/>
                  <a:pt x="370" y="320"/>
                  <a:pt x="370" y="320"/>
                </a:cubicBezTo>
                <a:cubicBezTo>
                  <a:pt x="367" y="320"/>
                  <a:pt x="306" y="319"/>
                  <a:pt x="281" y="291"/>
                </a:cubicBezTo>
                <a:cubicBezTo>
                  <a:pt x="255" y="300"/>
                  <a:pt x="227" y="304"/>
                  <a:pt x="199" y="304"/>
                </a:cubicBezTo>
                <a:cubicBezTo>
                  <a:pt x="89" y="304"/>
                  <a:pt x="0" y="236"/>
                  <a:pt x="0" y="152"/>
                </a:cubicBezTo>
                <a:cubicBezTo>
                  <a:pt x="0" y="68"/>
                  <a:pt x="89" y="0"/>
                  <a:pt x="199" y="0"/>
                </a:cubicBezTo>
                <a:cubicBezTo>
                  <a:pt x="308" y="0"/>
                  <a:pt x="397" y="68"/>
                  <a:pt x="397" y="152"/>
                </a:cubicBezTo>
                <a:cubicBezTo>
                  <a:pt x="397" y="190"/>
                  <a:pt x="379" y="226"/>
                  <a:pt x="347" y="253"/>
                </a:cubicBezTo>
                <a:cubicBezTo>
                  <a:pt x="350" y="269"/>
                  <a:pt x="357" y="294"/>
                  <a:pt x="373" y="313"/>
                </a:cubicBezTo>
                <a:cubicBezTo>
                  <a:pt x="375" y="314"/>
                  <a:pt x="375" y="316"/>
                  <a:pt x="374" y="317"/>
                </a:cubicBezTo>
                <a:cubicBezTo>
                  <a:pt x="373" y="319"/>
                  <a:pt x="372" y="320"/>
                  <a:pt x="370" y="320"/>
                </a:cubicBezTo>
                <a:close/>
                <a:moveTo>
                  <a:pt x="283" y="281"/>
                </a:moveTo>
                <a:cubicBezTo>
                  <a:pt x="284" y="281"/>
                  <a:pt x="285" y="281"/>
                  <a:pt x="286" y="282"/>
                </a:cubicBezTo>
                <a:cubicBezTo>
                  <a:pt x="302" y="303"/>
                  <a:pt x="341" y="309"/>
                  <a:pt x="360" y="310"/>
                </a:cubicBezTo>
                <a:cubicBezTo>
                  <a:pt x="347" y="292"/>
                  <a:pt x="340" y="269"/>
                  <a:pt x="337" y="253"/>
                </a:cubicBezTo>
                <a:cubicBezTo>
                  <a:pt x="337" y="251"/>
                  <a:pt x="337" y="249"/>
                  <a:pt x="339" y="248"/>
                </a:cubicBezTo>
                <a:cubicBezTo>
                  <a:pt x="370" y="222"/>
                  <a:pt x="388" y="188"/>
                  <a:pt x="388" y="152"/>
                </a:cubicBezTo>
                <a:cubicBezTo>
                  <a:pt x="388" y="73"/>
                  <a:pt x="303" y="9"/>
                  <a:pt x="199" y="9"/>
                </a:cubicBezTo>
                <a:cubicBezTo>
                  <a:pt x="94" y="9"/>
                  <a:pt x="9" y="73"/>
                  <a:pt x="9" y="152"/>
                </a:cubicBezTo>
                <a:cubicBezTo>
                  <a:pt x="9" y="231"/>
                  <a:pt x="94" y="295"/>
                  <a:pt x="199" y="295"/>
                </a:cubicBezTo>
                <a:cubicBezTo>
                  <a:pt x="227" y="295"/>
                  <a:pt x="255" y="290"/>
                  <a:pt x="281" y="281"/>
                </a:cubicBezTo>
                <a:cubicBezTo>
                  <a:pt x="282" y="281"/>
                  <a:pt x="282" y="281"/>
                  <a:pt x="283" y="281"/>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 name="Freeform 509">
            <a:extLst>
              <a:ext uri="{FF2B5EF4-FFF2-40B4-BE49-F238E27FC236}">
                <a16:creationId xmlns:a16="http://schemas.microsoft.com/office/drawing/2014/main" xmlns="" id="{B084BCC1-8FBE-4F17-B1F6-A760CE4F3936}"/>
              </a:ext>
            </a:extLst>
          </p:cNvPr>
          <p:cNvSpPr>
            <a:spLocks/>
          </p:cNvSpPr>
          <p:nvPr/>
        </p:nvSpPr>
        <p:spPr bwMode="auto">
          <a:xfrm>
            <a:off x="8623569" y="1529231"/>
            <a:ext cx="1551693" cy="1245050"/>
          </a:xfrm>
          <a:custGeom>
            <a:avLst/>
            <a:gdLst>
              <a:gd name="T0" fmla="*/ 277 w 555"/>
              <a:gd name="T1" fmla="*/ 0 h 446"/>
              <a:gd name="T2" fmla="*/ 0 w 555"/>
              <a:gd name="T3" fmla="*/ 212 h 446"/>
              <a:gd name="T4" fmla="*/ 72 w 555"/>
              <a:gd name="T5" fmla="*/ 354 h 446"/>
              <a:gd name="T6" fmla="*/ 32 w 555"/>
              <a:gd name="T7" fmla="*/ 446 h 446"/>
              <a:gd name="T8" fmla="*/ 157 w 555"/>
              <a:gd name="T9" fmla="*/ 402 h 446"/>
              <a:gd name="T10" fmla="*/ 277 w 555"/>
              <a:gd name="T11" fmla="*/ 423 h 446"/>
              <a:gd name="T12" fmla="*/ 555 w 555"/>
              <a:gd name="T13" fmla="*/ 212 h 446"/>
              <a:gd name="T14" fmla="*/ 277 w 555"/>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 h="446">
                <a:moveTo>
                  <a:pt x="277" y="0"/>
                </a:moveTo>
                <a:cubicBezTo>
                  <a:pt x="124" y="0"/>
                  <a:pt x="0" y="95"/>
                  <a:pt x="0" y="212"/>
                </a:cubicBezTo>
                <a:cubicBezTo>
                  <a:pt x="0" y="267"/>
                  <a:pt x="27" y="317"/>
                  <a:pt x="72" y="354"/>
                </a:cubicBezTo>
                <a:cubicBezTo>
                  <a:pt x="68" y="378"/>
                  <a:pt x="57" y="417"/>
                  <a:pt x="32" y="446"/>
                </a:cubicBezTo>
                <a:cubicBezTo>
                  <a:pt x="32" y="446"/>
                  <a:pt x="125" y="444"/>
                  <a:pt x="157" y="402"/>
                </a:cubicBezTo>
                <a:cubicBezTo>
                  <a:pt x="193" y="416"/>
                  <a:pt x="234" y="423"/>
                  <a:pt x="277" y="423"/>
                </a:cubicBezTo>
                <a:cubicBezTo>
                  <a:pt x="431" y="423"/>
                  <a:pt x="555" y="328"/>
                  <a:pt x="555" y="212"/>
                </a:cubicBezTo>
                <a:cubicBezTo>
                  <a:pt x="555" y="95"/>
                  <a:pt x="431" y="0"/>
                  <a:pt x="2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 name="Freeform 510">
            <a:extLst>
              <a:ext uri="{FF2B5EF4-FFF2-40B4-BE49-F238E27FC236}">
                <a16:creationId xmlns:a16="http://schemas.microsoft.com/office/drawing/2014/main" xmlns="" id="{A6E5375B-A043-4DC7-86BE-FE7757386C4A}"/>
              </a:ext>
            </a:extLst>
          </p:cNvPr>
          <p:cNvSpPr>
            <a:spLocks noEditPoints="1"/>
          </p:cNvSpPr>
          <p:nvPr/>
        </p:nvSpPr>
        <p:spPr bwMode="auto">
          <a:xfrm>
            <a:off x="8608791" y="1518146"/>
            <a:ext cx="1577556" cy="1267217"/>
          </a:xfrm>
          <a:custGeom>
            <a:avLst/>
            <a:gdLst>
              <a:gd name="T0" fmla="*/ 37 w 564"/>
              <a:gd name="T1" fmla="*/ 454 h 454"/>
              <a:gd name="T2" fmla="*/ 33 w 564"/>
              <a:gd name="T3" fmla="*/ 452 h 454"/>
              <a:gd name="T4" fmla="*/ 33 w 564"/>
              <a:gd name="T5" fmla="*/ 447 h 454"/>
              <a:gd name="T6" fmla="*/ 72 w 564"/>
              <a:gd name="T7" fmla="*/ 360 h 454"/>
              <a:gd name="T8" fmla="*/ 0 w 564"/>
              <a:gd name="T9" fmla="*/ 216 h 454"/>
              <a:gd name="T10" fmla="*/ 282 w 564"/>
              <a:gd name="T11" fmla="*/ 0 h 454"/>
              <a:gd name="T12" fmla="*/ 564 w 564"/>
              <a:gd name="T13" fmla="*/ 216 h 454"/>
              <a:gd name="T14" fmla="*/ 282 w 564"/>
              <a:gd name="T15" fmla="*/ 432 h 454"/>
              <a:gd name="T16" fmla="*/ 163 w 564"/>
              <a:gd name="T17" fmla="*/ 412 h 454"/>
              <a:gd name="T18" fmla="*/ 37 w 564"/>
              <a:gd name="T19" fmla="*/ 454 h 454"/>
              <a:gd name="T20" fmla="*/ 37 w 564"/>
              <a:gd name="T21" fmla="*/ 454 h 454"/>
              <a:gd name="T22" fmla="*/ 282 w 564"/>
              <a:gd name="T23" fmla="*/ 9 h 454"/>
              <a:gd name="T24" fmla="*/ 9 w 564"/>
              <a:gd name="T25" fmla="*/ 216 h 454"/>
              <a:gd name="T26" fmla="*/ 80 w 564"/>
              <a:gd name="T27" fmla="*/ 355 h 454"/>
              <a:gd name="T28" fmla="*/ 82 w 564"/>
              <a:gd name="T29" fmla="*/ 359 h 454"/>
              <a:gd name="T30" fmla="*/ 47 w 564"/>
              <a:gd name="T31" fmla="*/ 445 h 454"/>
              <a:gd name="T32" fmla="*/ 158 w 564"/>
              <a:gd name="T33" fmla="*/ 403 h 454"/>
              <a:gd name="T34" fmla="*/ 164 w 564"/>
              <a:gd name="T35" fmla="*/ 402 h 454"/>
              <a:gd name="T36" fmla="*/ 282 w 564"/>
              <a:gd name="T37" fmla="*/ 422 h 454"/>
              <a:gd name="T38" fmla="*/ 555 w 564"/>
              <a:gd name="T39" fmla="*/ 216 h 454"/>
              <a:gd name="T40" fmla="*/ 282 w 564"/>
              <a:gd name="T41"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4" h="454">
                <a:moveTo>
                  <a:pt x="37" y="454"/>
                </a:moveTo>
                <a:cubicBezTo>
                  <a:pt x="35" y="454"/>
                  <a:pt x="33" y="453"/>
                  <a:pt x="33" y="452"/>
                </a:cubicBezTo>
                <a:cubicBezTo>
                  <a:pt x="32" y="450"/>
                  <a:pt x="32" y="448"/>
                  <a:pt x="33" y="447"/>
                </a:cubicBezTo>
                <a:cubicBezTo>
                  <a:pt x="57" y="419"/>
                  <a:pt x="68" y="382"/>
                  <a:pt x="72" y="360"/>
                </a:cubicBezTo>
                <a:cubicBezTo>
                  <a:pt x="26" y="320"/>
                  <a:pt x="0" y="269"/>
                  <a:pt x="0" y="216"/>
                </a:cubicBezTo>
                <a:cubicBezTo>
                  <a:pt x="0" y="96"/>
                  <a:pt x="127" y="0"/>
                  <a:pt x="282" y="0"/>
                </a:cubicBezTo>
                <a:cubicBezTo>
                  <a:pt x="438" y="0"/>
                  <a:pt x="564" y="96"/>
                  <a:pt x="564" y="216"/>
                </a:cubicBezTo>
                <a:cubicBezTo>
                  <a:pt x="564" y="335"/>
                  <a:pt x="438" y="432"/>
                  <a:pt x="282" y="432"/>
                </a:cubicBezTo>
                <a:cubicBezTo>
                  <a:pt x="241" y="432"/>
                  <a:pt x="201" y="425"/>
                  <a:pt x="163" y="412"/>
                </a:cubicBezTo>
                <a:cubicBezTo>
                  <a:pt x="129" y="453"/>
                  <a:pt x="41" y="454"/>
                  <a:pt x="37" y="454"/>
                </a:cubicBezTo>
                <a:cubicBezTo>
                  <a:pt x="37" y="454"/>
                  <a:pt x="37" y="454"/>
                  <a:pt x="37" y="454"/>
                </a:cubicBezTo>
                <a:close/>
                <a:moveTo>
                  <a:pt x="282" y="9"/>
                </a:moveTo>
                <a:cubicBezTo>
                  <a:pt x="132" y="9"/>
                  <a:pt x="9" y="102"/>
                  <a:pt x="9" y="216"/>
                </a:cubicBezTo>
                <a:cubicBezTo>
                  <a:pt x="9" y="267"/>
                  <a:pt x="35" y="316"/>
                  <a:pt x="80" y="355"/>
                </a:cubicBezTo>
                <a:cubicBezTo>
                  <a:pt x="82" y="356"/>
                  <a:pt x="82" y="357"/>
                  <a:pt x="82" y="359"/>
                </a:cubicBezTo>
                <a:cubicBezTo>
                  <a:pt x="78" y="379"/>
                  <a:pt x="68" y="416"/>
                  <a:pt x="47" y="445"/>
                </a:cubicBezTo>
                <a:cubicBezTo>
                  <a:pt x="71" y="443"/>
                  <a:pt x="134" y="435"/>
                  <a:pt x="158" y="403"/>
                </a:cubicBezTo>
                <a:cubicBezTo>
                  <a:pt x="159" y="402"/>
                  <a:pt x="162" y="401"/>
                  <a:pt x="164" y="402"/>
                </a:cubicBezTo>
                <a:cubicBezTo>
                  <a:pt x="201" y="416"/>
                  <a:pt x="241" y="422"/>
                  <a:pt x="282" y="422"/>
                </a:cubicBezTo>
                <a:cubicBezTo>
                  <a:pt x="433" y="422"/>
                  <a:pt x="555" y="330"/>
                  <a:pt x="555" y="216"/>
                </a:cubicBezTo>
                <a:cubicBezTo>
                  <a:pt x="555" y="102"/>
                  <a:pt x="433" y="9"/>
                  <a:pt x="282"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 name="Oval 511">
            <a:extLst>
              <a:ext uri="{FF2B5EF4-FFF2-40B4-BE49-F238E27FC236}">
                <a16:creationId xmlns:a16="http://schemas.microsoft.com/office/drawing/2014/main" xmlns="" id="{4D2FBD1D-67EC-4587-B864-6FF61D2FAA98}"/>
              </a:ext>
            </a:extLst>
          </p:cNvPr>
          <p:cNvSpPr>
            <a:spLocks noChangeArrowheads="1"/>
          </p:cNvSpPr>
          <p:nvPr/>
        </p:nvSpPr>
        <p:spPr bwMode="auto">
          <a:xfrm>
            <a:off x="8867407" y="2031684"/>
            <a:ext cx="210588" cy="210588"/>
          </a:xfrm>
          <a:prstGeom prst="ellipse">
            <a:avLst/>
          </a:prstGeom>
          <a:solidFill>
            <a:srgbClr val="F2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 name="Freeform 512">
            <a:extLst>
              <a:ext uri="{FF2B5EF4-FFF2-40B4-BE49-F238E27FC236}">
                <a16:creationId xmlns:a16="http://schemas.microsoft.com/office/drawing/2014/main" xmlns="" id="{03085C56-370E-4CD3-93D6-1E20C8DB6BC8}"/>
              </a:ext>
            </a:extLst>
          </p:cNvPr>
          <p:cNvSpPr>
            <a:spLocks noEditPoints="1"/>
          </p:cNvSpPr>
          <p:nvPr/>
        </p:nvSpPr>
        <p:spPr bwMode="auto">
          <a:xfrm>
            <a:off x="8856324" y="2016906"/>
            <a:ext cx="232755" cy="236448"/>
          </a:xfrm>
          <a:custGeom>
            <a:avLst/>
            <a:gdLst>
              <a:gd name="T0" fmla="*/ 42 w 84"/>
              <a:gd name="T1" fmla="*/ 85 h 85"/>
              <a:gd name="T2" fmla="*/ 0 w 84"/>
              <a:gd name="T3" fmla="*/ 43 h 85"/>
              <a:gd name="T4" fmla="*/ 42 w 84"/>
              <a:gd name="T5" fmla="*/ 0 h 85"/>
              <a:gd name="T6" fmla="*/ 84 w 84"/>
              <a:gd name="T7" fmla="*/ 43 h 85"/>
              <a:gd name="T8" fmla="*/ 42 w 84"/>
              <a:gd name="T9" fmla="*/ 85 h 85"/>
              <a:gd name="T10" fmla="*/ 42 w 84"/>
              <a:gd name="T11" fmla="*/ 10 h 85"/>
              <a:gd name="T12" fmla="*/ 9 w 84"/>
              <a:gd name="T13" fmla="*/ 43 h 85"/>
              <a:gd name="T14" fmla="*/ 42 w 84"/>
              <a:gd name="T15" fmla="*/ 76 h 85"/>
              <a:gd name="T16" fmla="*/ 75 w 84"/>
              <a:gd name="T17" fmla="*/ 43 h 85"/>
              <a:gd name="T18" fmla="*/ 42 w 84"/>
              <a:gd name="T19"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8" y="85"/>
                  <a:pt x="0" y="66"/>
                  <a:pt x="0" y="43"/>
                </a:cubicBezTo>
                <a:cubicBezTo>
                  <a:pt x="0" y="19"/>
                  <a:pt x="18" y="0"/>
                  <a:pt x="42" y="0"/>
                </a:cubicBezTo>
                <a:cubicBezTo>
                  <a:pt x="65" y="0"/>
                  <a:pt x="84" y="19"/>
                  <a:pt x="84" y="43"/>
                </a:cubicBezTo>
                <a:cubicBezTo>
                  <a:pt x="84" y="66"/>
                  <a:pt x="65" y="85"/>
                  <a:pt x="42" y="85"/>
                </a:cubicBezTo>
                <a:close/>
                <a:moveTo>
                  <a:pt x="42" y="10"/>
                </a:moveTo>
                <a:cubicBezTo>
                  <a:pt x="24" y="10"/>
                  <a:pt x="9" y="24"/>
                  <a:pt x="9" y="43"/>
                </a:cubicBezTo>
                <a:cubicBezTo>
                  <a:pt x="9" y="61"/>
                  <a:pt x="24" y="76"/>
                  <a:pt x="42" y="76"/>
                </a:cubicBezTo>
                <a:cubicBezTo>
                  <a:pt x="60" y="76"/>
                  <a:pt x="75" y="61"/>
                  <a:pt x="75" y="43"/>
                </a:cubicBezTo>
                <a:cubicBezTo>
                  <a:pt x="75" y="24"/>
                  <a:pt x="60" y="10"/>
                  <a:pt x="42" y="1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 name="Oval 513">
            <a:extLst>
              <a:ext uri="{FF2B5EF4-FFF2-40B4-BE49-F238E27FC236}">
                <a16:creationId xmlns:a16="http://schemas.microsoft.com/office/drawing/2014/main" xmlns="" id="{26E9DA38-19D0-46E8-8BC2-4F13F085FB57}"/>
              </a:ext>
            </a:extLst>
          </p:cNvPr>
          <p:cNvSpPr>
            <a:spLocks noChangeArrowheads="1"/>
          </p:cNvSpPr>
          <p:nvPr/>
        </p:nvSpPr>
        <p:spPr bwMode="auto">
          <a:xfrm>
            <a:off x="9295970" y="2031684"/>
            <a:ext cx="206892" cy="210588"/>
          </a:xfrm>
          <a:prstGeom prst="ellipse">
            <a:avLst/>
          </a:prstGeom>
          <a:solidFill>
            <a:srgbClr val="F2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 name="Freeform 514">
            <a:extLst>
              <a:ext uri="{FF2B5EF4-FFF2-40B4-BE49-F238E27FC236}">
                <a16:creationId xmlns:a16="http://schemas.microsoft.com/office/drawing/2014/main" xmlns="" id="{D5240A9B-DDC7-4453-8730-5ADAFB964820}"/>
              </a:ext>
            </a:extLst>
          </p:cNvPr>
          <p:cNvSpPr>
            <a:spLocks noEditPoints="1"/>
          </p:cNvSpPr>
          <p:nvPr/>
        </p:nvSpPr>
        <p:spPr bwMode="auto">
          <a:xfrm>
            <a:off x="9281192" y="2016906"/>
            <a:ext cx="232755" cy="236448"/>
          </a:xfrm>
          <a:custGeom>
            <a:avLst/>
            <a:gdLst>
              <a:gd name="T0" fmla="*/ 42 w 84"/>
              <a:gd name="T1" fmla="*/ 85 h 85"/>
              <a:gd name="T2" fmla="*/ 0 w 84"/>
              <a:gd name="T3" fmla="*/ 43 h 85"/>
              <a:gd name="T4" fmla="*/ 42 w 84"/>
              <a:gd name="T5" fmla="*/ 0 h 85"/>
              <a:gd name="T6" fmla="*/ 84 w 84"/>
              <a:gd name="T7" fmla="*/ 43 h 85"/>
              <a:gd name="T8" fmla="*/ 42 w 84"/>
              <a:gd name="T9" fmla="*/ 85 h 85"/>
              <a:gd name="T10" fmla="*/ 42 w 84"/>
              <a:gd name="T11" fmla="*/ 10 h 85"/>
              <a:gd name="T12" fmla="*/ 9 w 84"/>
              <a:gd name="T13" fmla="*/ 43 h 85"/>
              <a:gd name="T14" fmla="*/ 42 w 84"/>
              <a:gd name="T15" fmla="*/ 76 h 85"/>
              <a:gd name="T16" fmla="*/ 75 w 84"/>
              <a:gd name="T17" fmla="*/ 43 h 85"/>
              <a:gd name="T18" fmla="*/ 42 w 84"/>
              <a:gd name="T19"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9" y="85"/>
                  <a:pt x="0" y="66"/>
                  <a:pt x="0" y="43"/>
                </a:cubicBezTo>
                <a:cubicBezTo>
                  <a:pt x="0" y="19"/>
                  <a:pt x="19" y="0"/>
                  <a:pt x="42" y="0"/>
                </a:cubicBezTo>
                <a:cubicBezTo>
                  <a:pt x="66" y="0"/>
                  <a:pt x="84" y="19"/>
                  <a:pt x="84" y="43"/>
                </a:cubicBezTo>
                <a:cubicBezTo>
                  <a:pt x="84" y="66"/>
                  <a:pt x="66" y="85"/>
                  <a:pt x="42" y="85"/>
                </a:cubicBezTo>
                <a:close/>
                <a:moveTo>
                  <a:pt x="42" y="10"/>
                </a:moveTo>
                <a:cubicBezTo>
                  <a:pt x="24" y="10"/>
                  <a:pt x="9" y="24"/>
                  <a:pt x="9" y="43"/>
                </a:cubicBezTo>
                <a:cubicBezTo>
                  <a:pt x="9" y="61"/>
                  <a:pt x="24" y="76"/>
                  <a:pt x="42" y="76"/>
                </a:cubicBezTo>
                <a:cubicBezTo>
                  <a:pt x="60" y="76"/>
                  <a:pt x="75" y="61"/>
                  <a:pt x="75" y="43"/>
                </a:cubicBezTo>
                <a:cubicBezTo>
                  <a:pt x="75" y="24"/>
                  <a:pt x="60" y="10"/>
                  <a:pt x="42" y="1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 name="Oval 515">
            <a:extLst>
              <a:ext uri="{FF2B5EF4-FFF2-40B4-BE49-F238E27FC236}">
                <a16:creationId xmlns:a16="http://schemas.microsoft.com/office/drawing/2014/main" xmlns="" id="{ED46583B-D1A9-48DB-97EE-5D3A042EDAB7}"/>
              </a:ext>
            </a:extLst>
          </p:cNvPr>
          <p:cNvSpPr>
            <a:spLocks noChangeArrowheads="1"/>
          </p:cNvSpPr>
          <p:nvPr/>
        </p:nvSpPr>
        <p:spPr bwMode="auto">
          <a:xfrm>
            <a:off x="9717143" y="2031684"/>
            <a:ext cx="214281" cy="210588"/>
          </a:xfrm>
          <a:prstGeom prst="ellipse">
            <a:avLst/>
          </a:prstGeom>
          <a:solidFill>
            <a:srgbClr val="F2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 name="Freeform 516">
            <a:extLst>
              <a:ext uri="{FF2B5EF4-FFF2-40B4-BE49-F238E27FC236}">
                <a16:creationId xmlns:a16="http://schemas.microsoft.com/office/drawing/2014/main" xmlns="" id="{3D5AFB2C-7113-41FC-B4D7-D80CB5486B1A}"/>
              </a:ext>
            </a:extLst>
          </p:cNvPr>
          <p:cNvSpPr>
            <a:spLocks noEditPoints="1"/>
          </p:cNvSpPr>
          <p:nvPr/>
        </p:nvSpPr>
        <p:spPr bwMode="auto">
          <a:xfrm>
            <a:off x="9706061" y="2016906"/>
            <a:ext cx="236448" cy="236448"/>
          </a:xfrm>
          <a:custGeom>
            <a:avLst/>
            <a:gdLst>
              <a:gd name="T0" fmla="*/ 42 w 84"/>
              <a:gd name="T1" fmla="*/ 85 h 85"/>
              <a:gd name="T2" fmla="*/ 0 w 84"/>
              <a:gd name="T3" fmla="*/ 43 h 85"/>
              <a:gd name="T4" fmla="*/ 42 w 84"/>
              <a:gd name="T5" fmla="*/ 0 h 85"/>
              <a:gd name="T6" fmla="*/ 84 w 84"/>
              <a:gd name="T7" fmla="*/ 43 h 85"/>
              <a:gd name="T8" fmla="*/ 42 w 84"/>
              <a:gd name="T9" fmla="*/ 85 h 85"/>
              <a:gd name="T10" fmla="*/ 42 w 84"/>
              <a:gd name="T11" fmla="*/ 10 h 85"/>
              <a:gd name="T12" fmla="*/ 9 w 84"/>
              <a:gd name="T13" fmla="*/ 43 h 85"/>
              <a:gd name="T14" fmla="*/ 42 w 84"/>
              <a:gd name="T15" fmla="*/ 76 h 85"/>
              <a:gd name="T16" fmla="*/ 75 w 84"/>
              <a:gd name="T17" fmla="*/ 43 h 85"/>
              <a:gd name="T18" fmla="*/ 42 w 84"/>
              <a:gd name="T19"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9" y="85"/>
                  <a:pt x="0" y="66"/>
                  <a:pt x="0" y="43"/>
                </a:cubicBezTo>
                <a:cubicBezTo>
                  <a:pt x="0" y="19"/>
                  <a:pt x="19" y="0"/>
                  <a:pt x="42" y="0"/>
                </a:cubicBezTo>
                <a:cubicBezTo>
                  <a:pt x="65" y="0"/>
                  <a:pt x="84" y="19"/>
                  <a:pt x="84" y="43"/>
                </a:cubicBezTo>
                <a:cubicBezTo>
                  <a:pt x="84" y="66"/>
                  <a:pt x="65" y="85"/>
                  <a:pt x="42" y="85"/>
                </a:cubicBezTo>
                <a:close/>
                <a:moveTo>
                  <a:pt x="42" y="10"/>
                </a:moveTo>
                <a:cubicBezTo>
                  <a:pt x="24" y="10"/>
                  <a:pt x="9" y="24"/>
                  <a:pt x="9" y="43"/>
                </a:cubicBezTo>
                <a:cubicBezTo>
                  <a:pt x="9" y="61"/>
                  <a:pt x="24" y="76"/>
                  <a:pt x="42" y="76"/>
                </a:cubicBezTo>
                <a:cubicBezTo>
                  <a:pt x="60" y="76"/>
                  <a:pt x="75" y="61"/>
                  <a:pt x="75" y="43"/>
                </a:cubicBezTo>
                <a:cubicBezTo>
                  <a:pt x="75" y="24"/>
                  <a:pt x="60" y="10"/>
                  <a:pt x="42" y="1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 name="Freeform 517">
            <a:extLst>
              <a:ext uri="{FF2B5EF4-FFF2-40B4-BE49-F238E27FC236}">
                <a16:creationId xmlns:a16="http://schemas.microsoft.com/office/drawing/2014/main" xmlns="" id="{692EE2AE-C3D9-402A-A4AF-D3AB52E6B923}"/>
              </a:ext>
            </a:extLst>
          </p:cNvPr>
          <p:cNvSpPr>
            <a:spLocks noEditPoints="1"/>
          </p:cNvSpPr>
          <p:nvPr/>
        </p:nvSpPr>
        <p:spPr bwMode="auto">
          <a:xfrm>
            <a:off x="8608791" y="3239787"/>
            <a:ext cx="1895284" cy="1895284"/>
          </a:xfrm>
          <a:custGeom>
            <a:avLst/>
            <a:gdLst>
              <a:gd name="T0" fmla="*/ 589 w 678"/>
              <a:gd name="T1" fmla="*/ 678 h 678"/>
              <a:gd name="T2" fmla="*/ 90 w 678"/>
              <a:gd name="T3" fmla="*/ 678 h 678"/>
              <a:gd name="T4" fmla="*/ 0 w 678"/>
              <a:gd name="T5" fmla="*/ 589 h 678"/>
              <a:gd name="T6" fmla="*/ 0 w 678"/>
              <a:gd name="T7" fmla="*/ 89 h 678"/>
              <a:gd name="T8" fmla="*/ 90 w 678"/>
              <a:gd name="T9" fmla="*/ 0 h 678"/>
              <a:gd name="T10" fmla="*/ 589 w 678"/>
              <a:gd name="T11" fmla="*/ 0 h 678"/>
              <a:gd name="T12" fmla="*/ 678 w 678"/>
              <a:gd name="T13" fmla="*/ 89 h 678"/>
              <a:gd name="T14" fmla="*/ 678 w 678"/>
              <a:gd name="T15" fmla="*/ 589 h 678"/>
              <a:gd name="T16" fmla="*/ 589 w 678"/>
              <a:gd name="T17" fmla="*/ 678 h 678"/>
              <a:gd name="T18" fmla="*/ 90 w 678"/>
              <a:gd name="T19" fmla="*/ 9 h 678"/>
              <a:gd name="T20" fmla="*/ 9 w 678"/>
              <a:gd name="T21" fmla="*/ 89 h 678"/>
              <a:gd name="T22" fmla="*/ 9 w 678"/>
              <a:gd name="T23" fmla="*/ 589 h 678"/>
              <a:gd name="T24" fmla="*/ 90 w 678"/>
              <a:gd name="T25" fmla="*/ 669 h 678"/>
              <a:gd name="T26" fmla="*/ 589 w 678"/>
              <a:gd name="T27" fmla="*/ 669 h 678"/>
              <a:gd name="T28" fmla="*/ 669 w 678"/>
              <a:gd name="T29" fmla="*/ 589 h 678"/>
              <a:gd name="T30" fmla="*/ 669 w 678"/>
              <a:gd name="T31" fmla="*/ 89 h 678"/>
              <a:gd name="T32" fmla="*/ 589 w 678"/>
              <a:gd name="T33" fmla="*/ 9 h 678"/>
              <a:gd name="T34" fmla="*/ 90 w 678"/>
              <a:gd name="T35" fmla="*/ 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8" h="678">
                <a:moveTo>
                  <a:pt x="589" y="678"/>
                </a:moveTo>
                <a:cubicBezTo>
                  <a:pt x="90" y="678"/>
                  <a:pt x="90" y="678"/>
                  <a:pt x="90" y="678"/>
                </a:cubicBezTo>
                <a:cubicBezTo>
                  <a:pt x="40" y="678"/>
                  <a:pt x="0" y="638"/>
                  <a:pt x="0" y="589"/>
                </a:cubicBezTo>
                <a:cubicBezTo>
                  <a:pt x="0" y="89"/>
                  <a:pt x="0" y="89"/>
                  <a:pt x="0" y="89"/>
                </a:cubicBezTo>
                <a:cubicBezTo>
                  <a:pt x="0" y="40"/>
                  <a:pt x="40" y="0"/>
                  <a:pt x="90" y="0"/>
                </a:cubicBezTo>
                <a:cubicBezTo>
                  <a:pt x="589" y="0"/>
                  <a:pt x="589" y="0"/>
                  <a:pt x="589" y="0"/>
                </a:cubicBezTo>
                <a:cubicBezTo>
                  <a:pt x="638" y="0"/>
                  <a:pt x="678" y="40"/>
                  <a:pt x="678" y="89"/>
                </a:cubicBezTo>
                <a:cubicBezTo>
                  <a:pt x="678" y="589"/>
                  <a:pt x="678" y="589"/>
                  <a:pt x="678" y="589"/>
                </a:cubicBezTo>
                <a:cubicBezTo>
                  <a:pt x="678" y="638"/>
                  <a:pt x="638" y="678"/>
                  <a:pt x="589" y="678"/>
                </a:cubicBezTo>
                <a:close/>
                <a:moveTo>
                  <a:pt x="90" y="9"/>
                </a:moveTo>
                <a:cubicBezTo>
                  <a:pt x="45" y="9"/>
                  <a:pt x="9" y="45"/>
                  <a:pt x="9" y="89"/>
                </a:cubicBezTo>
                <a:cubicBezTo>
                  <a:pt x="9" y="589"/>
                  <a:pt x="9" y="589"/>
                  <a:pt x="9" y="589"/>
                </a:cubicBezTo>
                <a:cubicBezTo>
                  <a:pt x="9" y="633"/>
                  <a:pt x="45" y="669"/>
                  <a:pt x="90" y="669"/>
                </a:cubicBezTo>
                <a:cubicBezTo>
                  <a:pt x="589" y="669"/>
                  <a:pt x="589" y="669"/>
                  <a:pt x="589" y="669"/>
                </a:cubicBezTo>
                <a:cubicBezTo>
                  <a:pt x="633" y="669"/>
                  <a:pt x="669" y="633"/>
                  <a:pt x="669" y="589"/>
                </a:cubicBezTo>
                <a:cubicBezTo>
                  <a:pt x="669" y="89"/>
                  <a:pt x="669" y="89"/>
                  <a:pt x="669" y="89"/>
                </a:cubicBezTo>
                <a:cubicBezTo>
                  <a:pt x="669" y="45"/>
                  <a:pt x="633" y="9"/>
                  <a:pt x="589" y="9"/>
                </a:cubicBezTo>
                <a:lnTo>
                  <a:pt x="90" y="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 name="Freeform 518">
            <a:extLst>
              <a:ext uri="{FF2B5EF4-FFF2-40B4-BE49-F238E27FC236}">
                <a16:creationId xmlns:a16="http://schemas.microsoft.com/office/drawing/2014/main" xmlns="" id="{7A6426EA-62C0-4CF2-A702-354320CDF551}"/>
              </a:ext>
            </a:extLst>
          </p:cNvPr>
          <p:cNvSpPr>
            <a:spLocks/>
          </p:cNvSpPr>
          <p:nvPr/>
        </p:nvSpPr>
        <p:spPr bwMode="auto">
          <a:xfrm>
            <a:off x="8623569" y="3539043"/>
            <a:ext cx="1100963" cy="720430"/>
          </a:xfrm>
          <a:custGeom>
            <a:avLst/>
            <a:gdLst>
              <a:gd name="T0" fmla="*/ 298 w 298"/>
              <a:gd name="T1" fmla="*/ 97 h 195"/>
              <a:gd name="T2" fmla="*/ 169 w 298"/>
              <a:gd name="T3" fmla="*/ 0 h 195"/>
              <a:gd name="T4" fmla="*/ 169 w 298"/>
              <a:gd name="T5" fmla="*/ 38 h 195"/>
              <a:gd name="T6" fmla="*/ 0 w 298"/>
              <a:gd name="T7" fmla="*/ 38 h 195"/>
              <a:gd name="T8" fmla="*/ 0 w 298"/>
              <a:gd name="T9" fmla="*/ 156 h 195"/>
              <a:gd name="T10" fmla="*/ 169 w 298"/>
              <a:gd name="T11" fmla="*/ 156 h 195"/>
              <a:gd name="T12" fmla="*/ 169 w 298"/>
              <a:gd name="T13" fmla="*/ 195 h 195"/>
              <a:gd name="T14" fmla="*/ 298 w 298"/>
              <a:gd name="T15" fmla="*/ 97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195">
                <a:moveTo>
                  <a:pt x="298" y="97"/>
                </a:moveTo>
                <a:lnTo>
                  <a:pt x="169" y="0"/>
                </a:lnTo>
                <a:lnTo>
                  <a:pt x="169" y="38"/>
                </a:lnTo>
                <a:lnTo>
                  <a:pt x="0" y="38"/>
                </a:lnTo>
                <a:lnTo>
                  <a:pt x="0" y="156"/>
                </a:lnTo>
                <a:lnTo>
                  <a:pt x="169" y="156"/>
                </a:lnTo>
                <a:lnTo>
                  <a:pt x="169" y="195"/>
                </a:lnTo>
                <a:lnTo>
                  <a:pt x="298" y="97"/>
                </a:lnTo>
                <a:close/>
              </a:path>
            </a:pathLst>
          </a:custGeom>
          <a:solidFill>
            <a:srgbClr val="F2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 name="Freeform 519">
            <a:extLst>
              <a:ext uri="{FF2B5EF4-FFF2-40B4-BE49-F238E27FC236}">
                <a16:creationId xmlns:a16="http://schemas.microsoft.com/office/drawing/2014/main" xmlns="" id="{3A81C0C5-27D1-4050-A694-4DD21490AE44}"/>
              </a:ext>
            </a:extLst>
          </p:cNvPr>
          <p:cNvSpPr>
            <a:spLocks noEditPoints="1"/>
          </p:cNvSpPr>
          <p:nvPr/>
        </p:nvSpPr>
        <p:spPr bwMode="auto">
          <a:xfrm>
            <a:off x="8608791" y="3524265"/>
            <a:ext cx="1126826" cy="746291"/>
          </a:xfrm>
          <a:custGeom>
            <a:avLst/>
            <a:gdLst>
              <a:gd name="T0" fmla="*/ 229 w 403"/>
              <a:gd name="T1" fmla="*/ 267 h 267"/>
              <a:gd name="T2" fmla="*/ 227 w 403"/>
              <a:gd name="T3" fmla="*/ 267 h 267"/>
              <a:gd name="T4" fmla="*/ 225 w 403"/>
              <a:gd name="T5" fmla="*/ 263 h 267"/>
              <a:gd name="T6" fmla="*/ 225 w 403"/>
              <a:gd name="T7" fmla="*/ 216 h 267"/>
              <a:gd name="T8" fmla="*/ 5 w 403"/>
              <a:gd name="T9" fmla="*/ 216 h 267"/>
              <a:gd name="T10" fmla="*/ 0 w 403"/>
              <a:gd name="T11" fmla="*/ 212 h 267"/>
              <a:gd name="T12" fmla="*/ 0 w 403"/>
              <a:gd name="T13" fmla="*/ 56 h 267"/>
              <a:gd name="T14" fmla="*/ 5 w 403"/>
              <a:gd name="T15" fmla="*/ 52 h 267"/>
              <a:gd name="T16" fmla="*/ 225 w 403"/>
              <a:gd name="T17" fmla="*/ 52 h 267"/>
              <a:gd name="T18" fmla="*/ 225 w 403"/>
              <a:gd name="T19" fmla="*/ 5 h 267"/>
              <a:gd name="T20" fmla="*/ 227 w 403"/>
              <a:gd name="T21" fmla="*/ 1 h 267"/>
              <a:gd name="T22" fmla="*/ 232 w 403"/>
              <a:gd name="T23" fmla="*/ 1 h 267"/>
              <a:gd name="T24" fmla="*/ 402 w 403"/>
              <a:gd name="T25" fmla="*/ 130 h 267"/>
              <a:gd name="T26" fmla="*/ 403 w 403"/>
              <a:gd name="T27" fmla="*/ 134 h 267"/>
              <a:gd name="T28" fmla="*/ 402 w 403"/>
              <a:gd name="T29" fmla="*/ 138 h 267"/>
              <a:gd name="T30" fmla="*/ 232 w 403"/>
              <a:gd name="T31" fmla="*/ 266 h 267"/>
              <a:gd name="T32" fmla="*/ 229 w 403"/>
              <a:gd name="T33" fmla="*/ 267 h 267"/>
              <a:gd name="T34" fmla="*/ 9 w 403"/>
              <a:gd name="T35" fmla="*/ 207 h 267"/>
              <a:gd name="T36" fmla="*/ 229 w 403"/>
              <a:gd name="T37" fmla="*/ 207 h 267"/>
              <a:gd name="T38" fmla="*/ 234 w 403"/>
              <a:gd name="T39" fmla="*/ 212 h 267"/>
              <a:gd name="T40" fmla="*/ 234 w 403"/>
              <a:gd name="T41" fmla="*/ 253 h 267"/>
              <a:gd name="T42" fmla="*/ 391 w 403"/>
              <a:gd name="T43" fmla="*/ 134 h 267"/>
              <a:gd name="T44" fmla="*/ 234 w 403"/>
              <a:gd name="T45" fmla="*/ 14 h 267"/>
              <a:gd name="T46" fmla="*/ 234 w 403"/>
              <a:gd name="T47" fmla="*/ 56 h 267"/>
              <a:gd name="T48" fmla="*/ 229 w 403"/>
              <a:gd name="T49" fmla="*/ 61 h 267"/>
              <a:gd name="T50" fmla="*/ 9 w 403"/>
              <a:gd name="T51" fmla="*/ 61 h 267"/>
              <a:gd name="T52" fmla="*/ 9 w 403"/>
              <a:gd name="T53" fmla="*/ 20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67">
                <a:moveTo>
                  <a:pt x="229" y="267"/>
                </a:moveTo>
                <a:cubicBezTo>
                  <a:pt x="229" y="267"/>
                  <a:pt x="228" y="267"/>
                  <a:pt x="227" y="267"/>
                </a:cubicBezTo>
                <a:cubicBezTo>
                  <a:pt x="226" y="266"/>
                  <a:pt x="225" y="264"/>
                  <a:pt x="225" y="263"/>
                </a:cubicBezTo>
                <a:cubicBezTo>
                  <a:pt x="225" y="216"/>
                  <a:pt x="225" y="216"/>
                  <a:pt x="225" y="216"/>
                </a:cubicBezTo>
                <a:cubicBezTo>
                  <a:pt x="5" y="216"/>
                  <a:pt x="5" y="216"/>
                  <a:pt x="5" y="216"/>
                </a:cubicBezTo>
                <a:cubicBezTo>
                  <a:pt x="2" y="216"/>
                  <a:pt x="0" y="214"/>
                  <a:pt x="0" y="212"/>
                </a:cubicBezTo>
                <a:cubicBezTo>
                  <a:pt x="0" y="56"/>
                  <a:pt x="0" y="56"/>
                  <a:pt x="0" y="56"/>
                </a:cubicBezTo>
                <a:cubicBezTo>
                  <a:pt x="0" y="54"/>
                  <a:pt x="2" y="52"/>
                  <a:pt x="5" y="52"/>
                </a:cubicBezTo>
                <a:cubicBezTo>
                  <a:pt x="225" y="52"/>
                  <a:pt x="225" y="52"/>
                  <a:pt x="225" y="52"/>
                </a:cubicBezTo>
                <a:cubicBezTo>
                  <a:pt x="225" y="5"/>
                  <a:pt x="225" y="5"/>
                  <a:pt x="225" y="5"/>
                </a:cubicBezTo>
                <a:cubicBezTo>
                  <a:pt x="225" y="3"/>
                  <a:pt x="226" y="2"/>
                  <a:pt x="227" y="1"/>
                </a:cubicBezTo>
                <a:cubicBezTo>
                  <a:pt x="229" y="0"/>
                  <a:pt x="231" y="0"/>
                  <a:pt x="232" y="1"/>
                </a:cubicBezTo>
                <a:cubicBezTo>
                  <a:pt x="402" y="130"/>
                  <a:pt x="402" y="130"/>
                  <a:pt x="402" y="130"/>
                </a:cubicBezTo>
                <a:cubicBezTo>
                  <a:pt x="403" y="131"/>
                  <a:pt x="403" y="132"/>
                  <a:pt x="403" y="134"/>
                </a:cubicBezTo>
                <a:cubicBezTo>
                  <a:pt x="403" y="135"/>
                  <a:pt x="403" y="137"/>
                  <a:pt x="402" y="138"/>
                </a:cubicBezTo>
                <a:cubicBezTo>
                  <a:pt x="232" y="266"/>
                  <a:pt x="232" y="266"/>
                  <a:pt x="232" y="266"/>
                </a:cubicBezTo>
                <a:cubicBezTo>
                  <a:pt x="231" y="267"/>
                  <a:pt x="230" y="267"/>
                  <a:pt x="229" y="267"/>
                </a:cubicBezTo>
                <a:close/>
                <a:moveTo>
                  <a:pt x="9" y="207"/>
                </a:moveTo>
                <a:cubicBezTo>
                  <a:pt x="229" y="207"/>
                  <a:pt x="229" y="207"/>
                  <a:pt x="229" y="207"/>
                </a:cubicBezTo>
                <a:cubicBezTo>
                  <a:pt x="232" y="207"/>
                  <a:pt x="234" y="209"/>
                  <a:pt x="234" y="212"/>
                </a:cubicBezTo>
                <a:cubicBezTo>
                  <a:pt x="234" y="253"/>
                  <a:pt x="234" y="253"/>
                  <a:pt x="234" y="253"/>
                </a:cubicBezTo>
                <a:cubicBezTo>
                  <a:pt x="391" y="134"/>
                  <a:pt x="391" y="134"/>
                  <a:pt x="391" y="134"/>
                </a:cubicBezTo>
                <a:cubicBezTo>
                  <a:pt x="234" y="14"/>
                  <a:pt x="234" y="14"/>
                  <a:pt x="234" y="14"/>
                </a:cubicBezTo>
                <a:cubicBezTo>
                  <a:pt x="234" y="56"/>
                  <a:pt x="234" y="56"/>
                  <a:pt x="234" y="56"/>
                </a:cubicBezTo>
                <a:cubicBezTo>
                  <a:pt x="234" y="59"/>
                  <a:pt x="232" y="61"/>
                  <a:pt x="229" y="61"/>
                </a:cubicBezTo>
                <a:cubicBezTo>
                  <a:pt x="9" y="61"/>
                  <a:pt x="9" y="61"/>
                  <a:pt x="9" y="61"/>
                </a:cubicBezTo>
                <a:lnTo>
                  <a:pt x="9" y="207"/>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 name="Freeform 520">
            <a:extLst>
              <a:ext uri="{FF2B5EF4-FFF2-40B4-BE49-F238E27FC236}">
                <a16:creationId xmlns:a16="http://schemas.microsoft.com/office/drawing/2014/main" xmlns="" id="{135E9494-6021-47DB-9C10-8207023FCF46}"/>
              </a:ext>
            </a:extLst>
          </p:cNvPr>
          <p:cNvSpPr>
            <a:spLocks/>
          </p:cNvSpPr>
          <p:nvPr/>
        </p:nvSpPr>
        <p:spPr bwMode="auto">
          <a:xfrm>
            <a:off x="9392027" y="4119080"/>
            <a:ext cx="1100963" cy="720430"/>
          </a:xfrm>
          <a:custGeom>
            <a:avLst/>
            <a:gdLst>
              <a:gd name="T0" fmla="*/ 0 w 298"/>
              <a:gd name="T1" fmla="*/ 98 h 195"/>
              <a:gd name="T2" fmla="*/ 128 w 298"/>
              <a:gd name="T3" fmla="*/ 195 h 195"/>
              <a:gd name="T4" fmla="*/ 128 w 298"/>
              <a:gd name="T5" fmla="*/ 157 h 195"/>
              <a:gd name="T6" fmla="*/ 298 w 298"/>
              <a:gd name="T7" fmla="*/ 157 h 195"/>
              <a:gd name="T8" fmla="*/ 298 w 298"/>
              <a:gd name="T9" fmla="*/ 39 h 195"/>
              <a:gd name="T10" fmla="*/ 128 w 298"/>
              <a:gd name="T11" fmla="*/ 39 h 195"/>
              <a:gd name="T12" fmla="*/ 128 w 298"/>
              <a:gd name="T13" fmla="*/ 0 h 195"/>
              <a:gd name="T14" fmla="*/ 0 w 298"/>
              <a:gd name="T15" fmla="*/ 98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195">
                <a:moveTo>
                  <a:pt x="0" y="98"/>
                </a:moveTo>
                <a:lnTo>
                  <a:pt x="128" y="195"/>
                </a:lnTo>
                <a:lnTo>
                  <a:pt x="128" y="157"/>
                </a:lnTo>
                <a:lnTo>
                  <a:pt x="298" y="157"/>
                </a:lnTo>
                <a:lnTo>
                  <a:pt x="298" y="39"/>
                </a:lnTo>
                <a:lnTo>
                  <a:pt x="128" y="39"/>
                </a:lnTo>
                <a:lnTo>
                  <a:pt x="128" y="0"/>
                </a:lnTo>
                <a:lnTo>
                  <a:pt x="0" y="98"/>
                </a:lnTo>
                <a:close/>
              </a:path>
            </a:pathLst>
          </a:custGeom>
          <a:solidFill>
            <a:srgbClr val="78B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 name="Freeform 521">
            <a:extLst>
              <a:ext uri="{FF2B5EF4-FFF2-40B4-BE49-F238E27FC236}">
                <a16:creationId xmlns:a16="http://schemas.microsoft.com/office/drawing/2014/main" xmlns="" id="{506A73B1-53C4-4772-89B9-3DCBF361C5F3}"/>
              </a:ext>
            </a:extLst>
          </p:cNvPr>
          <p:cNvSpPr>
            <a:spLocks noEditPoints="1"/>
          </p:cNvSpPr>
          <p:nvPr/>
        </p:nvSpPr>
        <p:spPr bwMode="auto">
          <a:xfrm>
            <a:off x="9377249" y="4104302"/>
            <a:ext cx="1126826" cy="749986"/>
          </a:xfrm>
          <a:custGeom>
            <a:avLst/>
            <a:gdLst>
              <a:gd name="T0" fmla="*/ 174 w 403"/>
              <a:gd name="T1" fmla="*/ 268 h 268"/>
              <a:gd name="T2" fmla="*/ 171 w 403"/>
              <a:gd name="T3" fmla="*/ 267 h 268"/>
              <a:gd name="T4" fmla="*/ 2 w 403"/>
              <a:gd name="T5" fmla="*/ 138 h 268"/>
              <a:gd name="T6" fmla="*/ 0 w 403"/>
              <a:gd name="T7" fmla="*/ 134 h 268"/>
              <a:gd name="T8" fmla="*/ 2 w 403"/>
              <a:gd name="T9" fmla="*/ 131 h 268"/>
              <a:gd name="T10" fmla="*/ 171 w 403"/>
              <a:gd name="T11" fmla="*/ 2 h 268"/>
              <a:gd name="T12" fmla="*/ 176 w 403"/>
              <a:gd name="T13" fmla="*/ 1 h 268"/>
              <a:gd name="T14" fmla="*/ 179 w 403"/>
              <a:gd name="T15" fmla="*/ 5 h 268"/>
              <a:gd name="T16" fmla="*/ 179 w 403"/>
              <a:gd name="T17" fmla="*/ 52 h 268"/>
              <a:gd name="T18" fmla="*/ 399 w 403"/>
              <a:gd name="T19" fmla="*/ 52 h 268"/>
              <a:gd name="T20" fmla="*/ 403 w 403"/>
              <a:gd name="T21" fmla="*/ 56 h 268"/>
              <a:gd name="T22" fmla="*/ 403 w 403"/>
              <a:gd name="T23" fmla="*/ 212 h 268"/>
              <a:gd name="T24" fmla="*/ 399 w 403"/>
              <a:gd name="T25" fmla="*/ 217 h 268"/>
              <a:gd name="T26" fmla="*/ 179 w 403"/>
              <a:gd name="T27" fmla="*/ 217 h 268"/>
              <a:gd name="T28" fmla="*/ 179 w 403"/>
              <a:gd name="T29" fmla="*/ 263 h 268"/>
              <a:gd name="T30" fmla="*/ 176 w 403"/>
              <a:gd name="T31" fmla="*/ 267 h 268"/>
              <a:gd name="T32" fmla="*/ 174 w 403"/>
              <a:gd name="T33" fmla="*/ 268 h 268"/>
              <a:gd name="T34" fmla="*/ 12 w 403"/>
              <a:gd name="T35" fmla="*/ 134 h 268"/>
              <a:gd name="T36" fmla="*/ 170 w 403"/>
              <a:gd name="T37" fmla="*/ 254 h 268"/>
              <a:gd name="T38" fmla="*/ 170 w 403"/>
              <a:gd name="T39" fmla="*/ 212 h 268"/>
              <a:gd name="T40" fmla="*/ 174 w 403"/>
              <a:gd name="T41" fmla="*/ 207 h 268"/>
              <a:gd name="T42" fmla="*/ 394 w 403"/>
              <a:gd name="T43" fmla="*/ 207 h 268"/>
              <a:gd name="T44" fmla="*/ 394 w 403"/>
              <a:gd name="T45" fmla="*/ 61 h 268"/>
              <a:gd name="T46" fmla="*/ 174 w 403"/>
              <a:gd name="T47" fmla="*/ 61 h 268"/>
              <a:gd name="T48" fmla="*/ 170 w 403"/>
              <a:gd name="T49" fmla="*/ 56 h 268"/>
              <a:gd name="T50" fmla="*/ 170 w 403"/>
              <a:gd name="T51" fmla="*/ 15 h 268"/>
              <a:gd name="T52" fmla="*/ 12 w 403"/>
              <a:gd name="T53" fmla="*/ 13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68">
                <a:moveTo>
                  <a:pt x="174" y="268"/>
                </a:moveTo>
                <a:cubicBezTo>
                  <a:pt x="173" y="268"/>
                  <a:pt x="172" y="267"/>
                  <a:pt x="171" y="267"/>
                </a:cubicBezTo>
                <a:cubicBezTo>
                  <a:pt x="2" y="138"/>
                  <a:pt x="2" y="138"/>
                  <a:pt x="2" y="138"/>
                </a:cubicBezTo>
                <a:cubicBezTo>
                  <a:pt x="1" y="137"/>
                  <a:pt x="0" y="136"/>
                  <a:pt x="0" y="134"/>
                </a:cubicBezTo>
                <a:cubicBezTo>
                  <a:pt x="0" y="133"/>
                  <a:pt x="1" y="131"/>
                  <a:pt x="2" y="131"/>
                </a:cubicBezTo>
                <a:cubicBezTo>
                  <a:pt x="171" y="2"/>
                  <a:pt x="171" y="2"/>
                  <a:pt x="171" y="2"/>
                </a:cubicBezTo>
                <a:cubicBezTo>
                  <a:pt x="173" y="1"/>
                  <a:pt x="175" y="0"/>
                  <a:pt x="176" y="1"/>
                </a:cubicBezTo>
                <a:cubicBezTo>
                  <a:pt x="178" y="2"/>
                  <a:pt x="179" y="4"/>
                  <a:pt x="179" y="5"/>
                </a:cubicBezTo>
                <a:cubicBezTo>
                  <a:pt x="179" y="52"/>
                  <a:pt x="179" y="52"/>
                  <a:pt x="179" y="52"/>
                </a:cubicBezTo>
                <a:cubicBezTo>
                  <a:pt x="399" y="52"/>
                  <a:pt x="399" y="52"/>
                  <a:pt x="399" y="52"/>
                </a:cubicBezTo>
                <a:cubicBezTo>
                  <a:pt x="401" y="52"/>
                  <a:pt x="403" y="54"/>
                  <a:pt x="403" y="56"/>
                </a:cubicBezTo>
                <a:cubicBezTo>
                  <a:pt x="403" y="212"/>
                  <a:pt x="403" y="212"/>
                  <a:pt x="403" y="212"/>
                </a:cubicBezTo>
                <a:cubicBezTo>
                  <a:pt x="403" y="214"/>
                  <a:pt x="401" y="217"/>
                  <a:pt x="399" y="217"/>
                </a:cubicBezTo>
                <a:cubicBezTo>
                  <a:pt x="179" y="217"/>
                  <a:pt x="179" y="217"/>
                  <a:pt x="179" y="217"/>
                </a:cubicBezTo>
                <a:cubicBezTo>
                  <a:pt x="179" y="263"/>
                  <a:pt x="179" y="263"/>
                  <a:pt x="179" y="263"/>
                </a:cubicBezTo>
                <a:cubicBezTo>
                  <a:pt x="179" y="265"/>
                  <a:pt x="178" y="266"/>
                  <a:pt x="176" y="267"/>
                </a:cubicBezTo>
                <a:cubicBezTo>
                  <a:pt x="176" y="267"/>
                  <a:pt x="175" y="268"/>
                  <a:pt x="174" y="268"/>
                </a:cubicBezTo>
                <a:close/>
                <a:moveTo>
                  <a:pt x="12" y="134"/>
                </a:moveTo>
                <a:cubicBezTo>
                  <a:pt x="170" y="254"/>
                  <a:pt x="170" y="254"/>
                  <a:pt x="170" y="254"/>
                </a:cubicBezTo>
                <a:cubicBezTo>
                  <a:pt x="170" y="212"/>
                  <a:pt x="170" y="212"/>
                  <a:pt x="170" y="212"/>
                </a:cubicBezTo>
                <a:cubicBezTo>
                  <a:pt x="170" y="209"/>
                  <a:pt x="172" y="207"/>
                  <a:pt x="174" y="207"/>
                </a:cubicBezTo>
                <a:cubicBezTo>
                  <a:pt x="394" y="207"/>
                  <a:pt x="394" y="207"/>
                  <a:pt x="394" y="207"/>
                </a:cubicBezTo>
                <a:cubicBezTo>
                  <a:pt x="394" y="61"/>
                  <a:pt x="394" y="61"/>
                  <a:pt x="394" y="61"/>
                </a:cubicBezTo>
                <a:cubicBezTo>
                  <a:pt x="174" y="61"/>
                  <a:pt x="174" y="61"/>
                  <a:pt x="174" y="61"/>
                </a:cubicBezTo>
                <a:cubicBezTo>
                  <a:pt x="172" y="61"/>
                  <a:pt x="170" y="59"/>
                  <a:pt x="170" y="56"/>
                </a:cubicBezTo>
                <a:cubicBezTo>
                  <a:pt x="170" y="15"/>
                  <a:pt x="170" y="15"/>
                  <a:pt x="170" y="15"/>
                </a:cubicBezTo>
                <a:lnTo>
                  <a:pt x="12" y="134"/>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 name="Rectangle 522">
            <a:extLst>
              <a:ext uri="{FF2B5EF4-FFF2-40B4-BE49-F238E27FC236}">
                <a16:creationId xmlns:a16="http://schemas.microsoft.com/office/drawing/2014/main" xmlns="" id="{776046A6-5D22-4CF6-8106-7112C6A9B45A}"/>
              </a:ext>
            </a:extLst>
          </p:cNvPr>
          <p:cNvSpPr>
            <a:spLocks noChangeArrowheads="1"/>
          </p:cNvSpPr>
          <p:nvPr/>
        </p:nvSpPr>
        <p:spPr bwMode="auto">
          <a:xfrm>
            <a:off x="8542290" y="5652302"/>
            <a:ext cx="232755" cy="483982"/>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 name="Freeform 523">
            <a:extLst>
              <a:ext uri="{FF2B5EF4-FFF2-40B4-BE49-F238E27FC236}">
                <a16:creationId xmlns:a16="http://schemas.microsoft.com/office/drawing/2014/main" xmlns="" id="{BE83B39E-2E73-4201-971A-5FD0A22A1F27}"/>
              </a:ext>
            </a:extLst>
          </p:cNvPr>
          <p:cNvSpPr>
            <a:spLocks noEditPoints="1"/>
          </p:cNvSpPr>
          <p:nvPr/>
        </p:nvSpPr>
        <p:spPr bwMode="auto">
          <a:xfrm>
            <a:off x="8527512" y="5637524"/>
            <a:ext cx="258616" cy="513538"/>
          </a:xfrm>
          <a:custGeom>
            <a:avLst/>
            <a:gdLst>
              <a:gd name="T0" fmla="*/ 88 w 92"/>
              <a:gd name="T1" fmla="*/ 183 h 183"/>
              <a:gd name="T2" fmla="*/ 5 w 92"/>
              <a:gd name="T3" fmla="*/ 183 h 183"/>
              <a:gd name="T4" fmla="*/ 0 w 92"/>
              <a:gd name="T5" fmla="*/ 178 h 183"/>
              <a:gd name="T6" fmla="*/ 0 w 92"/>
              <a:gd name="T7" fmla="*/ 5 h 183"/>
              <a:gd name="T8" fmla="*/ 5 w 92"/>
              <a:gd name="T9" fmla="*/ 0 h 183"/>
              <a:gd name="T10" fmla="*/ 88 w 92"/>
              <a:gd name="T11" fmla="*/ 0 h 183"/>
              <a:gd name="T12" fmla="*/ 92 w 92"/>
              <a:gd name="T13" fmla="*/ 5 h 183"/>
              <a:gd name="T14" fmla="*/ 92 w 92"/>
              <a:gd name="T15" fmla="*/ 178 h 183"/>
              <a:gd name="T16" fmla="*/ 88 w 92"/>
              <a:gd name="T17" fmla="*/ 183 h 183"/>
              <a:gd name="T18" fmla="*/ 9 w 92"/>
              <a:gd name="T19" fmla="*/ 174 h 183"/>
              <a:gd name="T20" fmla="*/ 83 w 92"/>
              <a:gd name="T21" fmla="*/ 174 h 183"/>
              <a:gd name="T22" fmla="*/ 83 w 92"/>
              <a:gd name="T23" fmla="*/ 9 h 183"/>
              <a:gd name="T24" fmla="*/ 9 w 92"/>
              <a:gd name="T25" fmla="*/ 9 h 183"/>
              <a:gd name="T26" fmla="*/ 9 w 92"/>
              <a:gd name="T27" fmla="*/ 17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83">
                <a:moveTo>
                  <a:pt x="88" y="183"/>
                </a:moveTo>
                <a:cubicBezTo>
                  <a:pt x="5" y="183"/>
                  <a:pt x="5" y="183"/>
                  <a:pt x="5" y="183"/>
                </a:cubicBezTo>
                <a:cubicBezTo>
                  <a:pt x="2" y="183"/>
                  <a:pt x="0" y="181"/>
                  <a:pt x="0" y="178"/>
                </a:cubicBezTo>
                <a:cubicBezTo>
                  <a:pt x="0" y="5"/>
                  <a:pt x="0" y="5"/>
                  <a:pt x="0" y="5"/>
                </a:cubicBezTo>
                <a:cubicBezTo>
                  <a:pt x="0" y="2"/>
                  <a:pt x="2" y="0"/>
                  <a:pt x="5" y="0"/>
                </a:cubicBezTo>
                <a:cubicBezTo>
                  <a:pt x="88" y="0"/>
                  <a:pt x="88" y="0"/>
                  <a:pt x="88" y="0"/>
                </a:cubicBezTo>
                <a:cubicBezTo>
                  <a:pt x="90" y="0"/>
                  <a:pt x="92" y="2"/>
                  <a:pt x="92" y="5"/>
                </a:cubicBezTo>
                <a:cubicBezTo>
                  <a:pt x="92" y="178"/>
                  <a:pt x="92" y="178"/>
                  <a:pt x="92" y="178"/>
                </a:cubicBezTo>
                <a:cubicBezTo>
                  <a:pt x="92" y="181"/>
                  <a:pt x="90" y="183"/>
                  <a:pt x="88" y="183"/>
                </a:cubicBezTo>
                <a:close/>
                <a:moveTo>
                  <a:pt x="9" y="174"/>
                </a:moveTo>
                <a:cubicBezTo>
                  <a:pt x="83" y="174"/>
                  <a:pt x="83" y="174"/>
                  <a:pt x="83" y="174"/>
                </a:cubicBezTo>
                <a:cubicBezTo>
                  <a:pt x="83" y="9"/>
                  <a:pt x="83" y="9"/>
                  <a:pt x="83" y="9"/>
                </a:cubicBezTo>
                <a:cubicBezTo>
                  <a:pt x="9" y="9"/>
                  <a:pt x="9" y="9"/>
                  <a:pt x="9" y="9"/>
                </a:cubicBezTo>
                <a:lnTo>
                  <a:pt x="9" y="174"/>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 name="Freeform 524">
            <a:extLst>
              <a:ext uri="{FF2B5EF4-FFF2-40B4-BE49-F238E27FC236}">
                <a16:creationId xmlns:a16="http://schemas.microsoft.com/office/drawing/2014/main" xmlns="" id="{9E7C02D3-16C5-4F1B-B8AE-4F7CBDCEB87E}"/>
              </a:ext>
            </a:extLst>
          </p:cNvPr>
          <p:cNvSpPr>
            <a:spLocks noEditPoints="1"/>
          </p:cNvSpPr>
          <p:nvPr/>
        </p:nvSpPr>
        <p:spPr bwMode="auto">
          <a:xfrm>
            <a:off x="8760267" y="5508215"/>
            <a:ext cx="295561" cy="772153"/>
          </a:xfrm>
          <a:custGeom>
            <a:avLst/>
            <a:gdLst>
              <a:gd name="T0" fmla="*/ 101 w 106"/>
              <a:gd name="T1" fmla="*/ 277 h 277"/>
              <a:gd name="T2" fmla="*/ 99 w 106"/>
              <a:gd name="T3" fmla="*/ 277 h 277"/>
              <a:gd name="T4" fmla="*/ 3 w 106"/>
              <a:gd name="T5" fmla="*/ 230 h 277"/>
              <a:gd name="T6" fmla="*/ 0 w 106"/>
              <a:gd name="T7" fmla="*/ 225 h 277"/>
              <a:gd name="T8" fmla="*/ 0 w 106"/>
              <a:gd name="T9" fmla="*/ 52 h 277"/>
              <a:gd name="T10" fmla="*/ 3 w 106"/>
              <a:gd name="T11" fmla="*/ 48 h 277"/>
              <a:gd name="T12" fmla="*/ 99 w 106"/>
              <a:gd name="T13" fmla="*/ 1 h 277"/>
              <a:gd name="T14" fmla="*/ 103 w 106"/>
              <a:gd name="T15" fmla="*/ 1 h 277"/>
              <a:gd name="T16" fmla="*/ 106 w 106"/>
              <a:gd name="T17" fmla="*/ 5 h 277"/>
              <a:gd name="T18" fmla="*/ 106 w 106"/>
              <a:gd name="T19" fmla="*/ 273 h 277"/>
              <a:gd name="T20" fmla="*/ 103 w 106"/>
              <a:gd name="T21" fmla="*/ 276 h 277"/>
              <a:gd name="T22" fmla="*/ 101 w 106"/>
              <a:gd name="T23" fmla="*/ 277 h 277"/>
              <a:gd name="T24" fmla="*/ 9 w 106"/>
              <a:gd name="T25" fmla="*/ 223 h 277"/>
              <a:gd name="T26" fmla="*/ 96 w 106"/>
              <a:gd name="T27" fmla="*/ 265 h 277"/>
              <a:gd name="T28" fmla="*/ 96 w 106"/>
              <a:gd name="T29" fmla="*/ 12 h 277"/>
              <a:gd name="T30" fmla="*/ 9 w 106"/>
              <a:gd name="T31" fmla="*/ 55 h 277"/>
              <a:gd name="T32" fmla="*/ 9 w 106"/>
              <a:gd name="T33" fmla="*/ 22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77">
                <a:moveTo>
                  <a:pt x="101" y="277"/>
                </a:moveTo>
                <a:cubicBezTo>
                  <a:pt x="100" y="277"/>
                  <a:pt x="100" y="277"/>
                  <a:pt x="99" y="277"/>
                </a:cubicBezTo>
                <a:cubicBezTo>
                  <a:pt x="3" y="230"/>
                  <a:pt x="3" y="230"/>
                  <a:pt x="3" y="230"/>
                </a:cubicBezTo>
                <a:cubicBezTo>
                  <a:pt x="1" y="229"/>
                  <a:pt x="0" y="227"/>
                  <a:pt x="0" y="225"/>
                </a:cubicBezTo>
                <a:cubicBezTo>
                  <a:pt x="0" y="52"/>
                  <a:pt x="0" y="52"/>
                  <a:pt x="0" y="52"/>
                </a:cubicBezTo>
                <a:cubicBezTo>
                  <a:pt x="0" y="50"/>
                  <a:pt x="1" y="48"/>
                  <a:pt x="3" y="48"/>
                </a:cubicBezTo>
                <a:cubicBezTo>
                  <a:pt x="99" y="1"/>
                  <a:pt x="99" y="1"/>
                  <a:pt x="99" y="1"/>
                </a:cubicBezTo>
                <a:cubicBezTo>
                  <a:pt x="100" y="0"/>
                  <a:pt x="102" y="0"/>
                  <a:pt x="103" y="1"/>
                </a:cubicBezTo>
                <a:cubicBezTo>
                  <a:pt x="105" y="2"/>
                  <a:pt x="106" y="3"/>
                  <a:pt x="106" y="5"/>
                </a:cubicBezTo>
                <a:cubicBezTo>
                  <a:pt x="106" y="273"/>
                  <a:pt x="106" y="273"/>
                  <a:pt x="106" y="273"/>
                </a:cubicBezTo>
                <a:cubicBezTo>
                  <a:pt x="106" y="274"/>
                  <a:pt x="105" y="276"/>
                  <a:pt x="103" y="276"/>
                </a:cubicBezTo>
                <a:cubicBezTo>
                  <a:pt x="103" y="277"/>
                  <a:pt x="102" y="277"/>
                  <a:pt x="101" y="277"/>
                </a:cubicBezTo>
                <a:close/>
                <a:moveTo>
                  <a:pt x="9" y="223"/>
                </a:moveTo>
                <a:cubicBezTo>
                  <a:pt x="96" y="265"/>
                  <a:pt x="96" y="265"/>
                  <a:pt x="96" y="265"/>
                </a:cubicBezTo>
                <a:cubicBezTo>
                  <a:pt x="96" y="12"/>
                  <a:pt x="96" y="12"/>
                  <a:pt x="96" y="12"/>
                </a:cubicBezTo>
                <a:cubicBezTo>
                  <a:pt x="9" y="55"/>
                  <a:pt x="9" y="55"/>
                  <a:pt x="9" y="55"/>
                </a:cubicBezTo>
                <a:lnTo>
                  <a:pt x="9" y="223"/>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 name="Freeform 525">
            <a:extLst>
              <a:ext uri="{FF2B5EF4-FFF2-40B4-BE49-F238E27FC236}">
                <a16:creationId xmlns:a16="http://schemas.microsoft.com/office/drawing/2014/main" xmlns="" id="{27A86B4F-242C-4615-8D42-69ABE458440A}"/>
              </a:ext>
            </a:extLst>
          </p:cNvPr>
          <p:cNvSpPr>
            <a:spLocks/>
          </p:cNvSpPr>
          <p:nvPr/>
        </p:nvSpPr>
        <p:spPr bwMode="auto">
          <a:xfrm>
            <a:off x="9092773" y="5881361"/>
            <a:ext cx="273394" cy="25863"/>
          </a:xfrm>
          <a:custGeom>
            <a:avLst/>
            <a:gdLst>
              <a:gd name="T0" fmla="*/ 94 w 98"/>
              <a:gd name="T1" fmla="*/ 9 h 9"/>
              <a:gd name="T2" fmla="*/ 5 w 98"/>
              <a:gd name="T3" fmla="*/ 9 h 9"/>
              <a:gd name="T4" fmla="*/ 0 w 98"/>
              <a:gd name="T5" fmla="*/ 5 h 9"/>
              <a:gd name="T6" fmla="*/ 5 w 98"/>
              <a:gd name="T7" fmla="*/ 0 h 9"/>
              <a:gd name="T8" fmla="*/ 94 w 98"/>
              <a:gd name="T9" fmla="*/ 0 h 9"/>
              <a:gd name="T10" fmla="*/ 98 w 98"/>
              <a:gd name="T11" fmla="*/ 5 h 9"/>
              <a:gd name="T12" fmla="*/ 94 w 9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8" h="9">
                <a:moveTo>
                  <a:pt x="94" y="9"/>
                </a:moveTo>
                <a:cubicBezTo>
                  <a:pt x="5" y="9"/>
                  <a:pt x="5" y="9"/>
                  <a:pt x="5" y="9"/>
                </a:cubicBezTo>
                <a:cubicBezTo>
                  <a:pt x="2" y="9"/>
                  <a:pt x="0" y="7"/>
                  <a:pt x="0" y="5"/>
                </a:cubicBezTo>
                <a:cubicBezTo>
                  <a:pt x="0" y="2"/>
                  <a:pt x="2" y="0"/>
                  <a:pt x="5" y="0"/>
                </a:cubicBezTo>
                <a:cubicBezTo>
                  <a:pt x="94" y="0"/>
                  <a:pt x="94" y="0"/>
                  <a:pt x="94" y="0"/>
                </a:cubicBezTo>
                <a:cubicBezTo>
                  <a:pt x="96" y="0"/>
                  <a:pt x="98" y="2"/>
                  <a:pt x="98" y="5"/>
                </a:cubicBezTo>
                <a:cubicBezTo>
                  <a:pt x="98" y="7"/>
                  <a:pt x="96" y="9"/>
                  <a:pt x="94"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 name="Freeform 526">
            <a:extLst>
              <a:ext uri="{FF2B5EF4-FFF2-40B4-BE49-F238E27FC236}">
                <a16:creationId xmlns:a16="http://schemas.microsoft.com/office/drawing/2014/main" xmlns="" id="{ED7F7E45-012E-4630-90F2-9F86A1319659}"/>
              </a:ext>
            </a:extLst>
          </p:cNvPr>
          <p:cNvSpPr>
            <a:spLocks/>
          </p:cNvSpPr>
          <p:nvPr/>
        </p:nvSpPr>
        <p:spPr bwMode="auto">
          <a:xfrm>
            <a:off x="9092773" y="5530382"/>
            <a:ext cx="277089" cy="133002"/>
          </a:xfrm>
          <a:custGeom>
            <a:avLst/>
            <a:gdLst>
              <a:gd name="T0" fmla="*/ 5 w 99"/>
              <a:gd name="T1" fmla="*/ 48 h 48"/>
              <a:gd name="T2" fmla="*/ 1 w 99"/>
              <a:gd name="T3" fmla="*/ 46 h 48"/>
              <a:gd name="T4" fmla="*/ 3 w 99"/>
              <a:gd name="T5" fmla="*/ 40 h 48"/>
              <a:gd name="T6" fmla="*/ 92 w 99"/>
              <a:gd name="T7" fmla="*/ 1 h 48"/>
              <a:gd name="T8" fmla="*/ 98 w 99"/>
              <a:gd name="T9" fmla="*/ 4 h 48"/>
              <a:gd name="T10" fmla="*/ 95 w 99"/>
              <a:gd name="T11" fmla="*/ 10 h 48"/>
              <a:gd name="T12" fmla="*/ 7 w 99"/>
              <a:gd name="T13" fmla="*/ 48 h 48"/>
              <a:gd name="T14" fmla="*/ 5 w 99"/>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8">
                <a:moveTo>
                  <a:pt x="5" y="48"/>
                </a:moveTo>
                <a:cubicBezTo>
                  <a:pt x="3" y="48"/>
                  <a:pt x="2" y="47"/>
                  <a:pt x="1" y="46"/>
                </a:cubicBezTo>
                <a:cubicBezTo>
                  <a:pt x="0" y="43"/>
                  <a:pt x="1" y="41"/>
                  <a:pt x="3" y="40"/>
                </a:cubicBezTo>
                <a:cubicBezTo>
                  <a:pt x="92" y="1"/>
                  <a:pt x="92" y="1"/>
                  <a:pt x="92" y="1"/>
                </a:cubicBezTo>
                <a:cubicBezTo>
                  <a:pt x="94" y="0"/>
                  <a:pt x="97" y="1"/>
                  <a:pt x="98" y="4"/>
                </a:cubicBezTo>
                <a:cubicBezTo>
                  <a:pt x="99" y="6"/>
                  <a:pt x="98" y="9"/>
                  <a:pt x="95" y="10"/>
                </a:cubicBezTo>
                <a:cubicBezTo>
                  <a:pt x="7" y="48"/>
                  <a:pt x="7" y="48"/>
                  <a:pt x="7" y="48"/>
                </a:cubicBezTo>
                <a:cubicBezTo>
                  <a:pt x="6" y="48"/>
                  <a:pt x="6" y="48"/>
                  <a:pt x="5" y="48"/>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527">
            <a:extLst>
              <a:ext uri="{FF2B5EF4-FFF2-40B4-BE49-F238E27FC236}">
                <a16:creationId xmlns:a16="http://schemas.microsoft.com/office/drawing/2014/main" xmlns="" id="{AE0BF139-9DF5-40EA-AA6C-9D6615C127BB}"/>
              </a:ext>
            </a:extLst>
          </p:cNvPr>
          <p:cNvSpPr>
            <a:spLocks/>
          </p:cNvSpPr>
          <p:nvPr/>
        </p:nvSpPr>
        <p:spPr bwMode="auto">
          <a:xfrm>
            <a:off x="9092773" y="6121503"/>
            <a:ext cx="277089" cy="136698"/>
          </a:xfrm>
          <a:custGeom>
            <a:avLst/>
            <a:gdLst>
              <a:gd name="T0" fmla="*/ 94 w 99"/>
              <a:gd name="T1" fmla="*/ 48 h 48"/>
              <a:gd name="T2" fmla="*/ 92 w 99"/>
              <a:gd name="T3" fmla="*/ 48 h 48"/>
              <a:gd name="T4" fmla="*/ 3 w 99"/>
              <a:gd name="T5" fmla="*/ 10 h 48"/>
              <a:gd name="T6" fmla="*/ 1 w 99"/>
              <a:gd name="T7" fmla="*/ 4 h 48"/>
              <a:gd name="T8" fmla="*/ 7 w 99"/>
              <a:gd name="T9" fmla="*/ 1 h 48"/>
              <a:gd name="T10" fmla="*/ 95 w 99"/>
              <a:gd name="T11" fmla="*/ 40 h 48"/>
              <a:gd name="T12" fmla="*/ 98 w 99"/>
              <a:gd name="T13" fmla="*/ 46 h 48"/>
              <a:gd name="T14" fmla="*/ 94 w 99"/>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8">
                <a:moveTo>
                  <a:pt x="94" y="48"/>
                </a:moveTo>
                <a:cubicBezTo>
                  <a:pt x="93" y="48"/>
                  <a:pt x="92" y="48"/>
                  <a:pt x="92" y="48"/>
                </a:cubicBezTo>
                <a:cubicBezTo>
                  <a:pt x="3" y="10"/>
                  <a:pt x="3" y="10"/>
                  <a:pt x="3" y="10"/>
                </a:cubicBezTo>
                <a:cubicBezTo>
                  <a:pt x="1" y="9"/>
                  <a:pt x="0" y="6"/>
                  <a:pt x="1" y="4"/>
                </a:cubicBezTo>
                <a:cubicBezTo>
                  <a:pt x="2" y="1"/>
                  <a:pt x="4" y="0"/>
                  <a:pt x="7" y="1"/>
                </a:cubicBezTo>
                <a:cubicBezTo>
                  <a:pt x="95" y="40"/>
                  <a:pt x="95" y="40"/>
                  <a:pt x="95" y="40"/>
                </a:cubicBezTo>
                <a:cubicBezTo>
                  <a:pt x="98" y="41"/>
                  <a:pt x="99" y="43"/>
                  <a:pt x="98" y="46"/>
                </a:cubicBezTo>
                <a:cubicBezTo>
                  <a:pt x="97" y="47"/>
                  <a:pt x="95" y="48"/>
                  <a:pt x="94" y="48"/>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 name="Freeform 528">
            <a:extLst>
              <a:ext uri="{FF2B5EF4-FFF2-40B4-BE49-F238E27FC236}">
                <a16:creationId xmlns:a16="http://schemas.microsoft.com/office/drawing/2014/main" xmlns="" id="{559990E8-E195-46C5-9482-89DDBAC7607F}"/>
              </a:ext>
            </a:extLst>
          </p:cNvPr>
          <p:cNvSpPr>
            <a:spLocks/>
          </p:cNvSpPr>
          <p:nvPr/>
        </p:nvSpPr>
        <p:spPr bwMode="auto">
          <a:xfrm>
            <a:off x="1693584" y="1566176"/>
            <a:ext cx="1869421" cy="1869421"/>
          </a:xfrm>
          <a:custGeom>
            <a:avLst/>
            <a:gdLst>
              <a:gd name="T0" fmla="*/ 669 w 669"/>
              <a:gd name="T1" fmla="*/ 585 h 669"/>
              <a:gd name="T2" fmla="*/ 584 w 669"/>
              <a:gd name="T3" fmla="*/ 669 h 669"/>
              <a:gd name="T4" fmla="*/ 85 w 669"/>
              <a:gd name="T5" fmla="*/ 669 h 669"/>
              <a:gd name="T6" fmla="*/ 0 w 669"/>
              <a:gd name="T7" fmla="*/ 585 h 669"/>
              <a:gd name="T8" fmla="*/ 0 w 669"/>
              <a:gd name="T9" fmla="*/ 85 h 669"/>
              <a:gd name="T10" fmla="*/ 85 w 669"/>
              <a:gd name="T11" fmla="*/ 0 h 669"/>
              <a:gd name="T12" fmla="*/ 584 w 669"/>
              <a:gd name="T13" fmla="*/ 0 h 669"/>
              <a:gd name="T14" fmla="*/ 669 w 669"/>
              <a:gd name="T15" fmla="*/ 85 h 669"/>
              <a:gd name="T16" fmla="*/ 669 w 669"/>
              <a:gd name="T17" fmla="*/ 585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669">
                <a:moveTo>
                  <a:pt x="669" y="585"/>
                </a:moveTo>
                <a:cubicBezTo>
                  <a:pt x="669" y="631"/>
                  <a:pt x="631" y="669"/>
                  <a:pt x="584" y="669"/>
                </a:cubicBezTo>
                <a:cubicBezTo>
                  <a:pt x="85" y="669"/>
                  <a:pt x="85" y="669"/>
                  <a:pt x="85" y="669"/>
                </a:cubicBezTo>
                <a:cubicBezTo>
                  <a:pt x="38" y="669"/>
                  <a:pt x="0" y="631"/>
                  <a:pt x="0" y="585"/>
                </a:cubicBezTo>
                <a:cubicBezTo>
                  <a:pt x="0" y="85"/>
                  <a:pt x="0" y="85"/>
                  <a:pt x="0" y="85"/>
                </a:cubicBezTo>
                <a:cubicBezTo>
                  <a:pt x="0" y="38"/>
                  <a:pt x="38" y="0"/>
                  <a:pt x="85" y="0"/>
                </a:cubicBezTo>
                <a:cubicBezTo>
                  <a:pt x="584" y="0"/>
                  <a:pt x="584" y="0"/>
                  <a:pt x="584" y="0"/>
                </a:cubicBezTo>
                <a:cubicBezTo>
                  <a:pt x="631" y="0"/>
                  <a:pt x="669" y="38"/>
                  <a:pt x="669" y="85"/>
                </a:cubicBezTo>
                <a:lnTo>
                  <a:pt x="669" y="585"/>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0" name="Freeform 529">
            <a:extLst>
              <a:ext uri="{FF2B5EF4-FFF2-40B4-BE49-F238E27FC236}">
                <a16:creationId xmlns:a16="http://schemas.microsoft.com/office/drawing/2014/main" xmlns="" id="{2CD00959-E06C-41E0-B8DA-95D79FCF0187}"/>
              </a:ext>
            </a:extLst>
          </p:cNvPr>
          <p:cNvSpPr>
            <a:spLocks noEditPoints="1"/>
          </p:cNvSpPr>
          <p:nvPr/>
        </p:nvSpPr>
        <p:spPr bwMode="auto">
          <a:xfrm>
            <a:off x="1682502" y="1555092"/>
            <a:ext cx="1891588" cy="1895284"/>
          </a:xfrm>
          <a:custGeom>
            <a:avLst/>
            <a:gdLst>
              <a:gd name="T0" fmla="*/ 588 w 678"/>
              <a:gd name="T1" fmla="*/ 678 h 678"/>
              <a:gd name="T2" fmla="*/ 89 w 678"/>
              <a:gd name="T3" fmla="*/ 678 h 678"/>
              <a:gd name="T4" fmla="*/ 0 w 678"/>
              <a:gd name="T5" fmla="*/ 589 h 678"/>
              <a:gd name="T6" fmla="*/ 0 w 678"/>
              <a:gd name="T7" fmla="*/ 89 h 678"/>
              <a:gd name="T8" fmla="*/ 89 w 678"/>
              <a:gd name="T9" fmla="*/ 0 h 678"/>
              <a:gd name="T10" fmla="*/ 588 w 678"/>
              <a:gd name="T11" fmla="*/ 0 h 678"/>
              <a:gd name="T12" fmla="*/ 678 w 678"/>
              <a:gd name="T13" fmla="*/ 89 h 678"/>
              <a:gd name="T14" fmla="*/ 678 w 678"/>
              <a:gd name="T15" fmla="*/ 589 h 678"/>
              <a:gd name="T16" fmla="*/ 588 w 678"/>
              <a:gd name="T17" fmla="*/ 678 h 678"/>
              <a:gd name="T18" fmla="*/ 89 w 678"/>
              <a:gd name="T19" fmla="*/ 9 h 678"/>
              <a:gd name="T20" fmla="*/ 9 w 678"/>
              <a:gd name="T21" fmla="*/ 89 h 678"/>
              <a:gd name="T22" fmla="*/ 9 w 678"/>
              <a:gd name="T23" fmla="*/ 589 h 678"/>
              <a:gd name="T24" fmla="*/ 89 w 678"/>
              <a:gd name="T25" fmla="*/ 669 h 678"/>
              <a:gd name="T26" fmla="*/ 588 w 678"/>
              <a:gd name="T27" fmla="*/ 669 h 678"/>
              <a:gd name="T28" fmla="*/ 669 w 678"/>
              <a:gd name="T29" fmla="*/ 589 h 678"/>
              <a:gd name="T30" fmla="*/ 669 w 678"/>
              <a:gd name="T31" fmla="*/ 89 h 678"/>
              <a:gd name="T32" fmla="*/ 588 w 678"/>
              <a:gd name="T33" fmla="*/ 9 h 678"/>
              <a:gd name="T34" fmla="*/ 89 w 678"/>
              <a:gd name="T35" fmla="*/ 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8" h="678">
                <a:moveTo>
                  <a:pt x="588" y="678"/>
                </a:moveTo>
                <a:cubicBezTo>
                  <a:pt x="89" y="678"/>
                  <a:pt x="89" y="678"/>
                  <a:pt x="89" y="678"/>
                </a:cubicBezTo>
                <a:cubicBezTo>
                  <a:pt x="40" y="678"/>
                  <a:pt x="0" y="638"/>
                  <a:pt x="0" y="589"/>
                </a:cubicBezTo>
                <a:cubicBezTo>
                  <a:pt x="0" y="89"/>
                  <a:pt x="0" y="89"/>
                  <a:pt x="0" y="89"/>
                </a:cubicBezTo>
                <a:cubicBezTo>
                  <a:pt x="0" y="40"/>
                  <a:pt x="40" y="0"/>
                  <a:pt x="89" y="0"/>
                </a:cubicBezTo>
                <a:cubicBezTo>
                  <a:pt x="588" y="0"/>
                  <a:pt x="588" y="0"/>
                  <a:pt x="588" y="0"/>
                </a:cubicBezTo>
                <a:cubicBezTo>
                  <a:pt x="638" y="0"/>
                  <a:pt x="678" y="40"/>
                  <a:pt x="678" y="89"/>
                </a:cubicBezTo>
                <a:cubicBezTo>
                  <a:pt x="678" y="589"/>
                  <a:pt x="678" y="589"/>
                  <a:pt x="678" y="589"/>
                </a:cubicBezTo>
                <a:cubicBezTo>
                  <a:pt x="678" y="638"/>
                  <a:pt x="638" y="678"/>
                  <a:pt x="588" y="678"/>
                </a:cubicBezTo>
                <a:close/>
                <a:moveTo>
                  <a:pt x="89" y="9"/>
                </a:moveTo>
                <a:cubicBezTo>
                  <a:pt x="45" y="9"/>
                  <a:pt x="9" y="45"/>
                  <a:pt x="9" y="89"/>
                </a:cubicBezTo>
                <a:cubicBezTo>
                  <a:pt x="9" y="589"/>
                  <a:pt x="9" y="589"/>
                  <a:pt x="9" y="589"/>
                </a:cubicBezTo>
                <a:cubicBezTo>
                  <a:pt x="9" y="633"/>
                  <a:pt x="45" y="669"/>
                  <a:pt x="89" y="669"/>
                </a:cubicBezTo>
                <a:cubicBezTo>
                  <a:pt x="588" y="669"/>
                  <a:pt x="588" y="669"/>
                  <a:pt x="588" y="669"/>
                </a:cubicBezTo>
                <a:cubicBezTo>
                  <a:pt x="633" y="669"/>
                  <a:pt x="669" y="633"/>
                  <a:pt x="669" y="589"/>
                </a:cubicBezTo>
                <a:cubicBezTo>
                  <a:pt x="669" y="89"/>
                  <a:pt x="669" y="89"/>
                  <a:pt x="669" y="89"/>
                </a:cubicBezTo>
                <a:cubicBezTo>
                  <a:pt x="669" y="45"/>
                  <a:pt x="633" y="9"/>
                  <a:pt x="588" y="9"/>
                </a:cubicBezTo>
                <a:lnTo>
                  <a:pt x="89" y="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1" name="Freeform 530">
            <a:extLst>
              <a:ext uri="{FF2B5EF4-FFF2-40B4-BE49-F238E27FC236}">
                <a16:creationId xmlns:a16="http://schemas.microsoft.com/office/drawing/2014/main" xmlns="" id="{50088DA1-6BB8-41C8-8192-768716AC85D7}"/>
              </a:ext>
            </a:extLst>
          </p:cNvPr>
          <p:cNvSpPr>
            <a:spLocks/>
          </p:cNvSpPr>
          <p:nvPr/>
        </p:nvSpPr>
        <p:spPr bwMode="auto">
          <a:xfrm>
            <a:off x="2232982" y="1865430"/>
            <a:ext cx="1012295" cy="1278300"/>
          </a:xfrm>
          <a:custGeom>
            <a:avLst/>
            <a:gdLst>
              <a:gd name="T0" fmla="*/ 104 w 363"/>
              <a:gd name="T1" fmla="*/ 97 h 458"/>
              <a:gd name="T2" fmla="*/ 104 w 363"/>
              <a:gd name="T3" fmla="*/ 5 h 458"/>
              <a:gd name="T4" fmla="*/ 107 w 363"/>
              <a:gd name="T5" fmla="*/ 2 h 458"/>
              <a:gd name="T6" fmla="*/ 133 w 363"/>
              <a:gd name="T7" fmla="*/ 0 h 458"/>
              <a:gd name="T8" fmla="*/ 191 w 363"/>
              <a:gd name="T9" fmla="*/ 42 h 458"/>
              <a:gd name="T10" fmla="*/ 191 w 363"/>
              <a:gd name="T11" fmla="*/ 190 h 458"/>
              <a:gd name="T12" fmla="*/ 315 w 363"/>
              <a:gd name="T13" fmla="*/ 190 h 458"/>
              <a:gd name="T14" fmla="*/ 363 w 363"/>
              <a:gd name="T15" fmla="*/ 238 h 458"/>
              <a:gd name="T16" fmla="*/ 363 w 363"/>
              <a:gd name="T17" fmla="*/ 410 h 458"/>
              <a:gd name="T18" fmla="*/ 315 w 363"/>
              <a:gd name="T19" fmla="*/ 458 h 458"/>
              <a:gd name="T20" fmla="*/ 0 w 363"/>
              <a:gd name="T21" fmla="*/ 458 h 458"/>
              <a:gd name="T22" fmla="*/ 0 w 363"/>
              <a:gd name="T23" fmla="*/ 190 h 458"/>
              <a:gd name="T24" fmla="*/ 104 w 363"/>
              <a:gd name="T25" fmla="*/ 9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458">
                <a:moveTo>
                  <a:pt x="104" y="97"/>
                </a:moveTo>
                <a:cubicBezTo>
                  <a:pt x="104" y="5"/>
                  <a:pt x="104" y="5"/>
                  <a:pt x="104" y="5"/>
                </a:cubicBezTo>
                <a:cubicBezTo>
                  <a:pt x="104" y="4"/>
                  <a:pt x="105" y="2"/>
                  <a:pt x="107" y="2"/>
                </a:cubicBezTo>
                <a:cubicBezTo>
                  <a:pt x="107" y="2"/>
                  <a:pt x="118" y="0"/>
                  <a:pt x="133" y="0"/>
                </a:cubicBezTo>
                <a:cubicBezTo>
                  <a:pt x="170" y="0"/>
                  <a:pt x="191" y="15"/>
                  <a:pt x="191" y="42"/>
                </a:cubicBezTo>
                <a:cubicBezTo>
                  <a:pt x="191" y="190"/>
                  <a:pt x="191" y="190"/>
                  <a:pt x="191" y="190"/>
                </a:cubicBezTo>
                <a:cubicBezTo>
                  <a:pt x="315" y="190"/>
                  <a:pt x="315" y="190"/>
                  <a:pt x="315" y="190"/>
                </a:cubicBezTo>
                <a:cubicBezTo>
                  <a:pt x="342" y="190"/>
                  <a:pt x="363" y="212"/>
                  <a:pt x="363" y="238"/>
                </a:cubicBezTo>
                <a:cubicBezTo>
                  <a:pt x="363" y="410"/>
                  <a:pt x="363" y="410"/>
                  <a:pt x="363" y="410"/>
                </a:cubicBezTo>
                <a:cubicBezTo>
                  <a:pt x="363" y="436"/>
                  <a:pt x="342" y="458"/>
                  <a:pt x="315" y="458"/>
                </a:cubicBezTo>
                <a:cubicBezTo>
                  <a:pt x="0" y="458"/>
                  <a:pt x="0" y="458"/>
                  <a:pt x="0" y="458"/>
                </a:cubicBezTo>
                <a:cubicBezTo>
                  <a:pt x="0" y="190"/>
                  <a:pt x="0" y="190"/>
                  <a:pt x="0" y="190"/>
                </a:cubicBezTo>
                <a:lnTo>
                  <a:pt x="104"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2" name="Freeform 531">
            <a:extLst>
              <a:ext uri="{FF2B5EF4-FFF2-40B4-BE49-F238E27FC236}">
                <a16:creationId xmlns:a16="http://schemas.microsoft.com/office/drawing/2014/main" xmlns="" id="{A60B4850-DDB3-4139-ACED-4BCBA4332CD7}"/>
              </a:ext>
            </a:extLst>
          </p:cNvPr>
          <p:cNvSpPr>
            <a:spLocks noEditPoints="1"/>
          </p:cNvSpPr>
          <p:nvPr/>
        </p:nvSpPr>
        <p:spPr bwMode="auto">
          <a:xfrm>
            <a:off x="2218204" y="1850652"/>
            <a:ext cx="1041851" cy="1307856"/>
          </a:xfrm>
          <a:custGeom>
            <a:avLst/>
            <a:gdLst>
              <a:gd name="T0" fmla="*/ 320 w 373"/>
              <a:gd name="T1" fmla="*/ 468 h 468"/>
              <a:gd name="T2" fmla="*/ 5 w 373"/>
              <a:gd name="T3" fmla="*/ 468 h 468"/>
              <a:gd name="T4" fmla="*/ 0 w 373"/>
              <a:gd name="T5" fmla="*/ 463 h 468"/>
              <a:gd name="T6" fmla="*/ 0 w 373"/>
              <a:gd name="T7" fmla="*/ 195 h 468"/>
              <a:gd name="T8" fmla="*/ 2 w 373"/>
              <a:gd name="T9" fmla="*/ 191 h 468"/>
              <a:gd name="T10" fmla="*/ 105 w 373"/>
              <a:gd name="T11" fmla="*/ 100 h 468"/>
              <a:gd name="T12" fmla="*/ 105 w 373"/>
              <a:gd name="T13" fmla="*/ 10 h 468"/>
              <a:gd name="T14" fmla="*/ 111 w 373"/>
              <a:gd name="T15" fmla="*/ 2 h 468"/>
              <a:gd name="T16" fmla="*/ 138 w 373"/>
              <a:gd name="T17" fmla="*/ 0 h 468"/>
              <a:gd name="T18" fmla="*/ 201 w 373"/>
              <a:gd name="T19" fmla="*/ 47 h 468"/>
              <a:gd name="T20" fmla="*/ 201 w 373"/>
              <a:gd name="T21" fmla="*/ 190 h 468"/>
              <a:gd name="T22" fmla="*/ 320 w 373"/>
              <a:gd name="T23" fmla="*/ 190 h 468"/>
              <a:gd name="T24" fmla="*/ 373 w 373"/>
              <a:gd name="T25" fmla="*/ 243 h 468"/>
              <a:gd name="T26" fmla="*/ 373 w 373"/>
              <a:gd name="T27" fmla="*/ 415 h 468"/>
              <a:gd name="T28" fmla="*/ 320 w 373"/>
              <a:gd name="T29" fmla="*/ 468 h 468"/>
              <a:gd name="T30" fmla="*/ 10 w 373"/>
              <a:gd name="T31" fmla="*/ 459 h 468"/>
              <a:gd name="T32" fmla="*/ 320 w 373"/>
              <a:gd name="T33" fmla="*/ 459 h 468"/>
              <a:gd name="T34" fmla="*/ 364 w 373"/>
              <a:gd name="T35" fmla="*/ 415 h 468"/>
              <a:gd name="T36" fmla="*/ 364 w 373"/>
              <a:gd name="T37" fmla="*/ 243 h 468"/>
              <a:gd name="T38" fmla="*/ 320 w 373"/>
              <a:gd name="T39" fmla="*/ 199 h 468"/>
              <a:gd name="T40" fmla="*/ 196 w 373"/>
              <a:gd name="T41" fmla="*/ 199 h 468"/>
              <a:gd name="T42" fmla="*/ 191 w 373"/>
              <a:gd name="T43" fmla="*/ 195 h 468"/>
              <a:gd name="T44" fmla="*/ 191 w 373"/>
              <a:gd name="T45" fmla="*/ 47 h 468"/>
              <a:gd name="T46" fmla="*/ 138 w 373"/>
              <a:gd name="T47" fmla="*/ 9 h 468"/>
              <a:gd name="T48" fmla="*/ 114 w 373"/>
              <a:gd name="T49" fmla="*/ 11 h 468"/>
              <a:gd name="T50" fmla="*/ 114 w 373"/>
              <a:gd name="T51" fmla="*/ 102 h 468"/>
              <a:gd name="T52" fmla="*/ 112 w 373"/>
              <a:gd name="T53" fmla="*/ 105 h 468"/>
              <a:gd name="T54" fmla="*/ 10 w 373"/>
              <a:gd name="T55" fmla="*/ 197 h 468"/>
              <a:gd name="T56" fmla="*/ 10 w 373"/>
              <a:gd name="T57" fmla="*/ 45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3" h="468">
                <a:moveTo>
                  <a:pt x="320" y="468"/>
                </a:moveTo>
                <a:cubicBezTo>
                  <a:pt x="5" y="468"/>
                  <a:pt x="5" y="468"/>
                  <a:pt x="5" y="468"/>
                </a:cubicBezTo>
                <a:cubicBezTo>
                  <a:pt x="3" y="468"/>
                  <a:pt x="0" y="466"/>
                  <a:pt x="0" y="463"/>
                </a:cubicBezTo>
                <a:cubicBezTo>
                  <a:pt x="0" y="195"/>
                  <a:pt x="0" y="195"/>
                  <a:pt x="0" y="195"/>
                </a:cubicBezTo>
                <a:cubicBezTo>
                  <a:pt x="0" y="193"/>
                  <a:pt x="1" y="192"/>
                  <a:pt x="2" y="191"/>
                </a:cubicBezTo>
                <a:cubicBezTo>
                  <a:pt x="105" y="100"/>
                  <a:pt x="105" y="100"/>
                  <a:pt x="105" y="100"/>
                </a:cubicBezTo>
                <a:cubicBezTo>
                  <a:pt x="105" y="10"/>
                  <a:pt x="105" y="10"/>
                  <a:pt x="105" y="10"/>
                </a:cubicBezTo>
                <a:cubicBezTo>
                  <a:pt x="105" y="6"/>
                  <a:pt x="107" y="3"/>
                  <a:pt x="111" y="2"/>
                </a:cubicBezTo>
                <a:cubicBezTo>
                  <a:pt x="113" y="2"/>
                  <a:pt x="124" y="0"/>
                  <a:pt x="138" y="0"/>
                </a:cubicBezTo>
                <a:cubicBezTo>
                  <a:pt x="178" y="0"/>
                  <a:pt x="201" y="17"/>
                  <a:pt x="201" y="47"/>
                </a:cubicBezTo>
                <a:cubicBezTo>
                  <a:pt x="201" y="190"/>
                  <a:pt x="201" y="190"/>
                  <a:pt x="201" y="190"/>
                </a:cubicBezTo>
                <a:cubicBezTo>
                  <a:pt x="320" y="190"/>
                  <a:pt x="320" y="190"/>
                  <a:pt x="320" y="190"/>
                </a:cubicBezTo>
                <a:cubicBezTo>
                  <a:pt x="349" y="190"/>
                  <a:pt x="373" y="214"/>
                  <a:pt x="373" y="243"/>
                </a:cubicBezTo>
                <a:cubicBezTo>
                  <a:pt x="373" y="415"/>
                  <a:pt x="373" y="415"/>
                  <a:pt x="373" y="415"/>
                </a:cubicBezTo>
                <a:cubicBezTo>
                  <a:pt x="373" y="444"/>
                  <a:pt x="349" y="468"/>
                  <a:pt x="320" y="468"/>
                </a:cubicBezTo>
                <a:close/>
                <a:moveTo>
                  <a:pt x="10" y="459"/>
                </a:moveTo>
                <a:cubicBezTo>
                  <a:pt x="320" y="459"/>
                  <a:pt x="320" y="459"/>
                  <a:pt x="320" y="459"/>
                </a:cubicBezTo>
                <a:cubicBezTo>
                  <a:pt x="344" y="459"/>
                  <a:pt x="364" y="439"/>
                  <a:pt x="364" y="415"/>
                </a:cubicBezTo>
                <a:cubicBezTo>
                  <a:pt x="364" y="243"/>
                  <a:pt x="364" y="243"/>
                  <a:pt x="364" y="243"/>
                </a:cubicBezTo>
                <a:cubicBezTo>
                  <a:pt x="364" y="219"/>
                  <a:pt x="344" y="199"/>
                  <a:pt x="320" y="199"/>
                </a:cubicBezTo>
                <a:cubicBezTo>
                  <a:pt x="196" y="199"/>
                  <a:pt x="196" y="199"/>
                  <a:pt x="196" y="199"/>
                </a:cubicBezTo>
                <a:cubicBezTo>
                  <a:pt x="194" y="199"/>
                  <a:pt x="191" y="197"/>
                  <a:pt x="191" y="195"/>
                </a:cubicBezTo>
                <a:cubicBezTo>
                  <a:pt x="191" y="47"/>
                  <a:pt x="191" y="47"/>
                  <a:pt x="191" y="47"/>
                </a:cubicBezTo>
                <a:cubicBezTo>
                  <a:pt x="191" y="16"/>
                  <a:pt x="162" y="9"/>
                  <a:pt x="138" y="9"/>
                </a:cubicBezTo>
                <a:cubicBezTo>
                  <a:pt x="126" y="9"/>
                  <a:pt x="117" y="11"/>
                  <a:pt x="114" y="11"/>
                </a:cubicBezTo>
                <a:cubicBezTo>
                  <a:pt x="114" y="102"/>
                  <a:pt x="114" y="102"/>
                  <a:pt x="114" y="102"/>
                </a:cubicBezTo>
                <a:cubicBezTo>
                  <a:pt x="114" y="103"/>
                  <a:pt x="113" y="104"/>
                  <a:pt x="112" y="105"/>
                </a:cubicBezTo>
                <a:cubicBezTo>
                  <a:pt x="10" y="197"/>
                  <a:pt x="10" y="197"/>
                  <a:pt x="10" y="197"/>
                </a:cubicBezTo>
                <a:lnTo>
                  <a:pt x="10" y="45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3" name="Freeform 532">
            <a:extLst>
              <a:ext uri="{FF2B5EF4-FFF2-40B4-BE49-F238E27FC236}">
                <a16:creationId xmlns:a16="http://schemas.microsoft.com/office/drawing/2014/main" xmlns="" id="{9FC65F56-303F-40CB-848F-DB31D34B2193}"/>
              </a:ext>
            </a:extLst>
          </p:cNvPr>
          <p:cNvSpPr>
            <a:spLocks/>
          </p:cNvSpPr>
          <p:nvPr/>
        </p:nvSpPr>
        <p:spPr bwMode="auto">
          <a:xfrm>
            <a:off x="1686195" y="2393746"/>
            <a:ext cx="546787" cy="749986"/>
          </a:xfrm>
          <a:custGeom>
            <a:avLst/>
            <a:gdLst>
              <a:gd name="T0" fmla="*/ 4 w 195"/>
              <a:gd name="T1" fmla="*/ 0 h 268"/>
              <a:gd name="T2" fmla="*/ 195 w 195"/>
              <a:gd name="T3" fmla="*/ 0 h 268"/>
              <a:gd name="T4" fmla="*/ 195 w 195"/>
              <a:gd name="T5" fmla="*/ 268 h 268"/>
              <a:gd name="T6" fmla="*/ 4 w 195"/>
              <a:gd name="T7" fmla="*/ 268 h 268"/>
              <a:gd name="T8" fmla="*/ 0 w 195"/>
              <a:gd name="T9" fmla="*/ 265 h 268"/>
              <a:gd name="T10" fmla="*/ 0 w 195"/>
              <a:gd name="T11" fmla="*/ 3 h 268"/>
              <a:gd name="T12" fmla="*/ 4 w 195"/>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195" h="268">
                <a:moveTo>
                  <a:pt x="4" y="0"/>
                </a:moveTo>
                <a:cubicBezTo>
                  <a:pt x="195" y="0"/>
                  <a:pt x="195" y="0"/>
                  <a:pt x="195" y="0"/>
                </a:cubicBezTo>
                <a:cubicBezTo>
                  <a:pt x="195" y="268"/>
                  <a:pt x="195" y="268"/>
                  <a:pt x="195" y="268"/>
                </a:cubicBezTo>
                <a:cubicBezTo>
                  <a:pt x="4" y="268"/>
                  <a:pt x="4" y="268"/>
                  <a:pt x="4" y="268"/>
                </a:cubicBezTo>
                <a:cubicBezTo>
                  <a:pt x="2" y="268"/>
                  <a:pt x="0" y="267"/>
                  <a:pt x="0" y="265"/>
                </a:cubicBezTo>
                <a:cubicBezTo>
                  <a:pt x="0" y="3"/>
                  <a:pt x="0" y="3"/>
                  <a:pt x="0" y="3"/>
                </a:cubicBezTo>
                <a:cubicBezTo>
                  <a:pt x="0" y="1"/>
                  <a:pt x="2" y="0"/>
                  <a:pt x="4" y="0"/>
                </a:cubicBezTo>
                <a:close/>
              </a:path>
            </a:pathLst>
          </a:custGeom>
          <a:solidFill>
            <a:srgbClr val="78B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4" name="Freeform 533">
            <a:extLst>
              <a:ext uri="{FF2B5EF4-FFF2-40B4-BE49-F238E27FC236}">
                <a16:creationId xmlns:a16="http://schemas.microsoft.com/office/drawing/2014/main" xmlns="" id="{58777861-F5A9-4220-9382-195FA2BF9BBF}"/>
              </a:ext>
            </a:extLst>
          </p:cNvPr>
          <p:cNvSpPr>
            <a:spLocks noEditPoints="1"/>
          </p:cNvSpPr>
          <p:nvPr/>
        </p:nvSpPr>
        <p:spPr bwMode="auto">
          <a:xfrm>
            <a:off x="1675113" y="2382661"/>
            <a:ext cx="568954" cy="775847"/>
          </a:xfrm>
          <a:custGeom>
            <a:avLst/>
            <a:gdLst>
              <a:gd name="T0" fmla="*/ 199 w 204"/>
              <a:gd name="T1" fmla="*/ 278 h 278"/>
              <a:gd name="T2" fmla="*/ 8 w 204"/>
              <a:gd name="T3" fmla="*/ 278 h 278"/>
              <a:gd name="T4" fmla="*/ 0 w 204"/>
              <a:gd name="T5" fmla="*/ 270 h 278"/>
              <a:gd name="T6" fmla="*/ 0 w 204"/>
              <a:gd name="T7" fmla="*/ 8 h 278"/>
              <a:gd name="T8" fmla="*/ 8 w 204"/>
              <a:gd name="T9" fmla="*/ 0 h 278"/>
              <a:gd name="T10" fmla="*/ 199 w 204"/>
              <a:gd name="T11" fmla="*/ 0 h 278"/>
              <a:gd name="T12" fmla="*/ 204 w 204"/>
              <a:gd name="T13" fmla="*/ 5 h 278"/>
              <a:gd name="T14" fmla="*/ 204 w 204"/>
              <a:gd name="T15" fmla="*/ 273 h 278"/>
              <a:gd name="T16" fmla="*/ 199 w 204"/>
              <a:gd name="T17" fmla="*/ 278 h 278"/>
              <a:gd name="T18" fmla="*/ 9 w 204"/>
              <a:gd name="T19" fmla="*/ 269 h 278"/>
              <a:gd name="T20" fmla="*/ 194 w 204"/>
              <a:gd name="T21" fmla="*/ 269 h 278"/>
              <a:gd name="T22" fmla="*/ 194 w 204"/>
              <a:gd name="T23" fmla="*/ 9 h 278"/>
              <a:gd name="T24" fmla="*/ 9 w 204"/>
              <a:gd name="T25" fmla="*/ 9 h 278"/>
              <a:gd name="T26" fmla="*/ 9 w 204"/>
              <a:gd name="T27" fmla="*/ 26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278">
                <a:moveTo>
                  <a:pt x="199" y="278"/>
                </a:moveTo>
                <a:cubicBezTo>
                  <a:pt x="8" y="278"/>
                  <a:pt x="8" y="278"/>
                  <a:pt x="8" y="278"/>
                </a:cubicBezTo>
                <a:cubicBezTo>
                  <a:pt x="3" y="278"/>
                  <a:pt x="0" y="274"/>
                  <a:pt x="0" y="270"/>
                </a:cubicBezTo>
                <a:cubicBezTo>
                  <a:pt x="0" y="8"/>
                  <a:pt x="0" y="8"/>
                  <a:pt x="0" y="8"/>
                </a:cubicBezTo>
                <a:cubicBezTo>
                  <a:pt x="0" y="4"/>
                  <a:pt x="3" y="0"/>
                  <a:pt x="8" y="0"/>
                </a:cubicBezTo>
                <a:cubicBezTo>
                  <a:pt x="199" y="0"/>
                  <a:pt x="199" y="0"/>
                  <a:pt x="199" y="0"/>
                </a:cubicBezTo>
                <a:cubicBezTo>
                  <a:pt x="202" y="0"/>
                  <a:pt x="204" y="2"/>
                  <a:pt x="204" y="5"/>
                </a:cubicBezTo>
                <a:cubicBezTo>
                  <a:pt x="204" y="273"/>
                  <a:pt x="204" y="273"/>
                  <a:pt x="204" y="273"/>
                </a:cubicBezTo>
                <a:cubicBezTo>
                  <a:pt x="204" y="276"/>
                  <a:pt x="202" y="278"/>
                  <a:pt x="199" y="278"/>
                </a:cubicBezTo>
                <a:close/>
                <a:moveTo>
                  <a:pt x="9" y="269"/>
                </a:moveTo>
                <a:cubicBezTo>
                  <a:pt x="194" y="269"/>
                  <a:pt x="194" y="269"/>
                  <a:pt x="194" y="269"/>
                </a:cubicBezTo>
                <a:cubicBezTo>
                  <a:pt x="194" y="9"/>
                  <a:pt x="194" y="9"/>
                  <a:pt x="194" y="9"/>
                </a:cubicBezTo>
                <a:cubicBezTo>
                  <a:pt x="9" y="9"/>
                  <a:pt x="9" y="9"/>
                  <a:pt x="9" y="9"/>
                </a:cubicBezTo>
                <a:lnTo>
                  <a:pt x="9" y="26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5" name="Freeform 534">
            <a:extLst>
              <a:ext uri="{FF2B5EF4-FFF2-40B4-BE49-F238E27FC236}">
                <a16:creationId xmlns:a16="http://schemas.microsoft.com/office/drawing/2014/main" xmlns="" id="{69033CA8-AAFC-46CD-B1C0-548505577343}"/>
              </a:ext>
            </a:extLst>
          </p:cNvPr>
          <p:cNvSpPr>
            <a:spLocks/>
          </p:cNvSpPr>
          <p:nvPr/>
        </p:nvSpPr>
        <p:spPr bwMode="auto">
          <a:xfrm>
            <a:off x="2022397" y="2209021"/>
            <a:ext cx="25863" cy="480286"/>
          </a:xfrm>
          <a:custGeom>
            <a:avLst/>
            <a:gdLst>
              <a:gd name="T0" fmla="*/ 5 w 9"/>
              <a:gd name="T1" fmla="*/ 171 h 171"/>
              <a:gd name="T2" fmla="*/ 0 w 9"/>
              <a:gd name="T3" fmla="*/ 166 h 171"/>
              <a:gd name="T4" fmla="*/ 0 w 9"/>
              <a:gd name="T5" fmla="*/ 5 h 171"/>
              <a:gd name="T6" fmla="*/ 5 w 9"/>
              <a:gd name="T7" fmla="*/ 0 h 171"/>
              <a:gd name="T8" fmla="*/ 9 w 9"/>
              <a:gd name="T9" fmla="*/ 5 h 171"/>
              <a:gd name="T10" fmla="*/ 9 w 9"/>
              <a:gd name="T11" fmla="*/ 166 h 171"/>
              <a:gd name="T12" fmla="*/ 5 w 9"/>
              <a:gd name="T13" fmla="*/ 171 h 171"/>
            </a:gdLst>
            <a:ahLst/>
            <a:cxnLst>
              <a:cxn ang="0">
                <a:pos x="T0" y="T1"/>
              </a:cxn>
              <a:cxn ang="0">
                <a:pos x="T2" y="T3"/>
              </a:cxn>
              <a:cxn ang="0">
                <a:pos x="T4" y="T5"/>
              </a:cxn>
              <a:cxn ang="0">
                <a:pos x="T6" y="T7"/>
              </a:cxn>
              <a:cxn ang="0">
                <a:pos x="T8" y="T9"/>
              </a:cxn>
              <a:cxn ang="0">
                <a:pos x="T10" y="T11"/>
              </a:cxn>
              <a:cxn ang="0">
                <a:pos x="T12" y="T13"/>
              </a:cxn>
            </a:cxnLst>
            <a:rect l="0" t="0" r="r" b="b"/>
            <a:pathLst>
              <a:path w="9" h="171">
                <a:moveTo>
                  <a:pt x="5" y="171"/>
                </a:moveTo>
                <a:cubicBezTo>
                  <a:pt x="2" y="171"/>
                  <a:pt x="0" y="169"/>
                  <a:pt x="0" y="166"/>
                </a:cubicBezTo>
                <a:cubicBezTo>
                  <a:pt x="0" y="5"/>
                  <a:pt x="0" y="5"/>
                  <a:pt x="0" y="5"/>
                </a:cubicBezTo>
                <a:cubicBezTo>
                  <a:pt x="0" y="2"/>
                  <a:pt x="2" y="0"/>
                  <a:pt x="5" y="0"/>
                </a:cubicBezTo>
                <a:cubicBezTo>
                  <a:pt x="7" y="0"/>
                  <a:pt x="9" y="2"/>
                  <a:pt x="9" y="5"/>
                </a:cubicBezTo>
                <a:cubicBezTo>
                  <a:pt x="9" y="166"/>
                  <a:pt x="9" y="166"/>
                  <a:pt x="9" y="166"/>
                </a:cubicBezTo>
                <a:cubicBezTo>
                  <a:pt x="9" y="169"/>
                  <a:pt x="7" y="171"/>
                  <a:pt x="5" y="17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6" name="Freeform 535">
            <a:extLst>
              <a:ext uri="{FF2B5EF4-FFF2-40B4-BE49-F238E27FC236}">
                <a16:creationId xmlns:a16="http://schemas.microsoft.com/office/drawing/2014/main" xmlns="" id="{60805F70-1AB2-44FA-B6EE-52379245034E}"/>
              </a:ext>
            </a:extLst>
          </p:cNvPr>
          <p:cNvSpPr>
            <a:spLocks/>
          </p:cNvSpPr>
          <p:nvPr/>
        </p:nvSpPr>
        <p:spPr bwMode="auto">
          <a:xfrm>
            <a:off x="1863532" y="2209021"/>
            <a:ext cx="25863" cy="480286"/>
          </a:xfrm>
          <a:custGeom>
            <a:avLst/>
            <a:gdLst>
              <a:gd name="T0" fmla="*/ 5 w 10"/>
              <a:gd name="T1" fmla="*/ 171 h 171"/>
              <a:gd name="T2" fmla="*/ 0 w 10"/>
              <a:gd name="T3" fmla="*/ 166 h 171"/>
              <a:gd name="T4" fmla="*/ 0 w 10"/>
              <a:gd name="T5" fmla="*/ 5 h 171"/>
              <a:gd name="T6" fmla="*/ 5 w 10"/>
              <a:gd name="T7" fmla="*/ 0 h 171"/>
              <a:gd name="T8" fmla="*/ 10 w 10"/>
              <a:gd name="T9" fmla="*/ 5 h 171"/>
              <a:gd name="T10" fmla="*/ 10 w 10"/>
              <a:gd name="T11" fmla="*/ 166 h 171"/>
              <a:gd name="T12" fmla="*/ 5 w 10"/>
              <a:gd name="T13" fmla="*/ 171 h 171"/>
            </a:gdLst>
            <a:ahLst/>
            <a:cxnLst>
              <a:cxn ang="0">
                <a:pos x="T0" y="T1"/>
              </a:cxn>
              <a:cxn ang="0">
                <a:pos x="T2" y="T3"/>
              </a:cxn>
              <a:cxn ang="0">
                <a:pos x="T4" y="T5"/>
              </a:cxn>
              <a:cxn ang="0">
                <a:pos x="T6" y="T7"/>
              </a:cxn>
              <a:cxn ang="0">
                <a:pos x="T8" y="T9"/>
              </a:cxn>
              <a:cxn ang="0">
                <a:pos x="T10" y="T11"/>
              </a:cxn>
              <a:cxn ang="0">
                <a:pos x="T12" y="T13"/>
              </a:cxn>
            </a:cxnLst>
            <a:rect l="0" t="0" r="r" b="b"/>
            <a:pathLst>
              <a:path w="10" h="171">
                <a:moveTo>
                  <a:pt x="5" y="171"/>
                </a:moveTo>
                <a:cubicBezTo>
                  <a:pt x="3" y="171"/>
                  <a:pt x="0" y="169"/>
                  <a:pt x="0" y="166"/>
                </a:cubicBezTo>
                <a:cubicBezTo>
                  <a:pt x="0" y="5"/>
                  <a:pt x="0" y="5"/>
                  <a:pt x="0" y="5"/>
                </a:cubicBezTo>
                <a:cubicBezTo>
                  <a:pt x="0" y="2"/>
                  <a:pt x="3" y="0"/>
                  <a:pt x="5" y="0"/>
                </a:cubicBezTo>
                <a:cubicBezTo>
                  <a:pt x="8" y="0"/>
                  <a:pt x="10" y="2"/>
                  <a:pt x="10" y="5"/>
                </a:cubicBezTo>
                <a:cubicBezTo>
                  <a:pt x="10" y="166"/>
                  <a:pt x="10" y="166"/>
                  <a:pt x="10" y="166"/>
                </a:cubicBezTo>
                <a:cubicBezTo>
                  <a:pt x="10" y="169"/>
                  <a:pt x="8" y="171"/>
                  <a:pt x="5" y="17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7" name="Freeform 536">
            <a:extLst>
              <a:ext uri="{FF2B5EF4-FFF2-40B4-BE49-F238E27FC236}">
                <a16:creationId xmlns:a16="http://schemas.microsoft.com/office/drawing/2014/main" xmlns="" id="{CA3A3E06-0D57-4646-9980-EC43205345F7}"/>
              </a:ext>
            </a:extLst>
          </p:cNvPr>
          <p:cNvSpPr>
            <a:spLocks/>
          </p:cNvSpPr>
          <p:nvPr/>
        </p:nvSpPr>
        <p:spPr bwMode="auto">
          <a:xfrm>
            <a:off x="2510072" y="1784151"/>
            <a:ext cx="129309" cy="343590"/>
          </a:xfrm>
          <a:custGeom>
            <a:avLst/>
            <a:gdLst>
              <a:gd name="T0" fmla="*/ 42 w 46"/>
              <a:gd name="T1" fmla="*/ 124 h 124"/>
              <a:gd name="T2" fmla="*/ 4 w 46"/>
              <a:gd name="T3" fmla="*/ 124 h 124"/>
              <a:gd name="T4" fmla="*/ 0 w 46"/>
              <a:gd name="T5" fmla="*/ 120 h 124"/>
              <a:gd name="T6" fmla="*/ 4 w 46"/>
              <a:gd name="T7" fmla="*/ 115 h 124"/>
              <a:gd name="T8" fmla="*/ 37 w 46"/>
              <a:gd name="T9" fmla="*/ 115 h 124"/>
              <a:gd name="T10" fmla="*/ 37 w 46"/>
              <a:gd name="T11" fmla="*/ 4 h 124"/>
              <a:gd name="T12" fmla="*/ 42 w 46"/>
              <a:gd name="T13" fmla="*/ 0 h 124"/>
              <a:gd name="T14" fmla="*/ 46 w 46"/>
              <a:gd name="T15" fmla="*/ 4 h 124"/>
              <a:gd name="T16" fmla="*/ 46 w 46"/>
              <a:gd name="T17" fmla="*/ 120 h 124"/>
              <a:gd name="T18" fmla="*/ 42 w 46"/>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24">
                <a:moveTo>
                  <a:pt x="42" y="124"/>
                </a:moveTo>
                <a:cubicBezTo>
                  <a:pt x="4" y="124"/>
                  <a:pt x="4" y="124"/>
                  <a:pt x="4" y="124"/>
                </a:cubicBezTo>
                <a:cubicBezTo>
                  <a:pt x="2" y="124"/>
                  <a:pt x="0" y="122"/>
                  <a:pt x="0" y="120"/>
                </a:cubicBezTo>
                <a:cubicBezTo>
                  <a:pt x="0" y="117"/>
                  <a:pt x="2" y="115"/>
                  <a:pt x="4" y="115"/>
                </a:cubicBezTo>
                <a:cubicBezTo>
                  <a:pt x="37" y="115"/>
                  <a:pt x="37" y="115"/>
                  <a:pt x="37" y="115"/>
                </a:cubicBezTo>
                <a:cubicBezTo>
                  <a:pt x="37" y="4"/>
                  <a:pt x="37" y="4"/>
                  <a:pt x="37" y="4"/>
                </a:cubicBezTo>
                <a:cubicBezTo>
                  <a:pt x="37" y="2"/>
                  <a:pt x="39" y="0"/>
                  <a:pt x="42" y="0"/>
                </a:cubicBezTo>
                <a:cubicBezTo>
                  <a:pt x="44" y="0"/>
                  <a:pt x="46" y="2"/>
                  <a:pt x="46" y="4"/>
                </a:cubicBezTo>
                <a:cubicBezTo>
                  <a:pt x="46" y="120"/>
                  <a:pt x="46" y="120"/>
                  <a:pt x="46" y="120"/>
                </a:cubicBezTo>
                <a:cubicBezTo>
                  <a:pt x="46" y="122"/>
                  <a:pt x="44" y="124"/>
                  <a:pt x="42" y="1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8" name="Rectangle 537">
            <a:extLst>
              <a:ext uri="{FF2B5EF4-FFF2-40B4-BE49-F238E27FC236}">
                <a16:creationId xmlns:a16="http://schemas.microsoft.com/office/drawing/2014/main" xmlns="" id="{314D1829-2DD4-47E8-AA1B-FD3DEB35B22D}"/>
              </a:ext>
            </a:extLst>
          </p:cNvPr>
          <p:cNvSpPr>
            <a:spLocks noChangeArrowheads="1"/>
          </p:cNvSpPr>
          <p:nvPr/>
        </p:nvSpPr>
        <p:spPr bwMode="auto">
          <a:xfrm>
            <a:off x="9558281" y="5933084"/>
            <a:ext cx="158865" cy="336201"/>
          </a:xfrm>
          <a:prstGeom prst="rect">
            <a:avLst/>
          </a:prstGeom>
          <a:solidFill>
            <a:srgbClr val="F291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9" name="Freeform 538">
            <a:extLst>
              <a:ext uri="{FF2B5EF4-FFF2-40B4-BE49-F238E27FC236}">
                <a16:creationId xmlns:a16="http://schemas.microsoft.com/office/drawing/2014/main" xmlns="" id="{EF0B3007-96EF-492F-9232-17093E79DE42}"/>
              </a:ext>
            </a:extLst>
          </p:cNvPr>
          <p:cNvSpPr>
            <a:spLocks noEditPoints="1"/>
          </p:cNvSpPr>
          <p:nvPr/>
        </p:nvSpPr>
        <p:spPr bwMode="auto">
          <a:xfrm>
            <a:off x="9547196" y="5922000"/>
            <a:ext cx="184725" cy="358368"/>
          </a:xfrm>
          <a:custGeom>
            <a:avLst/>
            <a:gdLst>
              <a:gd name="T0" fmla="*/ 62 w 67"/>
              <a:gd name="T1" fmla="*/ 129 h 129"/>
              <a:gd name="T2" fmla="*/ 4 w 67"/>
              <a:gd name="T3" fmla="*/ 129 h 129"/>
              <a:gd name="T4" fmla="*/ 0 w 67"/>
              <a:gd name="T5" fmla="*/ 125 h 129"/>
              <a:gd name="T6" fmla="*/ 0 w 67"/>
              <a:gd name="T7" fmla="*/ 4 h 129"/>
              <a:gd name="T8" fmla="*/ 4 w 67"/>
              <a:gd name="T9" fmla="*/ 0 h 129"/>
              <a:gd name="T10" fmla="*/ 62 w 67"/>
              <a:gd name="T11" fmla="*/ 0 h 129"/>
              <a:gd name="T12" fmla="*/ 67 w 67"/>
              <a:gd name="T13" fmla="*/ 4 h 129"/>
              <a:gd name="T14" fmla="*/ 67 w 67"/>
              <a:gd name="T15" fmla="*/ 125 h 129"/>
              <a:gd name="T16" fmla="*/ 62 w 67"/>
              <a:gd name="T17" fmla="*/ 129 h 129"/>
              <a:gd name="T18" fmla="*/ 9 w 67"/>
              <a:gd name="T19" fmla="*/ 120 h 129"/>
              <a:gd name="T20" fmla="*/ 58 w 67"/>
              <a:gd name="T21" fmla="*/ 120 h 129"/>
              <a:gd name="T22" fmla="*/ 58 w 67"/>
              <a:gd name="T23" fmla="*/ 9 h 129"/>
              <a:gd name="T24" fmla="*/ 9 w 67"/>
              <a:gd name="T25" fmla="*/ 9 h 129"/>
              <a:gd name="T26" fmla="*/ 9 w 67"/>
              <a:gd name="T27" fmla="*/ 1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29">
                <a:moveTo>
                  <a:pt x="62" y="129"/>
                </a:moveTo>
                <a:cubicBezTo>
                  <a:pt x="4" y="129"/>
                  <a:pt x="4" y="129"/>
                  <a:pt x="4" y="129"/>
                </a:cubicBezTo>
                <a:cubicBezTo>
                  <a:pt x="2" y="129"/>
                  <a:pt x="0" y="127"/>
                  <a:pt x="0" y="125"/>
                </a:cubicBezTo>
                <a:cubicBezTo>
                  <a:pt x="0" y="4"/>
                  <a:pt x="0" y="4"/>
                  <a:pt x="0" y="4"/>
                </a:cubicBezTo>
                <a:cubicBezTo>
                  <a:pt x="0" y="2"/>
                  <a:pt x="2" y="0"/>
                  <a:pt x="4" y="0"/>
                </a:cubicBezTo>
                <a:cubicBezTo>
                  <a:pt x="62" y="0"/>
                  <a:pt x="62" y="0"/>
                  <a:pt x="62" y="0"/>
                </a:cubicBezTo>
                <a:cubicBezTo>
                  <a:pt x="65" y="0"/>
                  <a:pt x="67" y="2"/>
                  <a:pt x="67" y="4"/>
                </a:cubicBezTo>
                <a:cubicBezTo>
                  <a:pt x="67" y="125"/>
                  <a:pt x="67" y="125"/>
                  <a:pt x="67" y="125"/>
                </a:cubicBezTo>
                <a:cubicBezTo>
                  <a:pt x="67" y="127"/>
                  <a:pt x="65" y="129"/>
                  <a:pt x="62" y="129"/>
                </a:cubicBezTo>
                <a:close/>
                <a:moveTo>
                  <a:pt x="9" y="120"/>
                </a:moveTo>
                <a:cubicBezTo>
                  <a:pt x="58" y="120"/>
                  <a:pt x="58" y="120"/>
                  <a:pt x="58" y="120"/>
                </a:cubicBezTo>
                <a:cubicBezTo>
                  <a:pt x="58" y="9"/>
                  <a:pt x="58" y="9"/>
                  <a:pt x="58" y="9"/>
                </a:cubicBezTo>
                <a:cubicBezTo>
                  <a:pt x="9" y="9"/>
                  <a:pt x="9" y="9"/>
                  <a:pt x="9" y="9"/>
                </a:cubicBezTo>
                <a:lnTo>
                  <a:pt x="9" y="120"/>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0" name="Rectangle 539">
            <a:extLst>
              <a:ext uri="{FF2B5EF4-FFF2-40B4-BE49-F238E27FC236}">
                <a16:creationId xmlns:a16="http://schemas.microsoft.com/office/drawing/2014/main" xmlns="" id="{76FB761C-BF53-4DCF-9CF7-E5B40BB090AA}"/>
              </a:ext>
            </a:extLst>
          </p:cNvPr>
          <p:cNvSpPr>
            <a:spLocks noChangeArrowheads="1"/>
          </p:cNvSpPr>
          <p:nvPr/>
        </p:nvSpPr>
        <p:spPr bwMode="auto">
          <a:xfrm>
            <a:off x="9861230" y="5722496"/>
            <a:ext cx="162558" cy="546787"/>
          </a:xfrm>
          <a:prstGeom prst="rect">
            <a:avLst/>
          </a:prstGeom>
          <a:solidFill>
            <a:srgbClr val="F291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1" name="Freeform 540">
            <a:extLst>
              <a:ext uri="{FF2B5EF4-FFF2-40B4-BE49-F238E27FC236}">
                <a16:creationId xmlns:a16="http://schemas.microsoft.com/office/drawing/2014/main" xmlns="" id="{BF1ED06B-B121-4B5A-B45E-C572E671636E}"/>
              </a:ext>
            </a:extLst>
          </p:cNvPr>
          <p:cNvSpPr>
            <a:spLocks noEditPoints="1"/>
          </p:cNvSpPr>
          <p:nvPr/>
        </p:nvSpPr>
        <p:spPr bwMode="auto">
          <a:xfrm>
            <a:off x="9846452" y="5707718"/>
            <a:ext cx="188421" cy="572650"/>
          </a:xfrm>
          <a:custGeom>
            <a:avLst/>
            <a:gdLst>
              <a:gd name="T0" fmla="*/ 63 w 67"/>
              <a:gd name="T1" fmla="*/ 205 h 205"/>
              <a:gd name="T2" fmla="*/ 5 w 67"/>
              <a:gd name="T3" fmla="*/ 205 h 205"/>
              <a:gd name="T4" fmla="*/ 0 w 67"/>
              <a:gd name="T5" fmla="*/ 201 h 205"/>
              <a:gd name="T6" fmla="*/ 0 w 67"/>
              <a:gd name="T7" fmla="*/ 5 h 205"/>
              <a:gd name="T8" fmla="*/ 5 w 67"/>
              <a:gd name="T9" fmla="*/ 0 h 205"/>
              <a:gd name="T10" fmla="*/ 63 w 67"/>
              <a:gd name="T11" fmla="*/ 0 h 205"/>
              <a:gd name="T12" fmla="*/ 67 w 67"/>
              <a:gd name="T13" fmla="*/ 5 h 205"/>
              <a:gd name="T14" fmla="*/ 67 w 67"/>
              <a:gd name="T15" fmla="*/ 201 h 205"/>
              <a:gd name="T16" fmla="*/ 63 w 67"/>
              <a:gd name="T17" fmla="*/ 205 h 205"/>
              <a:gd name="T18" fmla="*/ 9 w 67"/>
              <a:gd name="T19" fmla="*/ 196 h 205"/>
              <a:gd name="T20" fmla="*/ 58 w 67"/>
              <a:gd name="T21" fmla="*/ 196 h 205"/>
              <a:gd name="T22" fmla="*/ 58 w 67"/>
              <a:gd name="T23" fmla="*/ 10 h 205"/>
              <a:gd name="T24" fmla="*/ 9 w 67"/>
              <a:gd name="T25" fmla="*/ 10 h 205"/>
              <a:gd name="T26" fmla="*/ 9 w 67"/>
              <a:gd name="T27" fmla="*/ 19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5">
                <a:moveTo>
                  <a:pt x="63" y="205"/>
                </a:moveTo>
                <a:cubicBezTo>
                  <a:pt x="5" y="205"/>
                  <a:pt x="5" y="205"/>
                  <a:pt x="5" y="205"/>
                </a:cubicBezTo>
                <a:cubicBezTo>
                  <a:pt x="2" y="205"/>
                  <a:pt x="0" y="203"/>
                  <a:pt x="0" y="201"/>
                </a:cubicBezTo>
                <a:cubicBezTo>
                  <a:pt x="0" y="5"/>
                  <a:pt x="0" y="5"/>
                  <a:pt x="0" y="5"/>
                </a:cubicBezTo>
                <a:cubicBezTo>
                  <a:pt x="0" y="3"/>
                  <a:pt x="2" y="0"/>
                  <a:pt x="5" y="0"/>
                </a:cubicBezTo>
                <a:cubicBezTo>
                  <a:pt x="63" y="0"/>
                  <a:pt x="63" y="0"/>
                  <a:pt x="63" y="0"/>
                </a:cubicBezTo>
                <a:cubicBezTo>
                  <a:pt x="65" y="0"/>
                  <a:pt x="67" y="3"/>
                  <a:pt x="67" y="5"/>
                </a:cubicBezTo>
                <a:cubicBezTo>
                  <a:pt x="67" y="201"/>
                  <a:pt x="67" y="201"/>
                  <a:pt x="67" y="201"/>
                </a:cubicBezTo>
                <a:cubicBezTo>
                  <a:pt x="67" y="203"/>
                  <a:pt x="65" y="205"/>
                  <a:pt x="63" y="205"/>
                </a:cubicBezTo>
                <a:close/>
                <a:moveTo>
                  <a:pt x="9" y="196"/>
                </a:moveTo>
                <a:cubicBezTo>
                  <a:pt x="58" y="196"/>
                  <a:pt x="58" y="196"/>
                  <a:pt x="58" y="196"/>
                </a:cubicBezTo>
                <a:cubicBezTo>
                  <a:pt x="58" y="10"/>
                  <a:pt x="58" y="10"/>
                  <a:pt x="58" y="10"/>
                </a:cubicBezTo>
                <a:cubicBezTo>
                  <a:pt x="9" y="10"/>
                  <a:pt x="9" y="10"/>
                  <a:pt x="9" y="10"/>
                </a:cubicBezTo>
                <a:lnTo>
                  <a:pt x="9" y="19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2" name="Rectangle 541">
            <a:extLst>
              <a:ext uri="{FF2B5EF4-FFF2-40B4-BE49-F238E27FC236}">
                <a16:creationId xmlns:a16="http://schemas.microsoft.com/office/drawing/2014/main" xmlns="" id="{A2078A94-D029-4B56-9D13-1C46BA961A50}"/>
              </a:ext>
            </a:extLst>
          </p:cNvPr>
          <p:cNvSpPr>
            <a:spLocks noChangeArrowheads="1"/>
          </p:cNvSpPr>
          <p:nvPr/>
        </p:nvSpPr>
        <p:spPr bwMode="auto">
          <a:xfrm>
            <a:off x="10164180" y="5441714"/>
            <a:ext cx="162558" cy="827570"/>
          </a:xfrm>
          <a:prstGeom prst="rect">
            <a:avLst/>
          </a:prstGeom>
          <a:solidFill>
            <a:srgbClr val="F291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3" name="Freeform 542">
            <a:extLst>
              <a:ext uri="{FF2B5EF4-FFF2-40B4-BE49-F238E27FC236}">
                <a16:creationId xmlns:a16="http://schemas.microsoft.com/office/drawing/2014/main" xmlns="" id="{8C58577E-B230-4A4D-ADAE-4433CD027537}"/>
              </a:ext>
            </a:extLst>
          </p:cNvPr>
          <p:cNvSpPr>
            <a:spLocks noEditPoints="1"/>
          </p:cNvSpPr>
          <p:nvPr/>
        </p:nvSpPr>
        <p:spPr bwMode="auto">
          <a:xfrm>
            <a:off x="10153095" y="5426936"/>
            <a:ext cx="184725" cy="853432"/>
          </a:xfrm>
          <a:custGeom>
            <a:avLst/>
            <a:gdLst>
              <a:gd name="T0" fmla="*/ 62 w 67"/>
              <a:gd name="T1" fmla="*/ 306 h 306"/>
              <a:gd name="T2" fmla="*/ 4 w 67"/>
              <a:gd name="T3" fmla="*/ 306 h 306"/>
              <a:gd name="T4" fmla="*/ 0 w 67"/>
              <a:gd name="T5" fmla="*/ 302 h 306"/>
              <a:gd name="T6" fmla="*/ 0 w 67"/>
              <a:gd name="T7" fmla="*/ 5 h 306"/>
              <a:gd name="T8" fmla="*/ 4 w 67"/>
              <a:gd name="T9" fmla="*/ 0 h 306"/>
              <a:gd name="T10" fmla="*/ 62 w 67"/>
              <a:gd name="T11" fmla="*/ 0 h 306"/>
              <a:gd name="T12" fmla="*/ 67 w 67"/>
              <a:gd name="T13" fmla="*/ 5 h 306"/>
              <a:gd name="T14" fmla="*/ 67 w 67"/>
              <a:gd name="T15" fmla="*/ 302 h 306"/>
              <a:gd name="T16" fmla="*/ 62 w 67"/>
              <a:gd name="T17" fmla="*/ 306 h 306"/>
              <a:gd name="T18" fmla="*/ 9 w 67"/>
              <a:gd name="T19" fmla="*/ 297 h 306"/>
              <a:gd name="T20" fmla="*/ 58 w 67"/>
              <a:gd name="T21" fmla="*/ 297 h 306"/>
              <a:gd name="T22" fmla="*/ 58 w 67"/>
              <a:gd name="T23" fmla="*/ 9 h 306"/>
              <a:gd name="T24" fmla="*/ 9 w 67"/>
              <a:gd name="T25" fmla="*/ 9 h 306"/>
              <a:gd name="T26" fmla="*/ 9 w 67"/>
              <a:gd name="T27" fmla="*/ 29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306">
                <a:moveTo>
                  <a:pt x="62" y="306"/>
                </a:moveTo>
                <a:cubicBezTo>
                  <a:pt x="4" y="306"/>
                  <a:pt x="4" y="306"/>
                  <a:pt x="4" y="306"/>
                </a:cubicBezTo>
                <a:cubicBezTo>
                  <a:pt x="2" y="306"/>
                  <a:pt x="0" y="304"/>
                  <a:pt x="0" y="302"/>
                </a:cubicBezTo>
                <a:cubicBezTo>
                  <a:pt x="0" y="5"/>
                  <a:pt x="0" y="5"/>
                  <a:pt x="0" y="5"/>
                </a:cubicBezTo>
                <a:cubicBezTo>
                  <a:pt x="0" y="2"/>
                  <a:pt x="2" y="0"/>
                  <a:pt x="4" y="0"/>
                </a:cubicBezTo>
                <a:cubicBezTo>
                  <a:pt x="62" y="0"/>
                  <a:pt x="62" y="0"/>
                  <a:pt x="62" y="0"/>
                </a:cubicBezTo>
                <a:cubicBezTo>
                  <a:pt x="65" y="0"/>
                  <a:pt x="67" y="2"/>
                  <a:pt x="67" y="5"/>
                </a:cubicBezTo>
                <a:cubicBezTo>
                  <a:pt x="67" y="302"/>
                  <a:pt x="67" y="302"/>
                  <a:pt x="67" y="302"/>
                </a:cubicBezTo>
                <a:cubicBezTo>
                  <a:pt x="67" y="304"/>
                  <a:pt x="65" y="306"/>
                  <a:pt x="62" y="306"/>
                </a:cubicBezTo>
                <a:close/>
                <a:moveTo>
                  <a:pt x="9" y="297"/>
                </a:moveTo>
                <a:cubicBezTo>
                  <a:pt x="58" y="297"/>
                  <a:pt x="58" y="297"/>
                  <a:pt x="58" y="297"/>
                </a:cubicBezTo>
                <a:cubicBezTo>
                  <a:pt x="58" y="9"/>
                  <a:pt x="58" y="9"/>
                  <a:pt x="58" y="9"/>
                </a:cubicBezTo>
                <a:cubicBezTo>
                  <a:pt x="9" y="9"/>
                  <a:pt x="9" y="9"/>
                  <a:pt x="9" y="9"/>
                </a:cubicBezTo>
                <a:lnTo>
                  <a:pt x="9" y="297"/>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4" name="Freeform 543">
            <a:extLst>
              <a:ext uri="{FF2B5EF4-FFF2-40B4-BE49-F238E27FC236}">
                <a16:creationId xmlns:a16="http://schemas.microsoft.com/office/drawing/2014/main" xmlns="" id="{1FF2C156-D630-422A-B123-86AC7D75C51C}"/>
              </a:ext>
            </a:extLst>
          </p:cNvPr>
          <p:cNvSpPr>
            <a:spLocks/>
          </p:cNvSpPr>
          <p:nvPr/>
        </p:nvSpPr>
        <p:spPr bwMode="auto">
          <a:xfrm>
            <a:off x="5052877" y="6258201"/>
            <a:ext cx="1163771" cy="22167"/>
          </a:xfrm>
          <a:custGeom>
            <a:avLst/>
            <a:gdLst>
              <a:gd name="T0" fmla="*/ 412 w 416"/>
              <a:gd name="T1" fmla="*/ 9 h 9"/>
              <a:gd name="T2" fmla="*/ 4 w 416"/>
              <a:gd name="T3" fmla="*/ 9 h 9"/>
              <a:gd name="T4" fmla="*/ 0 w 416"/>
              <a:gd name="T5" fmla="*/ 5 h 9"/>
              <a:gd name="T6" fmla="*/ 4 w 416"/>
              <a:gd name="T7" fmla="*/ 0 h 9"/>
              <a:gd name="T8" fmla="*/ 412 w 416"/>
              <a:gd name="T9" fmla="*/ 0 h 9"/>
              <a:gd name="T10" fmla="*/ 416 w 416"/>
              <a:gd name="T11" fmla="*/ 5 h 9"/>
              <a:gd name="T12" fmla="*/ 412 w 4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16" h="9">
                <a:moveTo>
                  <a:pt x="412" y="9"/>
                </a:moveTo>
                <a:cubicBezTo>
                  <a:pt x="4" y="9"/>
                  <a:pt x="4" y="9"/>
                  <a:pt x="4" y="9"/>
                </a:cubicBezTo>
                <a:cubicBezTo>
                  <a:pt x="2" y="9"/>
                  <a:pt x="0" y="7"/>
                  <a:pt x="0" y="5"/>
                </a:cubicBezTo>
                <a:cubicBezTo>
                  <a:pt x="0" y="2"/>
                  <a:pt x="2" y="0"/>
                  <a:pt x="4" y="0"/>
                </a:cubicBezTo>
                <a:cubicBezTo>
                  <a:pt x="412" y="0"/>
                  <a:pt x="412" y="0"/>
                  <a:pt x="412" y="0"/>
                </a:cubicBezTo>
                <a:cubicBezTo>
                  <a:pt x="414" y="0"/>
                  <a:pt x="416" y="2"/>
                  <a:pt x="416" y="5"/>
                </a:cubicBezTo>
                <a:cubicBezTo>
                  <a:pt x="416" y="7"/>
                  <a:pt x="414" y="9"/>
                  <a:pt x="412"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5" name="Freeform 544">
            <a:extLst>
              <a:ext uri="{FF2B5EF4-FFF2-40B4-BE49-F238E27FC236}">
                <a16:creationId xmlns:a16="http://schemas.microsoft.com/office/drawing/2014/main" xmlns="" id="{84960F29-F2F4-4E43-ACE0-B42D21B64918}"/>
              </a:ext>
            </a:extLst>
          </p:cNvPr>
          <p:cNvSpPr>
            <a:spLocks/>
          </p:cNvSpPr>
          <p:nvPr/>
        </p:nvSpPr>
        <p:spPr bwMode="auto">
          <a:xfrm>
            <a:off x="6456790" y="6258201"/>
            <a:ext cx="247533" cy="22167"/>
          </a:xfrm>
          <a:custGeom>
            <a:avLst/>
            <a:gdLst>
              <a:gd name="T0" fmla="*/ 85 w 89"/>
              <a:gd name="T1" fmla="*/ 9 h 9"/>
              <a:gd name="T2" fmla="*/ 4 w 89"/>
              <a:gd name="T3" fmla="*/ 9 h 9"/>
              <a:gd name="T4" fmla="*/ 0 w 89"/>
              <a:gd name="T5" fmla="*/ 5 h 9"/>
              <a:gd name="T6" fmla="*/ 4 w 89"/>
              <a:gd name="T7" fmla="*/ 0 h 9"/>
              <a:gd name="T8" fmla="*/ 85 w 89"/>
              <a:gd name="T9" fmla="*/ 0 h 9"/>
              <a:gd name="T10" fmla="*/ 89 w 89"/>
              <a:gd name="T11" fmla="*/ 5 h 9"/>
              <a:gd name="T12" fmla="*/ 85 w 8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9" h="9">
                <a:moveTo>
                  <a:pt x="85" y="9"/>
                </a:moveTo>
                <a:cubicBezTo>
                  <a:pt x="4" y="9"/>
                  <a:pt x="4" y="9"/>
                  <a:pt x="4" y="9"/>
                </a:cubicBezTo>
                <a:cubicBezTo>
                  <a:pt x="2" y="9"/>
                  <a:pt x="0" y="7"/>
                  <a:pt x="0" y="5"/>
                </a:cubicBezTo>
                <a:cubicBezTo>
                  <a:pt x="0" y="2"/>
                  <a:pt x="2" y="0"/>
                  <a:pt x="4" y="0"/>
                </a:cubicBezTo>
                <a:cubicBezTo>
                  <a:pt x="85" y="0"/>
                  <a:pt x="85" y="0"/>
                  <a:pt x="85" y="0"/>
                </a:cubicBezTo>
                <a:cubicBezTo>
                  <a:pt x="87" y="0"/>
                  <a:pt x="89" y="2"/>
                  <a:pt x="89" y="5"/>
                </a:cubicBezTo>
                <a:cubicBezTo>
                  <a:pt x="89" y="7"/>
                  <a:pt x="87" y="9"/>
                  <a:pt x="85"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6" name="Freeform 545">
            <a:extLst>
              <a:ext uri="{FF2B5EF4-FFF2-40B4-BE49-F238E27FC236}">
                <a16:creationId xmlns:a16="http://schemas.microsoft.com/office/drawing/2014/main" xmlns="" id="{B0FC8880-234A-442F-A4D0-AED56C822A81}"/>
              </a:ext>
            </a:extLst>
          </p:cNvPr>
          <p:cNvSpPr>
            <a:spLocks/>
          </p:cNvSpPr>
          <p:nvPr/>
        </p:nvSpPr>
        <p:spPr bwMode="auto">
          <a:xfrm>
            <a:off x="2310568" y="5973723"/>
            <a:ext cx="1252439" cy="325117"/>
          </a:xfrm>
          <a:custGeom>
            <a:avLst/>
            <a:gdLst>
              <a:gd name="T0" fmla="*/ 0 w 448"/>
              <a:gd name="T1" fmla="*/ 54 h 116"/>
              <a:gd name="T2" fmla="*/ 0 w 448"/>
              <a:gd name="T3" fmla="*/ 63 h 116"/>
              <a:gd name="T4" fmla="*/ 54 w 448"/>
              <a:gd name="T5" fmla="*/ 116 h 116"/>
              <a:gd name="T6" fmla="*/ 394 w 448"/>
              <a:gd name="T7" fmla="*/ 116 h 116"/>
              <a:gd name="T8" fmla="*/ 448 w 448"/>
              <a:gd name="T9" fmla="*/ 63 h 116"/>
              <a:gd name="T10" fmla="*/ 448 w 448"/>
              <a:gd name="T11" fmla="*/ 54 h 116"/>
              <a:gd name="T12" fmla="*/ 448 w 448"/>
              <a:gd name="T13" fmla="*/ 0 h 116"/>
              <a:gd name="T14" fmla="*/ 0 w 448"/>
              <a:gd name="T15" fmla="*/ 0 h 116"/>
              <a:gd name="T16" fmla="*/ 0 w 448"/>
              <a:gd name="T1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116">
                <a:moveTo>
                  <a:pt x="0" y="54"/>
                </a:moveTo>
                <a:cubicBezTo>
                  <a:pt x="0" y="63"/>
                  <a:pt x="0" y="63"/>
                  <a:pt x="0" y="63"/>
                </a:cubicBezTo>
                <a:cubicBezTo>
                  <a:pt x="0" y="92"/>
                  <a:pt x="24" y="116"/>
                  <a:pt x="54" y="116"/>
                </a:cubicBezTo>
                <a:cubicBezTo>
                  <a:pt x="394" y="116"/>
                  <a:pt x="394" y="116"/>
                  <a:pt x="394" y="116"/>
                </a:cubicBezTo>
                <a:cubicBezTo>
                  <a:pt x="424" y="116"/>
                  <a:pt x="448" y="92"/>
                  <a:pt x="448" y="63"/>
                </a:cubicBezTo>
                <a:cubicBezTo>
                  <a:pt x="448" y="54"/>
                  <a:pt x="448" y="54"/>
                  <a:pt x="448" y="54"/>
                </a:cubicBezTo>
                <a:cubicBezTo>
                  <a:pt x="448" y="39"/>
                  <a:pt x="448" y="20"/>
                  <a:pt x="448" y="0"/>
                </a:cubicBezTo>
                <a:cubicBezTo>
                  <a:pt x="0" y="0"/>
                  <a:pt x="0" y="0"/>
                  <a:pt x="0" y="0"/>
                </a:cubicBezTo>
                <a:cubicBezTo>
                  <a:pt x="0" y="20"/>
                  <a:pt x="0" y="39"/>
                  <a:pt x="0"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7" name="Freeform 546">
            <a:extLst>
              <a:ext uri="{FF2B5EF4-FFF2-40B4-BE49-F238E27FC236}">
                <a16:creationId xmlns:a16="http://schemas.microsoft.com/office/drawing/2014/main" xmlns="" id="{3220EB95-13EE-46AE-8554-F63DEF4E41C4}"/>
              </a:ext>
            </a:extLst>
          </p:cNvPr>
          <p:cNvSpPr>
            <a:spLocks noEditPoints="1"/>
          </p:cNvSpPr>
          <p:nvPr/>
        </p:nvSpPr>
        <p:spPr bwMode="auto">
          <a:xfrm>
            <a:off x="2295790" y="5962640"/>
            <a:ext cx="1278300" cy="350979"/>
          </a:xfrm>
          <a:custGeom>
            <a:avLst/>
            <a:gdLst>
              <a:gd name="T0" fmla="*/ 399 w 458"/>
              <a:gd name="T1" fmla="*/ 125 h 125"/>
              <a:gd name="T2" fmla="*/ 59 w 458"/>
              <a:gd name="T3" fmla="*/ 125 h 125"/>
              <a:gd name="T4" fmla="*/ 0 w 458"/>
              <a:gd name="T5" fmla="*/ 67 h 125"/>
              <a:gd name="T6" fmla="*/ 0 w 458"/>
              <a:gd name="T7" fmla="*/ 4 h 125"/>
              <a:gd name="T8" fmla="*/ 5 w 458"/>
              <a:gd name="T9" fmla="*/ 0 h 125"/>
              <a:gd name="T10" fmla="*/ 453 w 458"/>
              <a:gd name="T11" fmla="*/ 0 h 125"/>
              <a:gd name="T12" fmla="*/ 458 w 458"/>
              <a:gd name="T13" fmla="*/ 4 h 125"/>
              <a:gd name="T14" fmla="*/ 458 w 458"/>
              <a:gd name="T15" fmla="*/ 67 h 125"/>
              <a:gd name="T16" fmla="*/ 399 w 458"/>
              <a:gd name="T17" fmla="*/ 125 h 125"/>
              <a:gd name="T18" fmla="*/ 10 w 458"/>
              <a:gd name="T19" fmla="*/ 9 h 125"/>
              <a:gd name="T20" fmla="*/ 10 w 458"/>
              <a:gd name="T21" fmla="*/ 67 h 125"/>
              <a:gd name="T22" fmla="*/ 59 w 458"/>
              <a:gd name="T23" fmla="*/ 116 h 125"/>
              <a:gd name="T24" fmla="*/ 399 w 458"/>
              <a:gd name="T25" fmla="*/ 116 h 125"/>
              <a:gd name="T26" fmla="*/ 449 w 458"/>
              <a:gd name="T27" fmla="*/ 67 h 125"/>
              <a:gd name="T28" fmla="*/ 449 w 458"/>
              <a:gd name="T29" fmla="*/ 9 h 125"/>
              <a:gd name="T30" fmla="*/ 10 w 458"/>
              <a:gd name="T31"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8" h="125">
                <a:moveTo>
                  <a:pt x="399" y="125"/>
                </a:moveTo>
                <a:cubicBezTo>
                  <a:pt x="59" y="125"/>
                  <a:pt x="59" y="125"/>
                  <a:pt x="59" y="125"/>
                </a:cubicBezTo>
                <a:cubicBezTo>
                  <a:pt x="27" y="125"/>
                  <a:pt x="0" y="99"/>
                  <a:pt x="0" y="67"/>
                </a:cubicBezTo>
                <a:cubicBezTo>
                  <a:pt x="0" y="4"/>
                  <a:pt x="0" y="4"/>
                  <a:pt x="0" y="4"/>
                </a:cubicBezTo>
                <a:cubicBezTo>
                  <a:pt x="0" y="2"/>
                  <a:pt x="2" y="0"/>
                  <a:pt x="5" y="0"/>
                </a:cubicBezTo>
                <a:cubicBezTo>
                  <a:pt x="453" y="0"/>
                  <a:pt x="453" y="0"/>
                  <a:pt x="453" y="0"/>
                </a:cubicBezTo>
                <a:cubicBezTo>
                  <a:pt x="456" y="0"/>
                  <a:pt x="458" y="2"/>
                  <a:pt x="458" y="4"/>
                </a:cubicBezTo>
                <a:cubicBezTo>
                  <a:pt x="458" y="67"/>
                  <a:pt x="458" y="67"/>
                  <a:pt x="458" y="67"/>
                </a:cubicBezTo>
                <a:cubicBezTo>
                  <a:pt x="458" y="99"/>
                  <a:pt x="432" y="125"/>
                  <a:pt x="399" y="125"/>
                </a:cubicBezTo>
                <a:close/>
                <a:moveTo>
                  <a:pt x="10" y="9"/>
                </a:moveTo>
                <a:cubicBezTo>
                  <a:pt x="10" y="67"/>
                  <a:pt x="10" y="67"/>
                  <a:pt x="10" y="67"/>
                </a:cubicBezTo>
                <a:cubicBezTo>
                  <a:pt x="10" y="94"/>
                  <a:pt x="32" y="116"/>
                  <a:pt x="59" y="116"/>
                </a:cubicBezTo>
                <a:cubicBezTo>
                  <a:pt x="399" y="116"/>
                  <a:pt x="399" y="116"/>
                  <a:pt x="399" y="116"/>
                </a:cubicBezTo>
                <a:cubicBezTo>
                  <a:pt x="427" y="116"/>
                  <a:pt x="449" y="94"/>
                  <a:pt x="449" y="67"/>
                </a:cubicBezTo>
                <a:cubicBezTo>
                  <a:pt x="449" y="9"/>
                  <a:pt x="449" y="9"/>
                  <a:pt x="449" y="9"/>
                </a:cubicBezTo>
                <a:lnTo>
                  <a:pt x="10" y="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8" name="Freeform 547">
            <a:extLst>
              <a:ext uri="{FF2B5EF4-FFF2-40B4-BE49-F238E27FC236}">
                <a16:creationId xmlns:a16="http://schemas.microsoft.com/office/drawing/2014/main" xmlns="" id="{D1C169FE-1469-4B7F-B221-503D056410C2}"/>
              </a:ext>
            </a:extLst>
          </p:cNvPr>
          <p:cNvSpPr>
            <a:spLocks/>
          </p:cNvSpPr>
          <p:nvPr/>
        </p:nvSpPr>
        <p:spPr bwMode="auto">
          <a:xfrm>
            <a:off x="2310568" y="4119080"/>
            <a:ext cx="1252439" cy="317728"/>
          </a:xfrm>
          <a:custGeom>
            <a:avLst/>
            <a:gdLst>
              <a:gd name="T0" fmla="*/ 448 w 448"/>
              <a:gd name="T1" fmla="*/ 48 h 114"/>
              <a:gd name="T2" fmla="*/ 394 w 448"/>
              <a:gd name="T3" fmla="*/ 0 h 114"/>
              <a:gd name="T4" fmla="*/ 54 w 448"/>
              <a:gd name="T5" fmla="*/ 0 h 114"/>
              <a:gd name="T6" fmla="*/ 0 w 448"/>
              <a:gd name="T7" fmla="*/ 48 h 114"/>
              <a:gd name="T8" fmla="*/ 0 w 448"/>
              <a:gd name="T9" fmla="*/ 114 h 114"/>
              <a:gd name="T10" fmla="*/ 448 w 448"/>
              <a:gd name="T11" fmla="*/ 114 h 114"/>
              <a:gd name="T12" fmla="*/ 448 w 448"/>
              <a:gd name="T13" fmla="*/ 48 h 114"/>
            </a:gdLst>
            <a:ahLst/>
            <a:cxnLst>
              <a:cxn ang="0">
                <a:pos x="T0" y="T1"/>
              </a:cxn>
              <a:cxn ang="0">
                <a:pos x="T2" y="T3"/>
              </a:cxn>
              <a:cxn ang="0">
                <a:pos x="T4" y="T5"/>
              </a:cxn>
              <a:cxn ang="0">
                <a:pos x="T6" y="T7"/>
              </a:cxn>
              <a:cxn ang="0">
                <a:pos x="T8" y="T9"/>
              </a:cxn>
              <a:cxn ang="0">
                <a:pos x="T10" y="T11"/>
              </a:cxn>
              <a:cxn ang="0">
                <a:pos x="T12" y="T13"/>
              </a:cxn>
            </a:cxnLst>
            <a:rect l="0" t="0" r="r" b="b"/>
            <a:pathLst>
              <a:path w="448" h="114">
                <a:moveTo>
                  <a:pt x="448" y="48"/>
                </a:moveTo>
                <a:cubicBezTo>
                  <a:pt x="448" y="22"/>
                  <a:pt x="424" y="0"/>
                  <a:pt x="394" y="0"/>
                </a:cubicBezTo>
                <a:cubicBezTo>
                  <a:pt x="54" y="0"/>
                  <a:pt x="54" y="0"/>
                  <a:pt x="54" y="0"/>
                </a:cubicBezTo>
                <a:cubicBezTo>
                  <a:pt x="24" y="0"/>
                  <a:pt x="0" y="22"/>
                  <a:pt x="0" y="48"/>
                </a:cubicBezTo>
                <a:cubicBezTo>
                  <a:pt x="0" y="65"/>
                  <a:pt x="0" y="90"/>
                  <a:pt x="0" y="114"/>
                </a:cubicBezTo>
                <a:cubicBezTo>
                  <a:pt x="448" y="114"/>
                  <a:pt x="448" y="114"/>
                  <a:pt x="448" y="114"/>
                </a:cubicBezTo>
                <a:cubicBezTo>
                  <a:pt x="448" y="90"/>
                  <a:pt x="448" y="65"/>
                  <a:pt x="448"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9" name="Freeform 548">
            <a:extLst>
              <a:ext uri="{FF2B5EF4-FFF2-40B4-BE49-F238E27FC236}">
                <a16:creationId xmlns:a16="http://schemas.microsoft.com/office/drawing/2014/main" xmlns="" id="{2E4308E7-B770-44F0-A250-33B4C85A5FDF}"/>
              </a:ext>
            </a:extLst>
          </p:cNvPr>
          <p:cNvSpPr>
            <a:spLocks noEditPoints="1"/>
          </p:cNvSpPr>
          <p:nvPr/>
        </p:nvSpPr>
        <p:spPr bwMode="auto">
          <a:xfrm>
            <a:off x="2295790" y="4107997"/>
            <a:ext cx="1278300" cy="343590"/>
          </a:xfrm>
          <a:custGeom>
            <a:avLst/>
            <a:gdLst>
              <a:gd name="T0" fmla="*/ 453 w 458"/>
              <a:gd name="T1" fmla="*/ 123 h 123"/>
              <a:gd name="T2" fmla="*/ 5 w 458"/>
              <a:gd name="T3" fmla="*/ 123 h 123"/>
              <a:gd name="T4" fmla="*/ 0 w 458"/>
              <a:gd name="T5" fmla="*/ 118 h 123"/>
              <a:gd name="T6" fmla="*/ 0 w 458"/>
              <a:gd name="T7" fmla="*/ 52 h 123"/>
              <a:gd name="T8" fmla="*/ 59 w 458"/>
              <a:gd name="T9" fmla="*/ 0 h 123"/>
              <a:gd name="T10" fmla="*/ 399 w 458"/>
              <a:gd name="T11" fmla="*/ 0 h 123"/>
              <a:gd name="T12" fmla="*/ 458 w 458"/>
              <a:gd name="T13" fmla="*/ 52 h 123"/>
              <a:gd name="T14" fmla="*/ 458 w 458"/>
              <a:gd name="T15" fmla="*/ 118 h 123"/>
              <a:gd name="T16" fmla="*/ 453 w 458"/>
              <a:gd name="T17" fmla="*/ 123 h 123"/>
              <a:gd name="T18" fmla="*/ 10 w 458"/>
              <a:gd name="T19" fmla="*/ 114 h 123"/>
              <a:gd name="T20" fmla="*/ 449 w 458"/>
              <a:gd name="T21" fmla="*/ 114 h 123"/>
              <a:gd name="T22" fmla="*/ 449 w 458"/>
              <a:gd name="T23" fmla="*/ 52 h 123"/>
              <a:gd name="T24" fmla="*/ 399 w 458"/>
              <a:gd name="T25" fmla="*/ 9 h 123"/>
              <a:gd name="T26" fmla="*/ 59 w 458"/>
              <a:gd name="T27" fmla="*/ 9 h 123"/>
              <a:gd name="T28" fmla="*/ 10 w 458"/>
              <a:gd name="T29" fmla="*/ 52 h 123"/>
              <a:gd name="T30" fmla="*/ 10 w 458"/>
              <a:gd name="T31" fmla="*/ 1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8" h="123">
                <a:moveTo>
                  <a:pt x="453" y="123"/>
                </a:moveTo>
                <a:cubicBezTo>
                  <a:pt x="5" y="123"/>
                  <a:pt x="5" y="123"/>
                  <a:pt x="5" y="123"/>
                </a:cubicBezTo>
                <a:cubicBezTo>
                  <a:pt x="2" y="123"/>
                  <a:pt x="0" y="121"/>
                  <a:pt x="0" y="118"/>
                </a:cubicBezTo>
                <a:cubicBezTo>
                  <a:pt x="0" y="52"/>
                  <a:pt x="0" y="52"/>
                  <a:pt x="0" y="52"/>
                </a:cubicBezTo>
                <a:cubicBezTo>
                  <a:pt x="0" y="23"/>
                  <a:pt x="27" y="0"/>
                  <a:pt x="59" y="0"/>
                </a:cubicBezTo>
                <a:cubicBezTo>
                  <a:pt x="399" y="0"/>
                  <a:pt x="399" y="0"/>
                  <a:pt x="399" y="0"/>
                </a:cubicBezTo>
                <a:cubicBezTo>
                  <a:pt x="432" y="0"/>
                  <a:pt x="458" y="23"/>
                  <a:pt x="458" y="52"/>
                </a:cubicBezTo>
                <a:cubicBezTo>
                  <a:pt x="458" y="118"/>
                  <a:pt x="458" y="118"/>
                  <a:pt x="458" y="118"/>
                </a:cubicBezTo>
                <a:cubicBezTo>
                  <a:pt x="458" y="121"/>
                  <a:pt x="456" y="123"/>
                  <a:pt x="453" y="123"/>
                </a:cubicBezTo>
                <a:close/>
                <a:moveTo>
                  <a:pt x="10" y="114"/>
                </a:moveTo>
                <a:cubicBezTo>
                  <a:pt x="449" y="114"/>
                  <a:pt x="449" y="114"/>
                  <a:pt x="449" y="114"/>
                </a:cubicBezTo>
                <a:cubicBezTo>
                  <a:pt x="449" y="52"/>
                  <a:pt x="449" y="52"/>
                  <a:pt x="449" y="52"/>
                </a:cubicBezTo>
                <a:cubicBezTo>
                  <a:pt x="449" y="28"/>
                  <a:pt x="427" y="9"/>
                  <a:pt x="399" y="9"/>
                </a:cubicBezTo>
                <a:cubicBezTo>
                  <a:pt x="59" y="9"/>
                  <a:pt x="59" y="9"/>
                  <a:pt x="59" y="9"/>
                </a:cubicBezTo>
                <a:cubicBezTo>
                  <a:pt x="32" y="9"/>
                  <a:pt x="10" y="28"/>
                  <a:pt x="10" y="52"/>
                </a:cubicBezTo>
                <a:lnTo>
                  <a:pt x="10" y="114"/>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0" name="Freeform 549">
            <a:extLst>
              <a:ext uri="{FF2B5EF4-FFF2-40B4-BE49-F238E27FC236}">
                <a16:creationId xmlns:a16="http://schemas.microsoft.com/office/drawing/2014/main" xmlns="" id="{BE27D498-D6A5-4674-85EF-7183F68F6568}"/>
              </a:ext>
            </a:extLst>
          </p:cNvPr>
          <p:cNvSpPr>
            <a:spLocks/>
          </p:cNvSpPr>
          <p:nvPr/>
        </p:nvSpPr>
        <p:spPr bwMode="auto">
          <a:xfrm>
            <a:off x="2310568" y="4436807"/>
            <a:ext cx="1252439" cy="1536915"/>
          </a:xfrm>
          <a:custGeom>
            <a:avLst/>
            <a:gdLst>
              <a:gd name="T0" fmla="*/ 448 w 448"/>
              <a:gd name="T1" fmla="*/ 36 h 550"/>
              <a:gd name="T2" fmla="*/ 448 w 448"/>
              <a:gd name="T3" fmla="*/ 0 h 550"/>
              <a:gd name="T4" fmla="*/ 0 w 448"/>
              <a:gd name="T5" fmla="*/ 0 h 550"/>
              <a:gd name="T6" fmla="*/ 0 w 448"/>
              <a:gd name="T7" fmla="*/ 36 h 550"/>
              <a:gd name="T8" fmla="*/ 0 w 448"/>
              <a:gd name="T9" fmla="*/ 496 h 550"/>
              <a:gd name="T10" fmla="*/ 0 w 448"/>
              <a:gd name="T11" fmla="*/ 550 h 550"/>
              <a:gd name="T12" fmla="*/ 448 w 448"/>
              <a:gd name="T13" fmla="*/ 550 h 550"/>
              <a:gd name="T14" fmla="*/ 448 w 448"/>
              <a:gd name="T15" fmla="*/ 496 h 550"/>
              <a:gd name="T16" fmla="*/ 448 w 448"/>
              <a:gd name="T17" fmla="*/ 3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550">
                <a:moveTo>
                  <a:pt x="448" y="36"/>
                </a:moveTo>
                <a:cubicBezTo>
                  <a:pt x="448" y="25"/>
                  <a:pt x="448" y="13"/>
                  <a:pt x="448" y="0"/>
                </a:cubicBezTo>
                <a:cubicBezTo>
                  <a:pt x="0" y="0"/>
                  <a:pt x="0" y="0"/>
                  <a:pt x="0" y="0"/>
                </a:cubicBezTo>
                <a:cubicBezTo>
                  <a:pt x="0" y="13"/>
                  <a:pt x="0" y="25"/>
                  <a:pt x="0" y="36"/>
                </a:cubicBezTo>
                <a:cubicBezTo>
                  <a:pt x="0" y="496"/>
                  <a:pt x="0" y="496"/>
                  <a:pt x="0" y="496"/>
                </a:cubicBezTo>
                <a:cubicBezTo>
                  <a:pt x="0" y="511"/>
                  <a:pt x="0" y="531"/>
                  <a:pt x="0" y="550"/>
                </a:cubicBezTo>
                <a:cubicBezTo>
                  <a:pt x="448" y="550"/>
                  <a:pt x="448" y="550"/>
                  <a:pt x="448" y="550"/>
                </a:cubicBezTo>
                <a:cubicBezTo>
                  <a:pt x="448" y="531"/>
                  <a:pt x="448" y="511"/>
                  <a:pt x="448" y="496"/>
                </a:cubicBezTo>
                <a:lnTo>
                  <a:pt x="448" y="36"/>
                </a:lnTo>
                <a:close/>
              </a:path>
            </a:pathLst>
          </a:custGeom>
          <a:solidFill>
            <a:srgbClr val="78B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1" name="Freeform 550">
            <a:extLst>
              <a:ext uri="{FF2B5EF4-FFF2-40B4-BE49-F238E27FC236}">
                <a16:creationId xmlns:a16="http://schemas.microsoft.com/office/drawing/2014/main" xmlns="" id="{E45B5E40-0386-4700-A206-AF9F1EB4746D}"/>
              </a:ext>
            </a:extLst>
          </p:cNvPr>
          <p:cNvSpPr>
            <a:spLocks noEditPoints="1"/>
          </p:cNvSpPr>
          <p:nvPr/>
        </p:nvSpPr>
        <p:spPr bwMode="auto">
          <a:xfrm>
            <a:off x="2295790" y="4425725"/>
            <a:ext cx="1278300" cy="1562778"/>
          </a:xfrm>
          <a:custGeom>
            <a:avLst/>
            <a:gdLst>
              <a:gd name="T0" fmla="*/ 453 w 458"/>
              <a:gd name="T1" fmla="*/ 559 h 559"/>
              <a:gd name="T2" fmla="*/ 5 w 458"/>
              <a:gd name="T3" fmla="*/ 559 h 559"/>
              <a:gd name="T4" fmla="*/ 0 w 458"/>
              <a:gd name="T5" fmla="*/ 554 h 559"/>
              <a:gd name="T6" fmla="*/ 0 w 458"/>
              <a:gd name="T7" fmla="*/ 4 h 559"/>
              <a:gd name="T8" fmla="*/ 5 w 458"/>
              <a:gd name="T9" fmla="*/ 0 h 559"/>
              <a:gd name="T10" fmla="*/ 453 w 458"/>
              <a:gd name="T11" fmla="*/ 0 h 559"/>
              <a:gd name="T12" fmla="*/ 458 w 458"/>
              <a:gd name="T13" fmla="*/ 4 h 559"/>
              <a:gd name="T14" fmla="*/ 458 w 458"/>
              <a:gd name="T15" fmla="*/ 554 h 559"/>
              <a:gd name="T16" fmla="*/ 453 w 458"/>
              <a:gd name="T17" fmla="*/ 559 h 559"/>
              <a:gd name="T18" fmla="*/ 10 w 458"/>
              <a:gd name="T19" fmla="*/ 550 h 559"/>
              <a:gd name="T20" fmla="*/ 449 w 458"/>
              <a:gd name="T21" fmla="*/ 550 h 559"/>
              <a:gd name="T22" fmla="*/ 449 w 458"/>
              <a:gd name="T23" fmla="*/ 9 h 559"/>
              <a:gd name="T24" fmla="*/ 10 w 458"/>
              <a:gd name="T25" fmla="*/ 9 h 559"/>
              <a:gd name="T26" fmla="*/ 10 w 458"/>
              <a:gd name="T27" fmla="*/ 55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 h="559">
                <a:moveTo>
                  <a:pt x="453" y="559"/>
                </a:moveTo>
                <a:cubicBezTo>
                  <a:pt x="5" y="559"/>
                  <a:pt x="5" y="559"/>
                  <a:pt x="5" y="559"/>
                </a:cubicBezTo>
                <a:cubicBezTo>
                  <a:pt x="2" y="559"/>
                  <a:pt x="0" y="557"/>
                  <a:pt x="0" y="554"/>
                </a:cubicBezTo>
                <a:cubicBezTo>
                  <a:pt x="0" y="4"/>
                  <a:pt x="0" y="4"/>
                  <a:pt x="0" y="4"/>
                </a:cubicBezTo>
                <a:cubicBezTo>
                  <a:pt x="0" y="2"/>
                  <a:pt x="2" y="0"/>
                  <a:pt x="5" y="0"/>
                </a:cubicBezTo>
                <a:cubicBezTo>
                  <a:pt x="453" y="0"/>
                  <a:pt x="453" y="0"/>
                  <a:pt x="453" y="0"/>
                </a:cubicBezTo>
                <a:cubicBezTo>
                  <a:pt x="456" y="0"/>
                  <a:pt x="458" y="2"/>
                  <a:pt x="458" y="4"/>
                </a:cubicBezTo>
                <a:cubicBezTo>
                  <a:pt x="458" y="554"/>
                  <a:pt x="458" y="554"/>
                  <a:pt x="458" y="554"/>
                </a:cubicBezTo>
                <a:cubicBezTo>
                  <a:pt x="458" y="557"/>
                  <a:pt x="456" y="559"/>
                  <a:pt x="453" y="559"/>
                </a:cubicBezTo>
                <a:close/>
                <a:moveTo>
                  <a:pt x="10" y="550"/>
                </a:moveTo>
                <a:cubicBezTo>
                  <a:pt x="449" y="550"/>
                  <a:pt x="449" y="550"/>
                  <a:pt x="449" y="550"/>
                </a:cubicBezTo>
                <a:cubicBezTo>
                  <a:pt x="449" y="9"/>
                  <a:pt x="449" y="9"/>
                  <a:pt x="449" y="9"/>
                </a:cubicBezTo>
                <a:cubicBezTo>
                  <a:pt x="10" y="9"/>
                  <a:pt x="10" y="9"/>
                  <a:pt x="10" y="9"/>
                </a:cubicBezTo>
                <a:lnTo>
                  <a:pt x="10" y="550"/>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2" name="Freeform 551">
            <a:extLst>
              <a:ext uri="{FF2B5EF4-FFF2-40B4-BE49-F238E27FC236}">
                <a16:creationId xmlns:a16="http://schemas.microsoft.com/office/drawing/2014/main" xmlns="" id="{1826BBB8-02E7-4E54-9450-67399A67BC38}"/>
              </a:ext>
            </a:extLst>
          </p:cNvPr>
          <p:cNvSpPr>
            <a:spLocks/>
          </p:cNvSpPr>
          <p:nvPr/>
        </p:nvSpPr>
        <p:spPr bwMode="auto">
          <a:xfrm>
            <a:off x="2772380" y="5973723"/>
            <a:ext cx="325117" cy="162558"/>
          </a:xfrm>
          <a:custGeom>
            <a:avLst/>
            <a:gdLst>
              <a:gd name="T0" fmla="*/ 58 w 116"/>
              <a:gd name="T1" fmla="*/ 58 h 58"/>
              <a:gd name="T2" fmla="*/ 116 w 116"/>
              <a:gd name="T3" fmla="*/ 0 h 58"/>
              <a:gd name="T4" fmla="*/ 0 w 116"/>
              <a:gd name="T5" fmla="*/ 0 h 58"/>
              <a:gd name="T6" fmla="*/ 58 w 116"/>
              <a:gd name="T7" fmla="*/ 58 h 58"/>
            </a:gdLst>
            <a:ahLst/>
            <a:cxnLst>
              <a:cxn ang="0">
                <a:pos x="T0" y="T1"/>
              </a:cxn>
              <a:cxn ang="0">
                <a:pos x="T2" y="T3"/>
              </a:cxn>
              <a:cxn ang="0">
                <a:pos x="T4" y="T5"/>
              </a:cxn>
              <a:cxn ang="0">
                <a:pos x="T6" y="T7"/>
              </a:cxn>
            </a:cxnLst>
            <a:rect l="0" t="0" r="r" b="b"/>
            <a:pathLst>
              <a:path w="116" h="58">
                <a:moveTo>
                  <a:pt x="58" y="58"/>
                </a:moveTo>
                <a:cubicBezTo>
                  <a:pt x="90" y="58"/>
                  <a:pt x="116" y="32"/>
                  <a:pt x="116" y="0"/>
                </a:cubicBezTo>
                <a:cubicBezTo>
                  <a:pt x="0" y="0"/>
                  <a:pt x="0" y="0"/>
                  <a:pt x="0" y="0"/>
                </a:cubicBezTo>
                <a:cubicBezTo>
                  <a:pt x="0" y="32"/>
                  <a:pt x="26" y="58"/>
                  <a:pt x="58" y="58"/>
                </a:cubicBezTo>
                <a:close/>
              </a:path>
            </a:pathLst>
          </a:cu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3" name="Freeform 552">
            <a:extLst>
              <a:ext uri="{FF2B5EF4-FFF2-40B4-BE49-F238E27FC236}">
                <a16:creationId xmlns:a16="http://schemas.microsoft.com/office/drawing/2014/main" xmlns="" id="{A1E333FB-FEA0-46C1-9D39-E06A474D8FAD}"/>
              </a:ext>
            </a:extLst>
          </p:cNvPr>
          <p:cNvSpPr>
            <a:spLocks noEditPoints="1"/>
          </p:cNvSpPr>
          <p:nvPr/>
        </p:nvSpPr>
        <p:spPr bwMode="auto">
          <a:xfrm>
            <a:off x="2761298" y="5962640"/>
            <a:ext cx="350979" cy="188421"/>
          </a:xfrm>
          <a:custGeom>
            <a:avLst/>
            <a:gdLst>
              <a:gd name="T0" fmla="*/ 63 w 126"/>
              <a:gd name="T1" fmla="*/ 67 h 67"/>
              <a:gd name="T2" fmla="*/ 0 w 126"/>
              <a:gd name="T3" fmla="*/ 4 h 67"/>
              <a:gd name="T4" fmla="*/ 5 w 126"/>
              <a:gd name="T5" fmla="*/ 0 h 67"/>
              <a:gd name="T6" fmla="*/ 121 w 126"/>
              <a:gd name="T7" fmla="*/ 0 h 67"/>
              <a:gd name="T8" fmla="*/ 126 w 126"/>
              <a:gd name="T9" fmla="*/ 4 h 67"/>
              <a:gd name="T10" fmla="*/ 63 w 126"/>
              <a:gd name="T11" fmla="*/ 67 h 67"/>
              <a:gd name="T12" fmla="*/ 10 w 126"/>
              <a:gd name="T13" fmla="*/ 9 h 67"/>
              <a:gd name="T14" fmla="*/ 63 w 126"/>
              <a:gd name="T15" fmla="*/ 58 h 67"/>
              <a:gd name="T16" fmla="*/ 116 w 126"/>
              <a:gd name="T17" fmla="*/ 9 h 67"/>
              <a:gd name="T18" fmla="*/ 10 w 126"/>
              <a:gd name="T19"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67">
                <a:moveTo>
                  <a:pt x="63" y="67"/>
                </a:moveTo>
                <a:cubicBezTo>
                  <a:pt x="28" y="67"/>
                  <a:pt x="0" y="39"/>
                  <a:pt x="0" y="4"/>
                </a:cubicBezTo>
                <a:cubicBezTo>
                  <a:pt x="0" y="2"/>
                  <a:pt x="2" y="0"/>
                  <a:pt x="5" y="0"/>
                </a:cubicBezTo>
                <a:cubicBezTo>
                  <a:pt x="121" y="0"/>
                  <a:pt x="121" y="0"/>
                  <a:pt x="121" y="0"/>
                </a:cubicBezTo>
                <a:cubicBezTo>
                  <a:pt x="124" y="0"/>
                  <a:pt x="126" y="2"/>
                  <a:pt x="126" y="4"/>
                </a:cubicBezTo>
                <a:cubicBezTo>
                  <a:pt x="126" y="39"/>
                  <a:pt x="98" y="67"/>
                  <a:pt x="63" y="67"/>
                </a:cubicBezTo>
                <a:close/>
                <a:moveTo>
                  <a:pt x="10" y="9"/>
                </a:moveTo>
                <a:cubicBezTo>
                  <a:pt x="12" y="36"/>
                  <a:pt x="35" y="58"/>
                  <a:pt x="63" y="58"/>
                </a:cubicBezTo>
                <a:cubicBezTo>
                  <a:pt x="91" y="58"/>
                  <a:pt x="114" y="36"/>
                  <a:pt x="116" y="9"/>
                </a:cubicBezTo>
                <a:lnTo>
                  <a:pt x="10" y="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4" name="Oval 553">
            <a:extLst>
              <a:ext uri="{FF2B5EF4-FFF2-40B4-BE49-F238E27FC236}">
                <a16:creationId xmlns:a16="http://schemas.microsoft.com/office/drawing/2014/main" xmlns="" id="{13488B9B-EDAB-4691-9E8B-CB53749BFEF4}"/>
              </a:ext>
            </a:extLst>
          </p:cNvPr>
          <p:cNvSpPr>
            <a:spLocks noChangeArrowheads="1"/>
          </p:cNvSpPr>
          <p:nvPr/>
        </p:nvSpPr>
        <p:spPr bwMode="auto">
          <a:xfrm>
            <a:off x="2524850" y="4769313"/>
            <a:ext cx="820181" cy="82387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 name="Freeform 554">
            <a:extLst>
              <a:ext uri="{FF2B5EF4-FFF2-40B4-BE49-F238E27FC236}">
                <a16:creationId xmlns:a16="http://schemas.microsoft.com/office/drawing/2014/main" xmlns="" id="{34CF00C2-24C4-4E73-AC1C-A52C904C0348}"/>
              </a:ext>
            </a:extLst>
          </p:cNvPr>
          <p:cNvSpPr>
            <a:spLocks noEditPoints="1"/>
          </p:cNvSpPr>
          <p:nvPr/>
        </p:nvSpPr>
        <p:spPr bwMode="auto">
          <a:xfrm>
            <a:off x="2510072" y="4754535"/>
            <a:ext cx="849737" cy="849737"/>
          </a:xfrm>
          <a:custGeom>
            <a:avLst/>
            <a:gdLst>
              <a:gd name="T0" fmla="*/ 152 w 304"/>
              <a:gd name="T1" fmla="*/ 304 h 304"/>
              <a:gd name="T2" fmla="*/ 0 w 304"/>
              <a:gd name="T3" fmla="*/ 152 h 304"/>
              <a:gd name="T4" fmla="*/ 152 w 304"/>
              <a:gd name="T5" fmla="*/ 0 h 304"/>
              <a:gd name="T6" fmla="*/ 304 w 304"/>
              <a:gd name="T7" fmla="*/ 152 h 304"/>
              <a:gd name="T8" fmla="*/ 152 w 304"/>
              <a:gd name="T9" fmla="*/ 304 h 304"/>
              <a:gd name="T10" fmla="*/ 152 w 304"/>
              <a:gd name="T11" fmla="*/ 10 h 304"/>
              <a:gd name="T12" fmla="*/ 10 w 304"/>
              <a:gd name="T13" fmla="*/ 152 h 304"/>
              <a:gd name="T14" fmla="*/ 152 w 304"/>
              <a:gd name="T15" fmla="*/ 295 h 304"/>
              <a:gd name="T16" fmla="*/ 295 w 304"/>
              <a:gd name="T17" fmla="*/ 152 h 304"/>
              <a:gd name="T18" fmla="*/ 152 w 304"/>
              <a:gd name="T19" fmla="*/ 1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4">
                <a:moveTo>
                  <a:pt x="152" y="304"/>
                </a:moveTo>
                <a:cubicBezTo>
                  <a:pt x="68" y="304"/>
                  <a:pt x="0" y="236"/>
                  <a:pt x="0" y="152"/>
                </a:cubicBezTo>
                <a:cubicBezTo>
                  <a:pt x="0" y="69"/>
                  <a:pt x="68" y="0"/>
                  <a:pt x="152" y="0"/>
                </a:cubicBezTo>
                <a:cubicBezTo>
                  <a:pt x="236" y="0"/>
                  <a:pt x="304" y="69"/>
                  <a:pt x="304" y="152"/>
                </a:cubicBezTo>
                <a:cubicBezTo>
                  <a:pt x="304" y="236"/>
                  <a:pt x="236" y="304"/>
                  <a:pt x="152" y="304"/>
                </a:cubicBezTo>
                <a:close/>
                <a:moveTo>
                  <a:pt x="152" y="10"/>
                </a:moveTo>
                <a:cubicBezTo>
                  <a:pt x="74" y="10"/>
                  <a:pt x="10" y="74"/>
                  <a:pt x="10" y="152"/>
                </a:cubicBezTo>
                <a:cubicBezTo>
                  <a:pt x="10" y="231"/>
                  <a:pt x="74" y="295"/>
                  <a:pt x="152" y="295"/>
                </a:cubicBezTo>
                <a:cubicBezTo>
                  <a:pt x="231" y="295"/>
                  <a:pt x="295" y="231"/>
                  <a:pt x="295" y="152"/>
                </a:cubicBezTo>
                <a:cubicBezTo>
                  <a:pt x="295" y="74"/>
                  <a:pt x="231" y="10"/>
                  <a:pt x="152" y="1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 name="Freeform 555">
            <a:extLst>
              <a:ext uri="{FF2B5EF4-FFF2-40B4-BE49-F238E27FC236}">
                <a16:creationId xmlns:a16="http://schemas.microsoft.com/office/drawing/2014/main" xmlns="" id="{F5961636-152D-4232-8414-ABE5E04ABF75}"/>
              </a:ext>
            </a:extLst>
          </p:cNvPr>
          <p:cNvSpPr>
            <a:spLocks/>
          </p:cNvSpPr>
          <p:nvPr/>
        </p:nvSpPr>
        <p:spPr bwMode="auto">
          <a:xfrm>
            <a:off x="2724353" y="4252082"/>
            <a:ext cx="424870" cy="0"/>
          </a:xfrm>
          <a:custGeom>
            <a:avLst/>
            <a:gdLst>
              <a:gd name="T0" fmla="*/ 0 w 115"/>
              <a:gd name="T1" fmla="*/ 115 w 115"/>
              <a:gd name="T2" fmla="*/ 0 w 115"/>
            </a:gdLst>
            <a:ahLst/>
            <a:cxnLst>
              <a:cxn ang="0">
                <a:pos x="T0" y="0"/>
              </a:cxn>
              <a:cxn ang="0">
                <a:pos x="T1" y="0"/>
              </a:cxn>
              <a:cxn ang="0">
                <a:pos x="T2" y="0"/>
              </a:cxn>
            </a:cxnLst>
            <a:rect l="0" t="0" r="r" b="b"/>
            <a:pathLst>
              <a:path w="115">
                <a:moveTo>
                  <a:pt x="0" y="0"/>
                </a:moveTo>
                <a:lnTo>
                  <a:pt x="11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7" name="Line 556">
            <a:extLst>
              <a:ext uri="{FF2B5EF4-FFF2-40B4-BE49-F238E27FC236}">
                <a16:creationId xmlns:a16="http://schemas.microsoft.com/office/drawing/2014/main" xmlns="" id="{195956D1-6D77-48DB-A1A7-FFDA61A11234}"/>
              </a:ext>
            </a:extLst>
          </p:cNvPr>
          <p:cNvSpPr>
            <a:spLocks noChangeShapeType="1"/>
          </p:cNvSpPr>
          <p:nvPr/>
        </p:nvSpPr>
        <p:spPr bwMode="auto">
          <a:xfrm>
            <a:off x="2724353" y="4252082"/>
            <a:ext cx="42487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8" name="Freeform 557">
            <a:extLst>
              <a:ext uri="{FF2B5EF4-FFF2-40B4-BE49-F238E27FC236}">
                <a16:creationId xmlns:a16="http://schemas.microsoft.com/office/drawing/2014/main" xmlns="" id="{63BC0CA8-5CF8-4E19-8E80-72F5FB637B9B}"/>
              </a:ext>
            </a:extLst>
          </p:cNvPr>
          <p:cNvSpPr>
            <a:spLocks/>
          </p:cNvSpPr>
          <p:nvPr/>
        </p:nvSpPr>
        <p:spPr bwMode="auto">
          <a:xfrm>
            <a:off x="2709575" y="4241000"/>
            <a:ext cx="450730" cy="25863"/>
          </a:xfrm>
          <a:custGeom>
            <a:avLst/>
            <a:gdLst>
              <a:gd name="T0" fmla="*/ 157 w 162"/>
              <a:gd name="T1" fmla="*/ 9 h 9"/>
              <a:gd name="T2" fmla="*/ 5 w 162"/>
              <a:gd name="T3" fmla="*/ 9 h 9"/>
              <a:gd name="T4" fmla="*/ 0 w 162"/>
              <a:gd name="T5" fmla="*/ 4 h 9"/>
              <a:gd name="T6" fmla="*/ 5 w 162"/>
              <a:gd name="T7" fmla="*/ 0 h 9"/>
              <a:gd name="T8" fmla="*/ 157 w 162"/>
              <a:gd name="T9" fmla="*/ 0 h 9"/>
              <a:gd name="T10" fmla="*/ 162 w 162"/>
              <a:gd name="T11" fmla="*/ 4 h 9"/>
              <a:gd name="T12" fmla="*/ 157 w 16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2" h="9">
                <a:moveTo>
                  <a:pt x="157" y="9"/>
                </a:moveTo>
                <a:cubicBezTo>
                  <a:pt x="5" y="9"/>
                  <a:pt x="5" y="9"/>
                  <a:pt x="5" y="9"/>
                </a:cubicBezTo>
                <a:cubicBezTo>
                  <a:pt x="2" y="9"/>
                  <a:pt x="0" y="7"/>
                  <a:pt x="0" y="4"/>
                </a:cubicBezTo>
                <a:cubicBezTo>
                  <a:pt x="0" y="2"/>
                  <a:pt x="2" y="0"/>
                  <a:pt x="5" y="0"/>
                </a:cubicBezTo>
                <a:cubicBezTo>
                  <a:pt x="157" y="0"/>
                  <a:pt x="157" y="0"/>
                  <a:pt x="157" y="0"/>
                </a:cubicBezTo>
                <a:cubicBezTo>
                  <a:pt x="160" y="0"/>
                  <a:pt x="162" y="2"/>
                  <a:pt x="162" y="4"/>
                </a:cubicBezTo>
                <a:cubicBezTo>
                  <a:pt x="162" y="7"/>
                  <a:pt x="160" y="9"/>
                  <a:pt x="157"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9" name="Freeform 558">
            <a:extLst>
              <a:ext uri="{FF2B5EF4-FFF2-40B4-BE49-F238E27FC236}">
                <a16:creationId xmlns:a16="http://schemas.microsoft.com/office/drawing/2014/main" xmlns="" id="{8803F6A2-72AB-4252-9518-FA327D476C0B}"/>
              </a:ext>
            </a:extLst>
          </p:cNvPr>
          <p:cNvSpPr>
            <a:spLocks/>
          </p:cNvSpPr>
          <p:nvPr/>
        </p:nvSpPr>
        <p:spPr bwMode="auto">
          <a:xfrm>
            <a:off x="1579056" y="5811164"/>
            <a:ext cx="731513" cy="314034"/>
          </a:xfrm>
          <a:custGeom>
            <a:avLst/>
            <a:gdLst>
              <a:gd name="T0" fmla="*/ 62 w 198"/>
              <a:gd name="T1" fmla="*/ 0 h 85"/>
              <a:gd name="T2" fmla="*/ 198 w 198"/>
              <a:gd name="T3" fmla="*/ 0 h 85"/>
              <a:gd name="T4" fmla="*/ 198 w 198"/>
              <a:gd name="T5" fmla="*/ 85 h 85"/>
              <a:gd name="T6" fmla="*/ 62 w 198"/>
              <a:gd name="T7" fmla="*/ 85 h 85"/>
              <a:gd name="T8" fmla="*/ 0 w 198"/>
              <a:gd name="T9" fmla="*/ 44 h 85"/>
              <a:gd name="T10" fmla="*/ 62 w 198"/>
              <a:gd name="T11" fmla="*/ 0 h 85"/>
            </a:gdLst>
            <a:ahLst/>
            <a:cxnLst>
              <a:cxn ang="0">
                <a:pos x="T0" y="T1"/>
              </a:cxn>
              <a:cxn ang="0">
                <a:pos x="T2" y="T3"/>
              </a:cxn>
              <a:cxn ang="0">
                <a:pos x="T4" y="T5"/>
              </a:cxn>
              <a:cxn ang="0">
                <a:pos x="T6" y="T7"/>
              </a:cxn>
              <a:cxn ang="0">
                <a:pos x="T8" y="T9"/>
              </a:cxn>
              <a:cxn ang="0">
                <a:pos x="T10" y="T11"/>
              </a:cxn>
            </a:cxnLst>
            <a:rect l="0" t="0" r="r" b="b"/>
            <a:pathLst>
              <a:path w="198" h="85">
                <a:moveTo>
                  <a:pt x="62" y="0"/>
                </a:moveTo>
                <a:lnTo>
                  <a:pt x="198" y="0"/>
                </a:lnTo>
                <a:lnTo>
                  <a:pt x="198" y="85"/>
                </a:lnTo>
                <a:lnTo>
                  <a:pt x="62" y="85"/>
                </a:lnTo>
                <a:lnTo>
                  <a:pt x="0" y="44"/>
                </a:lnTo>
                <a:lnTo>
                  <a:pt x="62" y="0"/>
                </a:lnTo>
                <a:close/>
              </a:path>
            </a:pathLst>
          </a:custGeom>
          <a:solidFill>
            <a:srgbClr val="F2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0" name="Freeform 559">
            <a:extLst>
              <a:ext uri="{FF2B5EF4-FFF2-40B4-BE49-F238E27FC236}">
                <a16:creationId xmlns:a16="http://schemas.microsoft.com/office/drawing/2014/main" xmlns="" id="{1A2FF7ED-2F8F-4AFD-B30D-E9B5D6DCBEA2}"/>
              </a:ext>
            </a:extLst>
          </p:cNvPr>
          <p:cNvSpPr>
            <a:spLocks noEditPoints="1"/>
          </p:cNvSpPr>
          <p:nvPr/>
        </p:nvSpPr>
        <p:spPr bwMode="auto">
          <a:xfrm>
            <a:off x="1564278" y="5796386"/>
            <a:ext cx="761069" cy="339895"/>
          </a:xfrm>
          <a:custGeom>
            <a:avLst/>
            <a:gdLst>
              <a:gd name="T0" fmla="*/ 267 w 272"/>
              <a:gd name="T1" fmla="*/ 122 h 122"/>
              <a:gd name="T2" fmla="*/ 88 w 272"/>
              <a:gd name="T3" fmla="*/ 122 h 122"/>
              <a:gd name="T4" fmla="*/ 85 w 272"/>
              <a:gd name="T5" fmla="*/ 122 h 122"/>
              <a:gd name="T6" fmla="*/ 2 w 272"/>
              <a:gd name="T7" fmla="*/ 68 h 122"/>
              <a:gd name="T8" fmla="*/ 0 w 272"/>
              <a:gd name="T9" fmla="*/ 64 h 122"/>
              <a:gd name="T10" fmla="*/ 2 w 272"/>
              <a:gd name="T11" fmla="*/ 60 h 122"/>
              <a:gd name="T12" fmla="*/ 85 w 272"/>
              <a:gd name="T13" fmla="*/ 1 h 122"/>
              <a:gd name="T14" fmla="*/ 88 w 272"/>
              <a:gd name="T15" fmla="*/ 0 h 122"/>
              <a:gd name="T16" fmla="*/ 267 w 272"/>
              <a:gd name="T17" fmla="*/ 0 h 122"/>
              <a:gd name="T18" fmla="*/ 272 w 272"/>
              <a:gd name="T19" fmla="*/ 5 h 122"/>
              <a:gd name="T20" fmla="*/ 272 w 272"/>
              <a:gd name="T21" fmla="*/ 118 h 122"/>
              <a:gd name="T22" fmla="*/ 267 w 272"/>
              <a:gd name="T23" fmla="*/ 122 h 122"/>
              <a:gd name="T24" fmla="*/ 89 w 272"/>
              <a:gd name="T25" fmla="*/ 113 h 122"/>
              <a:gd name="T26" fmla="*/ 262 w 272"/>
              <a:gd name="T27" fmla="*/ 113 h 122"/>
              <a:gd name="T28" fmla="*/ 262 w 272"/>
              <a:gd name="T29" fmla="*/ 9 h 122"/>
              <a:gd name="T30" fmla="*/ 89 w 272"/>
              <a:gd name="T31" fmla="*/ 9 h 122"/>
              <a:gd name="T32" fmla="*/ 13 w 272"/>
              <a:gd name="T33" fmla="*/ 64 h 122"/>
              <a:gd name="T34" fmla="*/ 89 w 272"/>
              <a:gd name="T35" fmla="*/ 1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122">
                <a:moveTo>
                  <a:pt x="267" y="122"/>
                </a:moveTo>
                <a:cubicBezTo>
                  <a:pt x="88" y="122"/>
                  <a:pt x="88" y="122"/>
                  <a:pt x="88" y="122"/>
                </a:cubicBezTo>
                <a:cubicBezTo>
                  <a:pt x="87" y="122"/>
                  <a:pt x="86" y="122"/>
                  <a:pt x="85" y="122"/>
                </a:cubicBezTo>
                <a:cubicBezTo>
                  <a:pt x="2" y="68"/>
                  <a:pt x="2" y="68"/>
                  <a:pt x="2" y="68"/>
                </a:cubicBezTo>
                <a:cubicBezTo>
                  <a:pt x="1" y="67"/>
                  <a:pt x="0" y="66"/>
                  <a:pt x="0" y="64"/>
                </a:cubicBezTo>
                <a:cubicBezTo>
                  <a:pt x="0" y="63"/>
                  <a:pt x="1" y="61"/>
                  <a:pt x="2" y="60"/>
                </a:cubicBezTo>
                <a:cubicBezTo>
                  <a:pt x="85" y="1"/>
                  <a:pt x="85" y="1"/>
                  <a:pt x="85" y="1"/>
                </a:cubicBezTo>
                <a:cubicBezTo>
                  <a:pt x="86" y="1"/>
                  <a:pt x="87" y="0"/>
                  <a:pt x="88" y="0"/>
                </a:cubicBezTo>
                <a:cubicBezTo>
                  <a:pt x="267" y="0"/>
                  <a:pt x="267" y="0"/>
                  <a:pt x="267" y="0"/>
                </a:cubicBezTo>
                <a:cubicBezTo>
                  <a:pt x="270" y="0"/>
                  <a:pt x="272" y="2"/>
                  <a:pt x="272" y="5"/>
                </a:cubicBezTo>
                <a:cubicBezTo>
                  <a:pt x="272" y="118"/>
                  <a:pt x="272" y="118"/>
                  <a:pt x="272" y="118"/>
                </a:cubicBezTo>
                <a:cubicBezTo>
                  <a:pt x="272" y="120"/>
                  <a:pt x="270" y="122"/>
                  <a:pt x="267" y="122"/>
                </a:cubicBezTo>
                <a:close/>
                <a:moveTo>
                  <a:pt x="89" y="113"/>
                </a:moveTo>
                <a:cubicBezTo>
                  <a:pt x="262" y="113"/>
                  <a:pt x="262" y="113"/>
                  <a:pt x="262" y="113"/>
                </a:cubicBezTo>
                <a:cubicBezTo>
                  <a:pt x="262" y="9"/>
                  <a:pt x="262" y="9"/>
                  <a:pt x="262" y="9"/>
                </a:cubicBezTo>
                <a:cubicBezTo>
                  <a:pt x="89" y="9"/>
                  <a:pt x="89" y="9"/>
                  <a:pt x="89" y="9"/>
                </a:cubicBezTo>
                <a:cubicBezTo>
                  <a:pt x="13" y="64"/>
                  <a:pt x="13" y="64"/>
                  <a:pt x="13" y="64"/>
                </a:cubicBezTo>
                <a:lnTo>
                  <a:pt x="89" y="113"/>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1" name="Freeform 560">
            <a:extLst>
              <a:ext uri="{FF2B5EF4-FFF2-40B4-BE49-F238E27FC236}">
                <a16:creationId xmlns:a16="http://schemas.microsoft.com/office/drawing/2014/main" xmlns="" id="{222A7C5F-4AE7-4C83-8A56-60235639BB9C}"/>
              </a:ext>
            </a:extLst>
          </p:cNvPr>
          <p:cNvSpPr>
            <a:spLocks/>
          </p:cNvSpPr>
          <p:nvPr/>
        </p:nvSpPr>
        <p:spPr bwMode="auto">
          <a:xfrm>
            <a:off x="1863532" y="5205265"/>
            <a:ext cx="447037" cy="317728"/>
          </a:xfrm>
          <a:custGeom>
            <a:avLst/>
            <a:gdLst>
              <a:gd name="T0" fmla="*/ 63 w 121"/>
              <a:gd name="T1" fmla="*/ 0 h 86"/>
              <a:gd name="T2" fmla="*/ 121 w 121"/>
              <a:gd name="T3" fmla="*/ 0 h 86"/>
              <a:gd name="T4" fmla="*/ 121 w 121"/>
              <a:gd name="T5" fmla="*/ 86 h 86"/>
              <a:gd name="T6" fmla="*/ 63 w 121"/>
              <a:gd name="T7" fmla="*/ 86 h 86"/>
              <a:gd name="T8" fmla="*/ 0 w 121"/>
              <a:gd name="T9" fmla="*/ 45 h 86"/>
              <a:gd name="T10" fmla="*/ 63 w 121"/>
              <a:gd name="T11" fmla="*/ 0 h 86"/>
            </a:gdLst>
            <a:ahLst/>
            <a:cxnLst>
              <a:cxn ang="0">
                <a:pos x="T0" y="T1"/>
              </a:cxn>
              <a:cxn ang="0">
                <a:pos x="T2" y="T3"/>
              </a:cxn>
              <a:cxn ang="0">
                <a:pos x="T4" y="T5"/>
              </a:cxn>
              <a:cxn ang="0">
                <a:pos x="T6" y="T7"/>
              </a:cxn>
              <a:cxn ang="0">
                <a:pos x="T8" y="T9"/>
              </a:cxn>
              <a:cxn ang="0">
                <a:pos x="T10" y="T11"/>
              </a:cxn>
            </a:cxnLst>
            <a:rect l="0" t="0" r="r" b="b"/>
            <a:pathLst>
              <a:path w="121" h="86">
                <a:moveTo>
                  <a:pt x="63" y="0"/>
                </a:moveTo>
                <a:lnTo>
                  <a:pt x="121" y="0"/>
                </a:lnTo>
                <a:lnTo>
                  <a:pt x="121" y="86"/>
                </a:lnTo>
                <a:lnTo>
                  <a:pt x="63" y="86"/>
                </a:lnTo>
                <a:lnTo>
                  <a:pt x="0" y="45"/>
                </a:lnTo>
                <a:lnTo>
                  <a:pt x="63" y="0"/>
                </a:lnTo>
                <a:close/>
              </a:path>
            </a:pathLst>
          </a:custGeom>
          <a:solidFill>
            <a:srgbClr val="F2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2" name="Freeform 561">
            <a:extLst>
              <a:ext uri="{FF2B5EF4-FFF2-40B4-BE49-F238E27FC236}">
                <a16:creationId xmlns:a16="http://schemas.microsoft.com/office/drawing/2014/main" xmlns="" id="{04F6AE16-E89E-4364-8431-38C4291823FB}"/>
              </a:ext>
            </a:extLst>
          </p:cNvPr>
          <p:cNvSpPr>
            <a:spLocks noEditPoints="1"/>
          </p:cNvSpPr>
          <p:nvPr/>
        </p:nvSpPr>
        <p:spPr bwMode="auto">
          <a:xfrm>
            <a:off x="1848754" y="5194183"/>
            <a:ext cx="476593" cy="339895"/>
          </a:xfrm>
          <a:custGeom>
            <a:avLst/>
            <a:gdLst>
              <a:gd name="T0" fmla="*/ 165 w 170"/>
              <a:gd name="T1" fmla="*/ 122 h 122"/>
              <a:gd name="T2" fmla="*/ 88 w 170"/>
              <a:gd name="T3" fmla="*/ 122 h 122"/>
              <a:gd name="T4" fmla="*/ 85 w 170"/>
              <a:gd name="T5" fmla="*/ 121 h 122"/>
              <a:gd name="T6" fmla="*/ 2 w 170"/>
              <a:gd name="T7" fmla="*/ 67 h 122"/>
              <a:gd name="T8" fmla="*/ 0 w 170"/>
              <a:gd name="T9" fmla="*/ 64 h 122"/>
              <a:gd name="T10" fmla="*/ 2 w 170"/>
              <a:gd name="T11" fmla="*/ 60 h 122"/>
              <a:gd name="T12" fmla="*/ 85 w 170"/>
              <a:gd name="T13" fmla="*/ 0 h 122"/>
              <a:gd name="T14" fmla="*/ 88 w 170"/>
              <a:gd name="T15" fmla="*/ 0 h 122"/>
              <a:gd name="T16" fmla="*/ 165 w 170"/>
              <a:gd name="T17" fmla="*/ 0 h 122"/>
              <a:gd name="T18" fmla="*/ 170 w 170"/>
              <a:gd name="T19" fmla="*/ 4 h 122"/>
              <a:gd name="T20" fmla="*/ 170 w 170"/>
              <a:gd name="T21" fmla="*/ 117 h 122"/>
              <a:gd name="T22" fmla="*/ 165 w 170"/>
              <a:gd name="T23" fmla="*/ 122 h 122"/>
              <a:gd name="T24" fmla="*/ 89 w 170"/>
              <a:gd name="T25" fmla="*/ 112 h 122"/>
              <a:gd name="T26" fmla="*/ 160 w 170"/>
              <a:gd name="T27" fmla="*/ 112 h 122"/>
              <a:gd name="T28" fmla="*/ 160 w 170"/>
              <a:gd name="T29" fmla="*/ 9 h 122"/>
              <a:gd name="T30" fmla="*/ 89 w 170"/>
              <a:gd name="T31" fmla="*/ 9 h 122"/>
              <a:gd name="T32" fmla="*/ 13 w 170"/>
              <a:gd name="T33" fmla="*/ 63 h 122"/>
              <a:gd name="T34" fmla="*/ 89 w 170"/>
              <a:gd name="T35"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22">
                <a:moveTo>
                  <a:pt x="165" y="122"/>
                </a:moveTo>
                <a:cubicBezTo>
                  <a:pt x="88" y="122"/>
                  <a:pt x="88" y="122"/>
                  <a:pt x="88" y="122"/>
                </a:cubicBezTo>
                <a:cubicBezTo>
                  <a:pt x="87" y="122"/>
                  <a:pt x="86" y="121"/>
                  <a:pt x="85" y="121"/>
                </a:cubicBezTo>
                <a:cubicBezTo>
                  <a:pt x="2" y="67"/>
                  <a:pt x="2" y="67"/>
                  <a:pt x="2" y="67"/>
                </a:cubicBezTo>
                <a:cubicBezTo>
                  <a:pt x="1" y="66"/>
                  <a:pt x="0" y="65"/>
                  <a:pt x="0" y="64"/>
                </a:cubicBezTo>
                <a:cubicBezTo>
                  <a:pt x="0" y="62"/>
                  <a:pt x="1" y="61"/>
                  <a:pt x="2" y="60"/>
                </a:cubicBezTo>
                <a:cubicBezTo>
                  <a:pt x="85" y="0"/>
                  <a:pt x="85" y="0"/>
                  <a:pt x="85" y="0"/>
                </a:cubicBezTo>
                <a:cubicBezTo>
                  <a:pt x="86" y="0"/>
                  <a:pt x="87" y="0"/>
                  <a:pt x="88" y="0"/>
                </a:cubicBezTo>
                <a:cubicBezTo>
                  <a:pt x="165" y="0"/>
                  <a:pt x="165" y="0"/>
                  <a:pt x="165" y="0"/>
                </a:cubicBezTo>
                <a:cubicBezTo>
                  <a:pt x="168" y="0"/>
                  <a:pt x="170" y="2"/>
                  <a:pt x="170" y="4"/>
                </a:cubicBezTo>
                <a:cubicBezTo>
                  <a:pt x="170" y="117"/>
                  <a:pt x="170" y="117"/>
                  <a:pt x="170" y="117"/>
                </a:cubicBezTo>
                <a:cubicBezTo>
                  <a:pt x="170" y="120"/>
                  <a:pt x="168" y="122"/>
                  <a:pt x="165" y="122"/>
                </a:cubicBezTo>
                <a:close/>
                <a:moveTo>
                  <a:pt x="89" y="112"/>
                </a:moveTo>
                <a:cubicBezTo>
                  <a:pt x="160" y="112"/>
                  <a:pt x="160" y="112"/>
                  <a:pt x="160" y="112"/>
                </a:cubicBezTo>
                <a:cubicBezTo>
                  <a:pt x="160" y="9"/>
                  <a:pt x="160" y="9"/>
                  <a:pt x="160" y="9"/>
                </a:cubicBezTo>
                <a:cubicBezTo>
                  <a:pt x="89" y="9"/>
                  <a:pt x="89" y="9"/>
                  <a:pt x="89" y="9"/>
                </a:cubicBezTo>
                <a:cubicBezTo>
                  <a:pt x="13" y="63"/>
                  <a:pt x="13" y="63"/>
                  <a:pt x="13" y="63"/>
                </a:cubicBezTo>
                <a:lnTo>
                  <a:pt x="89" y="112"/>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3" name="Freeform 562">
            <a:extLst>
              <a:ext uri="{FF2B5EF4-FFF2-40B4-BE49-F238E27FC236}">
                <a16:creationId xmlns:a16="http://schemas.microsoft.com/office/drawing/2014/main" xmlns="" id="{752DB1FC-6E61-4710-97C6-60328595314A}"/>
              </a:ext>
            </a:extLst>
          </p:cNvPr>
          <p:cNvSpPr>
            <a:spLocks/>
          </p:cNvSpPr>
          <p:nvPr/>
        </p:nvSpPr>
        <p:spPr bwMode="auto">
          <a:xfrm>
            <a:off x="1878310" y="4603061"/>
            <a:ext cx="432259" cy="314034"/>
          </a:xfrm>
          <a:custGeom>
            <a:avLst/>
            <a:gdLst>
              <a:gd name="T0" fmla="*/ 62 w 117"/>
              <a:gd name="T1" fmla="*/ 0 h 85"/>
              <a:gd name="T2" fmla="*/ 117 w 117"/>
              <a:gd name="T3" fmla="*/ 0 h 85"/>
              <a:gd name="T4" fmla="*/ 117 w 117"/>
              <a:gd name="T5" fmla="*/ 85 h 85"/>
              <a:gd name="T6" fmla="*/ 62 w 117"/>
              <a:gd name="T7" fmla="*/ 85 h 85"/>
              <a:gd name="T8" fmla="*/ 0 w 117"/>
              <a:gd name="T9" fmla="*/ 45 h 85"/>
              <a:gd name="T10" fmla="*/ 62 w 117"/>
              <a:gd name="T11" fmla="*/ 0 h 85"/>
            </a:gdLst>
            <a:ahLst/>
            <a:cxnLst>
              <a:cxn ang="0">
                <a:pos x="T0" y="T1"/>
              </a:cxn>
              <a:cxn ang="0">
                <a:pos x="T2" y="T3"/>
              </a:cxn>
              <a:cxn ang="0">
                <a:pos x="T4" y="T5"/>
              </a:cxn>
              <a:cxn ang="0">
                <a:pos x="T6" y="T7"/>
              </a:cxn>
              <a:cxn ang="0">
                <a:pos x="T8" y="T9"/>
              </a:cxn>
              <a:cxn ang="0">
                <a:pos x="T10" y="T11"/>
              </a:cxn>
            </a:cxnLst>
            <a:rect l="0" t="0" r="r" b="b"/>
            <a:pathLst>
              <a:path w="117" h="85">
                <a:moveTo>
                  <a:pt x="62" y="0"/>
                </a:moveTo>
                <a:lnTo>
                  <a:pt x="117" y="0"/>
                </a:lnTo>
                <a:lnTo>
                  <a:pt x="117" y="85"/>
                </a:lnTo>
                <a:lnTo>
                  <a:pt x="62" y="85"/>
                </a:lnTo>
                <a:lnTo>
                  <a:pt x="0" y="45"/>
                </a:lnTo>
                <a:lnTo>
                  <a:pt x="62" y="0"/>
                </a:lnTo>
                <a:close/>
              </a:path>
            </a:pathLst>
          </a:custGeom>
          <a:solidFill>
            <a:srgbClr val="F2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4" name="Freeform 563">
            <a:extLst>
              <a:ext uri="{FF2B5EF4-FFF2-40B4-BE49-F238E27FC236}">
                <a16:creationId xmlns:a16="http://schemas.microsoft.com/office/drawing/2014/main" xmlns="" id="{5110E714-46C8-4393-B7CC-91E53F5E1DBD}"/>
              </a:ext>
            </a:extLst>
          </p:cNvPr>
          <p:cNvSpPr>
            <a:spLocks noEditPoints="1"/>
          </p:cNvSpPr>
          <p:nvPr/>
        </p:nvSpPr>
        <p:spPr bwMode="auto">
          <a:xfrm>
            <a:off x="1863532" y="4591977"/>
            <a:ext cx="461815" cy="339895"/>
          </a:xfrm>
          <a:custGeom>
            <a:avLst/>
            <a:gdLst>
              <a:gd name="T0" fmla="*/ 160 w 165"/>
              <a:gd name="T1" fmla="*/ 122 h 122"/>
              <a:gd name="T2" fmla="*/ 88 w 165"/>
              <a:gd name="T3" fmla="*/ 122 h 122"/>
              <a:gd name="T4" fmla="*/ 86 w 165"/>
              <a:gd name="T5" fmla="*/ 121 h 122"/>
              <a:gd name="T6" fmla="*/ 3 w 165"/>
              <a:gd name="T7" fmla="*/ 68 h 122"/>
              <a:gd name="T8" fmla="*/ 0 w 165"/>
              <a:gd name="T9" fmla="*/ 64 h 122"/>
              <a:gd name="T10" fmla="*/ 2 w 165"/>
              <a:gd name="T11" fmla="*/ 60 h 122"/>
              <a:gd name="T12" fmla="*/ 85 w 165"/>
              <a:gd name="T13" fmla="*/ 1 h 122"/>
              <a:gd name="T14" fmla="*/ 88 w 165"/>
              <a:gd name="T15" fmla="*/ 0 h 122"/>
              <a:gd name="T16" fmla="*/ 160 w 165"/>
              <a:gd name="T17" fmla="*/ 0 h 122"/>
              <a:gd name="T18" fmla="*/ 165 w 165"/>
              <a:gd name="T19" fmla="*/ 4 h 122"/>
              <a:gd name="T20" fmla="*/ 165 w 165"/>
              <a:gd name="T21" fmla="*/ 117 h 122"/>
              <a:gd name="T22" fmla="*/ 160 w 165"/>
              <a:gd name="T23" fmla="*/ 122 h 122"/>
              <a:gd name="T24" fmla="*/ 89 w 165"/>
              <a:gd name="T25" fmla="*/ 113 h 122"/>
              <a:gd name="T26" fmla="*/ 155 w 165"/>
              <a:gd name="T27" fmla="*/ 113 h 122"/>
              <a:gd name="T28" fmla="*/ 155 w 165"/>
              <a:gd name="T29" fmla="*/ 9 h 122"/>
              <a:gd name="T30" fmla="*/ 90 w 165"/>
              <a:gd name="T31" fmla="*/ 9 h 122"/>
              <a:gd name="T32" fmla="*/ 13 w 165"/>
              <a:gd name="T33" fmla="*/ 63 h 122"/>
              <a:gd name="T34" fmla="*/ 89 w 165"/>
              <a:gd name="T35" fmla="*/ 1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22">
                <a:moveTo>
                  <a:pt x="160" y="122"/>
                </a:moveTo>
                <a:cubicBezTo>
                  <a:pt x="88" y="122"/>
                  <a:pt x="88" y="122"/>
                  <a:pt x="88" y="122"/>
                </a:cubicBezTo>
                <a:cubicBezTo>
                  <a:pt x="87" y="122"/>
                  <a:pt x="86" y="122"/>
                  <a:pt x="86" y="121"/>
                </a:cubicBezTo>
                <a:cubicBezTo>
                  <a:pt x="3" y="68"/>
                  <a:pt x="3" y="68"/>
                  <a:pt x="3" y="68"/>
                </a:cubicBezTo>
                <a:cubicBezTo>
                  <a:pt x="1" y="67"/>
                  <a:pt x="1" y="65"/>
                  <a:pt x="0" y="64"/>
                </a:cubicBezTo>
                <a:cubicBezTo>
                  <a:pt x="0" y="62"/>
                  <a:pt x="1" y="61"/>
                  <a:pt x="2" y="60"/>
                </a:cubicBezTo>
                <a:cubicBezTo>
                  <a:pt x="85" y="1"/>
                  <a:pt x="85" y="1"/>
                  <a:pt x="85" y="1"/>
                </a:cubicBezTo>
                <a:cubicBezTo>
                  <a:pt x="86" y="0"/>
                  <a:pt x="87" y="0"/>
                  <a:pt x="88" y="0"/>
                </a:cubicBezTo>
                <a:cubicBezTo>
                  <a:pt x="160" y="0"/>
                  <a:pt x="160" y="0"/>
                  <a:pt x="160" y="0"/>
                </a:cubicBezTo>
                <a:cubicBezTo>
                  <a:pt x="163" y="0"/>
                  <a:pt x="165" y="2"/>
                  <a:pt x="165" y="4"/>
                </a:cubicBezTo>
                <a:cubicBezTo>
                  <a:pt x="165" y="117"/>
                  <a:pt x="165" y="117"/>
                  <a:pt x="165" y="117"/>
                </a:cubicBezTo>
                <a:cubicBezTo>
                  <a:pt x="165" y="120"/>
                  <a:pt x="163" y="122"/>
                  <a:pt x="160" y="122"/>
                </a:cubicBezTo>
                <a:close/>
                <a:moveTo>
                  <a:pt x="89" y="113"/>
                </a:moveTo>
                <a:cubicBezTo>
                  <a:pt x="155" y="113"/>
                  <a:pt x="155" y="113"/>
                  <a:pt x="155" y="113"/>
                </a:cubicBezTo>
                <a:cubicBezTo>
                  <a:pt x="155" y="9"/>
                  <a:pt x="155" y="9"/>
                  <a:pt x="155" y="9"/>
                </a:cubicBezTo>
                <a:cubicBezTo>
                  <a:pt x="90" y="9"/>
                  <a:pt x="90" y="9"/>
                  <a:pt x="90" y="9"/>
                </a:cubicBezTo>
                <a:cubicBezTo>
                  <a:pt x="13" y="63"/>
                  <a:pt x="13" y="63"/>
                  <a:pt x="13" y="63"/>
                </a:cubicBezTo>
                <a:lnTo>
                  <a:pt x="89" y="113"/>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5" name="Freeform 564">
            <a:extLst>
              <a:ext uri="{FF2B5EF4-FFF2-40B4-BE49-F238E27FC236}">
                <a16:creationId xmlns:a16="http://schemas.microsoft.com/office/drawing/2014/main" xmlns="" id="{D2F44A9F-E66B-473A-936D-EBEE02822BBD}"/>
              </a:ext>
            </a:extLst>
          </p:cNvPr>
          <p:cNvSpPr>
            <a:spLocks/>
          </p:cNvSpPr>
          <p:nvPr/>
        </p:nvSpPr>
        <p:spPr bwMode="auto">
          <a:xfrm>
            <a:off x="2439875" y="4684341"/>
            <a:ext cx="993824" cy="860821"/>
          </a:xfrm>
          <a:custGeom>
            <a:avLst/>
            <a:gdLst>
              <a:gd name="T0" fmla="*/ 293 w 356"/>
              <a:gd name="T1" fmla="*/ 63 h 309"/>
              <a:gd name="T2" fmla="*/ 63 w 356"/>
              <a:gd name="T3" fmla="*/ 63 h 309"/>
              <a:gd name="T4" fmla="*/ 63 w 356"/>
              <a:gd name="T5" fmla="*/ 293 h 309"/>
              <a:gd name="T6" fmla="*/ 80 w 356"/>
              <a:gd name="T7" fmla="*/ 308 h 309"/>
              <a:gd name="T8" fmla="*/ 80 w 356"/>
              <a:gd name="T9" fmla="*/ 245 h 309"/>
              <a:gd name="T10" fmla="*/ 137 w 356"/>
              <a:gd name="T11" fmla="*/ 204 h 309"/>
              <a:gd name="T12" fmla="*/ 178 w 356"/>
              <a:gd name="T13" fmla="*/ 204 h 309"/>
              <a:gd name="T14" fmla="*/ 218 w 356"/>
              <a:gd name="T15" fmla="*/ 204 h 309"/>
              <a:gd name="T16" fmla="*/ 275 w 356"/>
              <a:gd name="T17" fmla="*/ 245 h 309"/>
              <a:gd name="T18" fmla="*/ 275 w 356"/>
              <a:gd name="T19" fmla="*/ 309 h 309"/>
              <a:gd name="T20" fmla="*/ 293 w 356"/>
              <a:gd name="T21" fmla="*/ 293 h 309"/>
              <a:gd name="T22" fmla="*/ 293 w 356"/>
              <a:gd name="T23" fmla="*/ 6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6" h="309">
                <a:moveTo>
                  <a:pt x="293" y="63"/>
                </a:moveTo>
                <a:cubicBezTo>
                  <a:pt x="230" y="0"/>
                  <a:pt x="127" y="0"/>
                  <a:pt x="63" y="63"/>
                </a:cubicBezTo>
                <a:cubicBezTo>
                  <a:pt x="0" y="127"/>
                  <a:pt x="0" y="230"/>
                  <a:pt x="63" y="293"/>
                </a:cubicBezTo>
                <a:cubicBezTo>
                  <a:pt x="69" y="299"/>
                  <a:pt x="74" y="303"/>
                  <a:pt x="80" y="308"/>
                </a:cubicBezTo>
                <a:cubicBezTo>
                  <a:pt x="80" y="245"/>
                  <a:pt x="80" y="245"/>
                  <a:pt x="80" y="245"/>
                </a:cubicBezTo>
                <a:cubicBezTo>
                  <a:pt x="88" y="203"/>
                  <a:pt x="137" y="204"/>
                  <a:pt x="137" y="204"/>
                </a:cubicBezTo>
                <a:cubicBezTo>
                  <a:pt x="178" y="204"/>
                  <a:pt x="178" y="204"/>
                  <a:pt x="178" y="204"/>
                </a:cubicBezTo>
                <a:cubicBezTo>
                  <a:pt x="218" y="204"/>
                  <a:pt x="218" y="204"/>
                  <a:pt x="218" y="204"/>
                </a:cubicBezTo>
                <a:cubicBezTo>
                  <a:pt x="218" y="204"/>
                  <a:pt x="267" y="203"/>
                  <a:pt x="275" y="245"/>
                </a:cubicBezTo>
                <a:cubicBezTo>
                  <a:pt x="275" y="309"/>
                  <a:pt x="275" y="309"/>
                  <a:pt x="275" y="309"/>
                </a:cubicBezTo>
                <a:cubicBezTo>
                  <a:pt x="281" y="304"/>
                  <a:pt x="287" y="299"/>
                  <a:pt x="293" y="293"/>
                </a:cubicBezTo>
                <a:cubicBezTo>
                  <a:pt x="356" y="230"/>
                  <a:pt x="356" y="127"/>
                  <a:pt x="293" y="63"/>
                </a:cubicBezTo>
                <a:close/>
              </a:path>
            </a:pathLst>
          </a:custGeom>
          <a:solidFill>
            <a:srgbClr val="F2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6" name="Freeform 565">
            <a:extLst>
              <a:ext uri="{FF2B5EF4-FFF2-40B4-BE49-F238E27FC236}">
                <a16:creationId xmlns:a16="http://schemas.microsoft.com/office/drawing/2014/main" xmlns="" id="{898A6C65-B91C-443B-8302-580A6F02B891}"/>
              </a:ext>
            </a:extLst>
          </p:cNvPr>
          <p:cNvSpPr>
            <a:spLocks noEditPoints="1"/>
          </p:cNvSpPr>
          <p:nvPr/>
        </p:nvSpPr>
        <p:spPr bwMode="auto">
          <a:xfrm>
            <a:off x="2425097" y="4713897"/>
            <a:ext cx="1023380" cy="842348"/>
          </a:xfrm>
          <a:custGeom>
            <a:avLst/>
            <a:gdLst>
              <a:gd name="T0" fmla="*/ 280 w 366"/>
              <a:gd name="T1" fmla="*/ 302 h 302"/>
              <a:gd name="T2" fmla="*/ 278 w 366"/>
              <a:gd name="T3" fmla="*/ 302 h 302"/>
              <a:gd name="T4" fmla="*/ 275 w 366"/>
              <a:gd name="T5" fmla="*/ 298 h 302"/>
              <a:gd name="T6" fmla="*/ 275 w 366"/>
              <a:gd name="T7" fmla="*/ 234 h 302"/>
              <a:gd name="T8" fmla="*/ 224 w 366"/>
              <a:gd name="T9" fmla="*/ 198 h 302"/>
              <a:gd name="T10" fmla="*/ 142 w 366"/>
              <a:gd name="T11" fmla="*/ 198 h 302"/>
              <a:gd name="T12" fmla="*/ 142 w 366"/>
              <a:gd name="T13" fmla="*/ 198 h 302"/>
              <a:gd name="T14" fmla="*/ 90 w 366"/>
              <a:gd name="T15" fmla="*/ 235 h 302"/>
              <a:gd name="T16" fmla="*/ 90 w 366"/>
              <a:gd name="T17" fmla="*/ 297 h 302"/>
              <a:gd name="T18" fmla="*/ 88 w 366"/>
              <a:gd name="T19" fmla="*/ 301 h 302"/>
              <a:gd name="T20" fmla="*/ 83 w 366"/>
              <a:gd name="T21" fmla="*/ 301 h 302"/>
              <a:gd name="T22" fmla="*/ 65 w 366"/>
              <a:gd name="T23" fmla="*/ 285 h 302"/>
              <a:gd name="T24" fmla="*/ 65 w 366"/>
              <a:gd name="T25" fmla="*/ 49 h 302"/>
              <a:gd name="T26" fmla="*/ 183 w 366"/>
              <a:gd name="T27" fmla="*/ 0 h 302"/>
              <a:gd name="T28" fmla="*/ 301 w 366"/>
              <a:gd name="T29" fmla="*/ 49 h 302"/>
              <a:gd name="T30" fmla="*/ 301 w 366"/>
              <a:gd name="T31" fmla="*/ 285 h 302"/>
              <a:gd name="T32" fmla="*/ 282 w 366"/>
              <a:gd name="T33" fmla="*/ 301 h 302"/>
              <a:gd name="T34" fmla="*/ 280 w 366"/>
              <a:gd name="T35" fmla="*/ 302 h 302"/>
              <a:gd name="T36" fmla="*/ 223 w 366"/>
              <a:gd name="T37" fmla="*/ 189 h 302"/>
              <a:gd name="T38" fmla="*/ 284 w 366"/>
              <a:gd name="T39" fmla="*/ 233 h 302"/>
              <a:gd name="T40" fmla="*/ 284 w 366"/>
              <a:gd name="T41" fmla="*/ 288 h 302"/>
              <a:gd name="T42" fmla="*/ 295 w 366"/>
              <a:gd name="T43" fmla="*/ 279 h 302"/>
              <a:gd name="T44" fmla="*/ 295 w 366"/>
              <a:gd name="T45" fmla="*/ 56 h 302"/>
              <a:gd name="T46" fmla="*/ 183 w 366"/>
              <a:gd name="T47" fmla="*/ 9 h 302"/>
              <a:gd name="T48" fmla="*/ 71 w 366"/>
              <a:gd name="T49" fmla="*/ 56 h 302"/>
              <a:gd name="T50" fmla="*/ 71 w 366"/>
              <a:gd name="T51" fmla="*/ 279 h 302"/>
              <a:gd name="T52" fmla="*/ 81 w 366"/>
              <a:gd name="T53" fmla="*/ 287 h 302"/>
              <a:gd name="T54" fmla="*/ 81 w 366"/>
              <a:gd name="T55" fmla="*/ 234 h 302"/>
              <a:gd name="T56" fmla="*/ 141 w 366"/>
              <a:gd name="T57" fmla="*/ 189 h 302"/>
              <a:gd name="T58" fmla="*/ 223 w 366"/>
              <a:gd name="T59" fmla="*/ 189 h 302"/>
              <a:gd name="T60" fmla="*/ 223 w 366"/>
              <a:gd name="T61" fmla="*/ 1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6" h="302">
                <a:moveTo>
                  <a:pt x="280" y="302"/>
                </a:moveTo>
                <a:cubicBezTo>
                  <a:pt x="279" y="302"/>
                  <a:pt x="278" y="302"/>
                  <a:pt x="278" y="302"/>
                </a:cubicBezTo>
                <a:cubicBezTo>
                  <a:pt x="276" y="301"/>
                  <a:pt x="275" y="299"/>
                  <a:pt x="275" y="298"/>
                </a:cubicBezTo>
                <a:cubicBezTo>
                  <a:pt x="275" y="234"/>
                  <a:pt x="275" y="234"/>
                  <a:pt x="275" y="234"/>
                </a:cubicBezTo>
                <a:cubicBezTo>
                  <a:pt x="269" y="200"/>
                  <a:pt x="231" y="198"/>
                  <a:pt x="224" y="198"/>
                </a:cubicBezTo>
                <a:cubicBezTo>
                  <a:pt x="142" y="198"/>
                  <a:pt x="142" y="198"/>
                  <a:pt x="142" y="198"/>
                </a:cubicBezTo>
                <a:cubicBezTo>
                  <a:pt x="142" y="198"/>
                  <a:pt x="142" y="198"/>
                  <a:pt x="142" y="198"/>
                </a:cubicBezTo>
                <a:cubicBezTo>
                  <a:pt x="134" y="198"/>
                  <a:pt x="96" y="200"/>
                  <a:pt x="90" y="235"/>
                </a:cubicBezTo>
                <a:cubicBezTo>
                  <a:pt x="90" y="297"/>
                  <a:pt x="90" y="297"/>
                  <a:pt x="90" y="297"/>
                </a:cubicBezTo>
                <a:cubicBezTo>
                  <a:pt x="90" y="299"/>
                  <a:pt x="89" y="300"/>
                  <a:pt x="88" y="301"/>
                </a:cubicBezTo>
                <a:cubicBezTo>
                  <a:pt x="86" y="302"/>
                  <a:pt x="84" y="302"/>
                  <a:pt x="83" y="301"/>
                </a:cubicBezTo>
                <a:cubicBezTo>
                  <a:pt x="76" y="295"/>
                  <a:pt x="70" y="290"/>
                  <a:pt x="65" y="285"/>
                </a:cubicBezTo>
                <a:cubicBezTo>
                  <a:pt x="0" y="220"/>
                  <a:pt x="0" y="114"/>
                  <a:pt x="65" y="49"/>
                </a:cubicBezTo>
                <a:cubicBezTo>
                  <a:pt x="96" y="18"/>
                  <a:pt x="138" y="0"/>
                  <a:pt x="183" y="0"/>
                </a:cubicBezTo>
                <a:cubicBezTo>
                  <a:pt x="228" y="0"/>
                  <a:pt x="270" y="18"/>
                  <a:pt x="301" y="49"/>
                </a:cubicBezTo>
                <a:cubicBezTo>
                  <a:pt x="366" y="114"/>
                  <a:pt x="366" y="220"/>
                  <a:pt x="301" y="285"/>
                </a:cubicBezTo>
                <a:cubicBezTo>
                  <a:pt x="296" y="291"/>
                  <a:pt x="290" y="296"/>
                  <a:pt x="282" y="301"/>
                </a:cubicBezTo>
                <a:cubicBezTo>
                  <a:pt x="282" y="302"/>
                  <a:pt x="281" y="302"/>
                  <a:pt x="280" y="302"/>
                </a:cubicBezTo>
                <a:close/>
                <a:moveTo>
                  <a:pt x="223" y="189"/>
                </a:moveTo>
                <a:cubicBezTo>
                  <a:pt x="229" y="189"/>
                  <a:pt x="276" y="190"/>
                  <a:pt x="284" y="233"/>
                </a:cubicBezTo>
                <a:cubicBezTo>
                  <a:pt x="284" y="288"/>
                  <a:pt x="284" y="288"/>
                  <a:pt x="284" y="288"/>
                </a:cubicBezTo>
                <a:cubicBezTo>
                  <a:pt x="288" y="285"/>
                  <a:pt x="292" y="282"/>
                  <a:pt x="295" y="279"/>
                </a:cubicBezTo>
                <a:cubicBezTo>
                  <a:pt x="356" y="217"/>
                  <a:pt x="356" y="117"/>
                  <a:pt x="295" y="56"/>
                </a:cubicBezTo>
                <a:cubicBezTo>
                  <a:pt x="265" y="26"/>
                  <a:pt x="225" y="9"/>
                  <a:pt x="183" y="9"/>
                </a:cubicBezTo>
                <a:cubicBezTo>
                  <a:pt x="141" y="9"/>
                  <a:pt x="101" y="26"/>
                  <a:pt x="71" y="56"/>
                </a:cubicBezTo>
                <a:cubicBezTo>
                  <a:pt x="10" y="117"/>
                  <a:pt x="10" y="217"/>
                  <a:pt x="71" y="279"/>
                </a:cubicBezTo>
                <a:cubicBezTo>
                  <a:pt x="74" y="282"/>
                  <a:pt x="77" y="285"/>
                  <a:pt x="81" y="287"/>
                </a:cubicBezTo>
                <a:cubicBezTo>
                  <a:pt x="81" y="234"/>
                  <a:pt x="81" y="234"/>
                  <a:pt x="81" y="234"/>
                </a:cubicBezTo>
                <a:cubicBezTo>
                  <a:pt x="89" y="190"/>
                  <a:pt x="136" y="189"/>
                  <a:pt x="141" y="189"/>
                </a:cubicBezTo>
                <a:cubicBezTo>
                  <a:pt x="223" y="189"/>
                  <a:pt x="223" y="189"/>
                  <a:pt x="223" y="189"/>
                </a:cubicBezTo>
                <a:cubicBezTo>
                  <a:pt x="223" y="189"/>
                  <a:pt x="223" y="189"/>
                  <a:pt x="223" y="18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7" name="Freeform 566">
            <a:extLst>
              <a:ext uri="{FF2B5EF4-FFF2-40B4-BE49-F238E27FC236}">
                <a16:creationId xmlns:a16="http://schemas.microsoft.com/office/drawing/2014/main" xmlns="" id="{A95F20C3-4BF1-46A0-B8F8-9A91937E9699}"/>
              </a:ext>
            </a:extLst>
          </p:cNvPr>
          <p:cNvSpPr>
            <a:spLocks/>
          </p:cNvSpPr>
          <p:nvPr/>
        </p:nvSpPr>
        <p:spPr bwMode="auto">
          <a:xfrm>
            <a:off x="2661545" y="5249599"/>
            <a:ext cx="543094" cy="413785"/>
          </a:xfrm>
          <a:custGeom>
            <a:avLst/>
            <a:gdLst>
              <a:gd name="T0" fmla="*/ 138 w 195"/>
              <a:gd name="T1" fmla="*/ 1 h 148"/>
              <a:gd name="T2" fmla="*/ 98 w 195"/>
              <a:gd name="T3" fmla="*/ 1 h 148"/>
              <a:gd name="T4" fmla="*/ 57 w 195"/>
              <a:gd name="T5" fmla="*/ 1 h 148"/>
              <a:gd name="T6" fmla="*/ 0 w 195"/>
              <a:gd name="T7" fmla="*/ 42 h 148"/>
              <a:gd name="T8" fmla="*/ 0 w 195"/>
              <a:gd name="T9" fmla="*/ 105 h 148"/>
              <a:gd name="T10" fmla="*/ 195 w 195"/>
              <a:gd name="T11" fmla="*/ 106 h 148"/>
              <a:gd name="T12" fmla="*/ 195 w 195"/>
              <a:gd name="T13" fmla="*/ 42 h 148"/>
              <a:gd name="T14" fmla="*/ 138 w 195"/>
              <a:gd name="T15" fmla="*/ 1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148">
                <a:moveTo>
                  <a:pt x="138" y="1"/>
                </a:moveTo>
                <a:cubicBezTo>
                  <a:pt x="98" y="1"/>
                  <a:pt x="98" y="1"/>
                  <a:pt x="98" y="1"/>
                </a:cubicBezTo>
                <a:cubicBezTo>
                  <a:pt x="57" y="1"/>
                  <a:pt x="57" y="1"/>
                  <a:pt x="57" y="1"/>
                </a:cubicBezTo>
                <a:cubicBezTo>
                  <a:pt x="57" y="1"/>
                  <a:pt x="8" y="0"/>
                  <a:pt x="0" y="42"/>
                </a:cubicBezTo>
                <a:cubicBezTo>
                  <a:pt x="0" y="105"/>
                  <a:pt x="0" y="105"/>
                  <a:pt x="0" y="105"/>
                </a:cubicBezTo>
                <a:cubicBezTo>
                  <a:pt x="58" y="148"/>
                  <a:pt x="137" y="148"/>
                  <a:pt x="195" y="106"/>
                </a:cubicBezTo>
                <a:cubicBezTo>
                  <a:pt x="195" y="42"/>
                  <a:pt x="195" y="42"/>
                  <a:pt x="195" y="42"/>
                </a:cubicBezTo>
                <a:cubicBezTo>
                  <a:pt x="187" y="0"/>
                  <a:pt x="138" y="1"/>
                  <a:pt x="13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8" name="Freeform 567">
            <a:extLst>
              <a:ext uri="{FF2B5EF4-FFF2-40B4-BE49-F238E27FC236}">
                <a16:creationId xmlns:a16="http://schemas.microsoft.com/office/drawing/2014/main" xmlns="" id="{F3822CC9-F483-4361-BA25-E440B940DB02}"/>
              </a:ext>
            </a:extLst>
          </p:cNvPr>
          <p:cNvSpPr>
            <a:spLocks noEditPoints="1"/>
          </p:cNvSpPr>
          <p:nvPr/>
        </p:nvSpPr>
        <p:spPr bwMode="auto">
          <a:xfrm>
            <a:off x="2650463" y="5242210"/>
            <a:ext cx="568954" cy="406396"/>
          </a:xfrm>
          <a:custGeom>
            <a:avLst/>
            <a:gdLst>
              <a:gd name="T0" fmla="*/ 102 w 203"/>
              <a:gd name="T1" fmla="*/ 145 h 145"/>
              <a:gd name="T2" fmla="*/ 102 w 203"/>
              <a:gd name="T3" fmla="*/ 145 h 145"/>
              <a:gd name="T4" fmla="*/ 2 w 203"/>
              <a:gd name="T5" fmla="*/ 112 h 145"/>
              <a:gd name="T6" fmla="*/ 0 w 203"/>
              <a:gd name="T7" fmla="*/ 108 h 145"/>
              <a:gd name="T8" fmla="*/ 0 w 203"/>
              <a:gd name="T9" fmla="*/ 45 h 145"/>
              <a:gd name="T10" fmla="*/ 60 w 203"/>
              <a:gd name="T11" fmla="*/ 0 h 145"/>
              <a:gd name="T12" fmla="*/ 142 w 203"/>
              <a:gd name="T13" fmla="*/ 0 h 145"/>
              <a:gd name="T14" fmla="*/ 142 w 203"/>
              <a:gd name="T15" fmla="*/ 0 h 145"/>
              <a:gd name="T16" fmla="*/ 203 w 203"/>
              <a:gd name="T17" fmla="*/ 44 h 145"/>
              <a:gd name="T18" fmla="*/ 203 w 203"/>
              <a:gd name="T19" fmla="*/ 109 h 145"/>
              <a:gd name="T20" fmla="*/ 201 w 203"/>
              <a:gd name="T21" fmla="*/ 112 h 145"/>
              <a:gd name="T22" fmla="*/ 102 w 203"/>
              <a:gd name="T23" fmla="*/ 145 h 145"/>
              <a:gd name="T24" fmla="*/ 9 w 203"/>
              <a:gd name="T25" fmla="*/ 106 h 145"/>
              <a:gd name="T26" fmla="*/ 102 w 203"/>
              <a:gd name="T27" fmla="*/ 136 h 145"/>
              <a:gd name="T28" fmla="*/ 102 w 203"/>
              <a:gd name="T29" fmla="*/ 136 h 145"/>
              <a:gd name="T30" fmla="*/ 194 w 203"/>
              <a:gd name="T31" fmla="*/ 106 h 145"/>
              <a:gd name="T32" fmla="*/ 194 w 203"/>
              <a:gd name="T33" fmla="*/ 45 h 145"/>
              <a:gd name="T34" fmla="*/ 143 w 203"/>
              <a:gd name="T35" fmla="*/ 9 h 145"/>
              <a:gd name="T36" fmla="*/ 61 w 203"/>
              <a:gd name="T37" fmla="*/ 9 h 145"/>
              <a:gd name="T38" fmla="*/ 61 w 203"/>
              <a:gd name="T39" fmla="*/ 9 h 145"/>
              <a:gd name="T40" fmla="*/ 9 w 203"/>
              <a:gd name="T41" fmla="*/ 46 h 145"/>
              <a:gd name="T42" fmla="*/ 9 w 203"/>
              <a:gd name="T43" fmla="*/ 10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5">
                <a:moveTo>
                  <a:pt x="102" y="145"/>
                </a:moveTo>
                <a:cubicBezTo>
                  <a:pt x="102" y="145"/>
                  <a:pt x="102" y="145"/>
                  <a:pt x="102" y="145"/>
                </a:cubicBezTo>
                <a:cubicBezTo>
                  <a:pt x="66" y="145"/>
                  <a:pt x="31" y="134"/>
                  <a:pt x="2" y="112"/>
                </a:cubicBezTo>
                <a:cubicBezTo>
                  <a:pt x="1" y="111"/>
                  <a:pt x="0" y="109"/>
                  <a:pt x="0" y="108"/>
                </a:cubicBezTo>
                <a:cubicBezTo>
                  <a:pt x="0" y="45"/>
                  <a:pt x="0" y="45"/>
                  <a:pt x="0" y="45"/>
                </a:cubicBezTo>
                <a:cubicBezTo>
                  <a:pt x="8" y="1"/>
                  <a:pt x="55" y="0"/>
                  <a:pt x="60" y="0"/>
                </a:cubicBezTo>
                <a:cubicBezTo>
                  <a:pt x="142" y="0"/>
                  <a:pt x="142" y="0"/>
                  <a:pt x="142" y="0"/>
                </a:cubicBezTo>
                <a:cubicBezTo>
                  <a:pt x="142" y="0"/>
                  <a:pt x="142" y="0"/>
                  <a:pt x="142" y="0"/>
                </a:cubicBezTo>
                <a:cubicBezTo>
                  <a:pt x="148" y="0"/>
                  <a:pt x="195" y="1"/>
                  <a:pt x="203" y="44"/>
                </a:cubicBezTo>
                <a:cubicBezTo>
                  <a:pt x="203" y="109"/>
                  <a:pt x="203" y="109"/>
                  <a:pt x="203" y="109"/>
                </a:cubicBezTo>
                <a:cubicBezTo>
                  <a:pt x="203" y="110"/>
                  <a:pt x="203" y="112"/>
                  <a:pt x="201" y="112"/>
                </a:cubicBezTo>
                <a:cubicBezTo>
                  <a:pt x="173" y="134"/>
                  <a:pt x="138" y="145"/>
                  <a:pt x="102" y="145"/>
                </a:cubicBezTo>
                <a:close/>
                <a:moveTo>
                  <a:pt x="9" y="106"/>
                </a:moveTo>
                <a:cubicBezTo>
                  <a:pt x="36" y="125"/>
                  <a:pt x="68" y="136"/>
                  <a:pt x="102" y="136"/>
                </a:cubicBezTo>
                <a:cubicBezTo>
                  <a:pt x="102" y="136"/>
                  <a:pt x="102" y="136"/>
                  <a:pt x="102" y="136"/>
                </a:cubicBezTo>
                <a:cubicBezTo>
                  <a:pt x="135" y="136"/>
                  <a:pt x="167" y="126"/>
                  <a:pt x="194" y="106"/>
                </a:cubicBezTo>
                <a:cubicBezTo>
                  <a:pt x="194" y="45"/>
                  <a:pt x="194" y="45"/>
                  <a:pt x="194" y="45"/>
                </a:cubicBezTo>
                <a:cubicBezTo>
                  <a:pt x="188" y="11"/>
                  <a:pt x="150" y="9"/>
                  <a:pt x="143" y="9"/>
                </a:cubicBezTo>
                <a:cubicBezTo>
                  <a:pt x="61" y="9"/>
                  <a:pt x="61" y="9"/>
                  <a:pt x="61" y="9"/>
                </a:cubicBezTo>
                <a:cubicBezTo>
                  <a:pt x="61" y="9"/>
                  <a:pt x="61" y="9"/>
                  <a:pt x="61" y="9"/>
                </a:cubicBezTo>
                <a:cubicBezTo>
                  <a:pt x="53" y="9"/>
                  <a:pt x="15" y="11"/>
                  <a:pt x="9" y="46"/>
                </a:cubicBezTo>
                <a:lnTo>
                  <a:pt x="9" y="10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9" name="Freeform 568">
            <a:extLst>
              <a:ext uri="{FF2B5EF4-FFF2-40B4-BE49-F238E27FC236}">
                <a16:creationId xmlns:a16="http://schemas.microsoft.com/office/drawing/2014/main" xmlns="" id="{167649D5-3F90-49B1-B745-2598DC95B714}"/>
              </a:ext>
            </a:extLst>
          </p:cNvPr>
          <p:cNvSpPr>
            <a:spLocks/>
          </p:cNvSpPr>
          <p:nvPr/>
        </p:nvSpPr>
        <p:spPr bwMode="auto">
          <a:xfrm>
            <a:off x="2820410" y="4857981"/>
            <a:ext cx="225366" cy="321423"/>
          </a:xfrm>
          <a:custGeom>
            <a:avLst/>
            <a:gdLst>
              <a:gd name="T0" fmla="*/ 81 w 81"/>
              <a:gd name="T1" fmla="*/ 76 h 116"/>
              <a:gd name="T2" fmla="*/ 41 w 81"/>
              <a:gd name="T3" fmla="*/ 116 h 116"/>
              <a:gd name="T4" fmla="*/ 41 w 81"/>
              <a:gd name="T5" fmla="*/ 116 h 116"/>
              <a:gd name="T6" fmla="*/ 0 w 81"/>
              <a:gd name="T7" fmla="*/ 76 h 116"/>
              <a:gd name="T8" fmla="*/ 0 w 81"/>
              <a:gd name="T9" fmla="*/ 41 h 116"/>
              <a:gd name="T10" fmla="*/ 41 w 81"/>
              <a:gd name="T11" fmla="*/ 0 h 116"/>
              <a:gd name="T12" fmla="*/ 41 w 81"/>
              <a:gd name="T13" fmla="*/ 0 h 116"/>
              <a:gd name="T14" fmla="*/ 81 w 81"/>
              <a:gd name="T15" fmla="*/ 41 h 116"/>
              <a:gd name="T16" fmla="*/ 81 w 81"/>
              <a:gd name="T17" fmla="*/ 7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16">
                <a:moveTo>
                  <a:pt x="81" y="76"/>
                </a:moveTo>
                <a:cubicBezTo>
                  <a:pt x="81" y="98"/>
                  <a:pt x="63" y="116"/>
                  <a:pt x="41" y="116"/>
                </a:cubicBezTo>
                <a:cubicBezTo>
                  <a:pt x="41" y="116"/>
                  <a:pt x="41" y="116"/>
                  <a:pt x="41" y="116"/>
                </a:cubicBezTo>
                <a:cubicBezTo>
                  <a:pt x="18" y="116"/>
                  <a:pt x="0" y="98"/>
                  <a:pt x="0" y="76"/>
                </a:cubicBezTo>
                <a:cubicBezTo>
                  <a:pt x="0" y="41"/>
                  <a:pt x="0" y="41"/>
                  <a:pt x="0" y="41"/>
                </a:cubicBezTo>
                <a:cubicBezTo>
                  <a:pt x="0" y="18"/>
                  <a:pt x="18" y="0"/>
                  <a:pt x="41" y="0"/>
                </a:cubicBezTo>
                <a:cubicBezTo>
                  <a:pt x="41" y="0"/>
                  <a:pt x="41" y="0"/>
                  <a:pt x="41" y="0"/>
                </a:cubicBezTo>
                <a:cubicBezTo>
                  <a:pt x="63" y="0"/>
                  <a:pt x="81" y="18"/>
                  <a:pt x="81" y="41"/>
                </a:cubicBezTo>
                <a:lnTo>
                  <a:pt x="8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0" name="Freeform 569">
            <a:extLst>
              <a:ext uri="{FF2B5EF4-FFF2-40B4-BE49-F238E27FC236}">
                <a16:creationId xmlns:a16="http://schemas.microsoft.com/office/drawing/2014/main" xmlns="" id="{0D4A9F55-40AC-46F5-BE94-1F11B9B23E43}"/>
              </a:ext>
            </a:extLst>
          </p:cNvPr>
          <p:cNvSpPr>
            <a:spLocks noEditPoints="1"/>
          </p:cNvSpPr>
          <p:nvPr/>
        </p:nvSpPr>
        <p:spPr bwMode="auto">
          <a:xfrm>
            <a:off x="2809326" y="4846899"/>
            <a:ext cx="251227" cy="347284"/>
          </a:xfrm>
          <a:custGeom>
            <a:avLst/>
            <a:gdLst>
              <a:gd name="T0" fmla="*/ 45 w 90"/>
              <a:gd name="T1" fmla="*/ 125 h 125"/>
              <a:gd name="T2" fmla="*/ 0 w 90"/>
              <a:gd name="T3" fmla="*/ 80 h 125"/>
              <a:gd name="T4" fmla="*/ 0 w 90"/>
              <a:gd name="T5" fmla="*/ 45 h 125"/>
              <a:gd name="T6" fmla="*/ 45 w 90"/>
              <a:gd name="T7" fmla="*/ 0 h 125"/>
              <a:gd name="T8" fmla="*/ 90 w 90"/>
              <a:gd name="T9" fmla="*/ 45 h 125"/>
              <a:gd name="T10" fmla="*/ 90 w 90"/>
              <a:gd name="T11" fmla="*/ 80 h 125"/>
              <a:gd name="T12" fmla="*/ 45 w 90"/>
              <a:gd name="T13" fmla="*/ 125 h 125"/>
              <a:gd name="T14" fmla="*/ 45 w 90"/>
              <a:gd name="T15" fmla="*/ 9 h 125"/>
              <a:gd name="T16" fmla="*/ 9 w 90"/>
              <a:gd name="T17" fmla="*/ 45 h 125"/>
              <a:gd name="T18" fmla="*/ 9 w 90"/>
              <a:gd name="T19" fmla="*/ 80 h 125"/>
              <a:gd name="T20" fmla="*/ 45 w 90"/>
              <a:gd name="T21" fmla="*/ 116 h 125"/>
              <a:gd name="T22" fmla="*/ 80 w 90"/>
              <a:gd name="T23" fmla="*/ 80 h 125"/>
              <a:gd name="T24" fmla="*/ 80 w 90"/>
              <a:gd name="T25" fmla="*/ 45 h 125"/>
              <a:gd name="T26" fmla="*/ 45 w 90"/>
              <a:gd name="T27"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25">
                <a:moveTo>
                  <a:pt x="45" y="125"/>
                </a:moveTo>
                <a:cubicBezTo>
                  <a:pt x="20" y="125"/>
                  <a:pt x="0" y="105"/>
                  <a:pt x="0" y="80"/>
                </a:cubicBezTo>
                <a:cubicBezTo>
                  <a:pt x="0" y="45"/>
                  <a:pt x="0" y="45"/>
                  <a:pt x="0" y="45"/>
                </a:cubicBezTo>
                <a:cubicBezTo>
                  <a:pt x="0" y="20"/>
                  <a:pt x="20" y="0"/>
                  <a:pt x="45" y="0"/>
                </a:cubicBezTo>
                <a:cubicBezTo>
                  <a:pt x="69" y="0"/>
                  <a:pt x="90" y="20"/>
                  <a:pt x="90" y="45"/>
                </a:cubicBezTo>
                <a:cubicBezTo>
                  <a:pt x="90" y="80"/>
                  <a:pt x="90" y="80"/>
                  <a:pt x="90" y="80"/>
                </a:cubicBezTo>
                <a:cubicBezTo>
                  <a:pt x="90" y="105"/>
                  <a:pt x="69" y="125"/>
                  <a:pt x="45" y="125"/>
                </a:cubicBezTo>
                <a:close/>
                <a:moveTo>
                  <a:pt x="45" y="9"/>
                </a:moveTo>
                <a:cubicBezTo>
                  <a:pt x="25" y="9"/>
                  <a:pt x="9" y="25"/>
                  <a:pt x="9" y="45"/>
                </a:cubicBezTo>
                <a:cubicBezTo>
                  <a:pt x="9" y="80"/>
                  <a:pt x="9" y="80"/>
                  <a:pt x="9" y="80"/>
                </a:cubicBezTo>
                <a:cubicBezTo>
                  <a:pt x="9" y="100"/>
                  <a:pt x="25" y="116"/>
                  <a:pt x="45" y="116"/>
                </a:cubicBezTo>
                <a:cubicBezTo>
                  <a:pt x="64" y="116"/>
                  <a:pt x="80" y="100"/>
                  <a:pt x="80" y="80"/>
                </a:cubicBezTo>
                <a:cubicBezTo>
                  <a:pt x="80" y="45"/>
                  <a:pt x="80" y="45"/>
                  <a:pt x="80" y="45"/>
                </a:cubicBezTo>
                <a:cubicBezTo>
                  <a:pt x="80" y="25"/>
                  <a:pt x="64" y="9"/>
                  <a:pt x="45"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1" name="Freeform 570">
            <a:extLst>
              <a:ext uri="{FF2B5EF4-FFF2-40B4-BE49-F238E27FC236}">
                <a16:creationId xmlns:a16="http://schemas.microsoft.com/office/drawing/2014/main" xmlns="" id="{4A6B644A-8B13-4B9E-9ADA-84A629068A66}"/>
              </a:ext>
            </a:extLst>
          </p:cNvPr>
          <p:cNvSpPr>
            <a:spLocks/>
          </p:cNvSpPr>
          <p:nvPr/>
        </p:nvSpPr>
        <p:spPr bwMode="auto">
          <a:xfrm>
            <a:off x="2934939" y="5393686"/>
            <a:ext cx="0" cy="243838"/>
          </a:xfrm>
          <a:custGeom>
            <a:avLst/>
            <a:gdLst>
              <a:gd name="T0" fmla="*/ 66 h 66"/>
              <a:gd name="T1" fmla="*/ 0 h 66"/>
              <a:gd name="T2" fmla="*/ 66 h 66"/>
            </a:gdLst>
            <a:ahLst/>
            <a:cxnLst>
              <a:cxn ang="0">
                <a:pos x="0" y="T0"/>
              </a:cxn>
              <a:cxn ang="0">
                <a:pos x="0" y="T1"/>
              </a:cxn>
              <a:cxn ang="0">
                <a:pos x="0" y="T2"/>
              </a:cxn>
            </a:cxnLst>
            <a:rect l="0" t="0" r="r" b="b"/>
            <a:pathLst>
              <a:path h="66">
                <a:moveTo>
                  <a:pt x="0" y="66"/>
                </a:move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2" name="Line 571">
            <a:extLst>
              <a:ext uri="{FF2B5EF4-FFF2-40B4-BE49-F238E27FC236}">
                <a16:creationId xmlns:a16="http://schemas.microsoft.com/office/drawing/2014/main" xmlns="" id="{353DF757-6F39-4726-B465-BFF6F31173F5}"/>
              </a:ext>
            </a:extLst>
          </p:cNvPr>
          <p:cNvSpPr>
            <a:spLocks noChangeShapeType="1"/>
          </p:cNvSpPr>
          <p:nvPr/>
        </p:nvSpPr>
        <p:spPr bwMode="auto">
          <a:xfrm flipV="1">
            <a:off x="2934939" y="5393686"/>
            <a:ext cx="0" cy="2438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3" name="Freeform 572">
            <a:extLst>
              <a:ext uri="{FF2B5EF4-FFF2-40B4-BE49-F238E27FC236}">
                <a16:creationId xmlns:a16="http://schemas.microsoft.com/office/drawing/2014/main" xmlns="" id="{001B54AD-6BDF-4493-9615-26FD3DF53298}"/>
              </a:ext>
            </a:extLst>
          </p:cNvPr>
          <p:cNvSpPr>
            <a:spLocks/>
          </p:cNvSpPr>
          <p:nvPr/>
        </p:nvSpPr>
        <p:spPr bwMode="auto">
          <a:xfrm>
            <a:off x="2920161" y="5382601"/>
            <a:ext cx="29556" cy="266005"/>
          </a:xfrm>
          <a:custGeom>
            <a:avLst/>
            <a:gdLst>
              <a:gd name="T0" fmla="*/ 5 w 10"/>
              <a:gd name="T1" fmla="*/ 95 h 95"/>
              <a:gd name="T2" fmla="*/ 0 w 10"/>
              <a:gd name="T3" fmla="*/ 91 h 95"/>
              <a:gd name="T4" fmla="*/ 0 w 10"/>
              <a:gd name="T5" fmla="*/ 4 h 95"/>
              <a:gd name="T6" fmla="*/ 5 w 10"/>
              <a:gd name="T7" fmla="*/ 0 h 95"/>
              <a:gd name="T8" fmla="*/ 10 w 10"/>
              <a:gd name="T9" fmla="*/ 4 h 95"/>
              <a:gd name="T10" fmla="*/ 10 w 10"/>
              <a:gd name="T11" fmla="*/ 91 h 95"/>
              <a:gd name="T12" fmla="*/ 5 w 10"/>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10" h="95">
                <a:moveTo>
                  <a:pt x="5" y="95"/>
                </a:moveTo>
                <a:cubicBezTo>
                  <a:pt x="3" y="95"/>
                  <a:pt x="0" y="93"/>
                  <a:pt x="0" y="91"/>
                </a:cubicBezTo>
                <a:cubicBezTo>
                  <a:pt x="0" y="4"/>
                  <a:pt x="0" y="4"/>
                  <a:pt x="0" y="4"/>
                </a:cubicBezTo>
                <a:cubicBezTo>
                  <a:pt x="0" y="2"/>
                  <a:pt x="3" y="0"/>
                  <a:pt x="5" y="0"/>
                </a:cubicBezTo>
                <a:cubicBezTo>
                  <a:pt x="8" y="0"/>
                  <a:pt x="10" y="2"/>
                  <a:pt x="10" y="4"/>
                </a:cubicBezTo>
                <a:cubicBezTo>
                  <a:pt x="10" y="91"/>
                  <a:pt x="10" y="91"/>
                  <a:pt x="10" y="91"/>
                </a:cubicBezTo>
                <a:cubicBezTo>
                  <a:pt x="10" y="93"/>
                  <a:pt x="8" y="95"/>
                  <a:pt x="5" y="95"/>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4" name="Freeform 573">
            <a:extLst>
              <a:ext uri="{FF2B5EF4-FFF2-40B4-BE49-F238E27FC236}">
                <a16:creationId xmlns:a16="http://schemas.microsoft.com/office/drawing/2014/main" xmlns="" id="{C95D85D1-255B-4F57-B2F3-1802FC44BCFB}"/>
              </a:ext>
            </a:extLst>
          </p:cNvPr>
          <p:cNvSpPr>
            <a:spLocks/>
          </p:cNvSpPr>
          <p:nvPr/>
        </p:nvSpPr>
        <p:spPr bwMode="auto">
          <a:xfrm>
            <a:off x="3005136" y="5430631"/>
            <a:ext cx="118224" cy="88668"/>
          </a:xfrm>
          <a:custGeom>
            <a:avLst/>
            <a:gdLst>
              <a:gd name="T0" fmla="*/ 0 w 42"/>
              <a:gd name="T1" fmla="*/ 0 h 32"/>
              <a:gd name="T2" fmla="*/ 0 w 42"/>
              <a:gd name="T3" fmla="*/ 19 h 32"/>
              <a:gd name="T4" fmla="*/ 14 w 42"/>
              <a:gd name="T5" fmla="*/ 32 h 32"/>
              <a:gd name="T6" fmla="*/ 29 w 42"/>
              <a:gd name="T7" fmla="*/ 32 h 32"/>
              <a:gd name="T8" fmla="*/ 42 w 42"/>
              <a:gd name="T9" fmla="*/ 19 h 32"/>
              <a:gd name="T10" fmla="*/ 42 w 42"/>
              <a:gd name="T11" fmla="*/ 0 h 32"/>
              <a:gd name="T12" fmla="*/ 0 w 4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2" h="32">
                <a:moveTo>
                  <a:pt x="0" y="0"/>
                </a:moveTo>
                <a:cubicBezTo>
                  <a:pt x="0" y="19"/>
                  <a:pt x="0" y="19"/>
                  <a:pt x="0" y="19"/>
                </a:cubicBezTo>
                <a:cubicBezTo>
                  <a:pt x="0" y="26"/>
                  <a:pt x="6" y="32"/>
                  <a:pt x="14" y="32"/>
                </a:cubicBezTo>
                <a:cubicBezTo>
                  <a:pt x="29" y="32"/>
                  <a:pt x="29" y="32"/>
                  <a:pt x="29" y="32"/>
                </a:cubicBezTo>
                <a:cubicBezTo>
                  <a:pt x="36" y="32"/>
                  <a:pt x="42" y="26"/>
                  <a:pt x="42" y="19"/>
                </a:cubicBezTo>
                <a:cubicBezTo>
                  <a:pt x="42" y="0"/>
                  <a:pt x="42" y="0"/>
                  <a:pt x="4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5" name="Freeform 574">
            <a:extLst>
              <a:ext uri="{FF2B5EF4-FFF2-40B4-BE49-F238E27FC236}">
                <a16:creationId xmlns:a16="http://schemas.microsoft.com/office/drawing/2014/main" xmlns="" id="{59937E91-6D5C-4477-9878-06B64D841BAA}"/>
              </a:ext>
            </a:extLst>
          </p:cNvPr>
          <p:cNvSpPr>
            <a:spLocks noEditPoints="1"/>
          </p:cNvSpPr>
          <p:nvPr/>
        </p:nvSpPr>
        <p:spPr bwMode="auto">
          <a:xfrm>
            <a:off x="2994051" y="5419547"/>
            <a:ext cx="144087" cy="114531"/>
          </a:xfrm>
          <a:custGeom>
            <a:avLst/>
            <a:gdLst>
              <a:gd name="T0" fmla="*/ 33 w 51"/>
              <a:gd name="T1" fmla="*/ 41 h 41"/>
              <a:gd name="T2" fmla="*/ 18 w 51"/>
              <a:gd name="T3" fmla="*/ 41 h 41"/>
              <a:gd name="T4" fmla="*/ 0 w 51"/>
              <a:gd name="T5" fmla="*/ 23 h 41"/>
              <a:gd name="T6" fmla="*/ 0 w 51"/>
              <a:gd name="T7" fmla="*/ 4 h 41"/>
              <a:gd name="T8" fmla="*/ 4 w 51"/>
              <a:gd name="T9" fmla="*/ 0 h 41"/>
              <a:gd name="T10" fmla="*/ 46 w 51"/>
              <a:gd name="T11" fmla="*/ 0 h 41"/>
              <a:gd name="T12" fmla="*/ 51 w 51"/>
              <a:gd name="T13" fmla="*/ 4 h 41"/>
              <a:gd name="T14" fmla="*/ 51 w 51"/>
              <a:gd name="T15" fmla="*/ 23 h 41"/>
              <a:gd name="T16" fmla="*/ 33 w 51"/>
              <a:gd name="T17" fmla="*/ 41 h 41"/>
              <a:gd name="T18" fmla="*/ 9 w 51"/>
              <a:gd name="T19" fmla="*/ 9 h 41"/>
              <a:gd name="T20" fmla="*/ 9 w 51"/>
              <a:gd name="T21" fmla="*/ 23 h 41"/>
              <a:gd name="T22" fmla="*/ 18 w 51"/>
              <a:gd name="T23" fmla="*/ 32 h 41"/>
              <a:gd name="T24" fmla="*/ 33 w 51"/>
              <a:gd name="T25" fmla="*/ 32 h 41"/>
              <a:gd name="T26" fmla="*/ 42 w 51"/>
              <a:gd name="T27" fmla="*/ 23 h 41"/>
              <a:gd name="T28" fmla="*/ 42 w 51"/>
              <a:gd name="T29" fmla="*/ 9 h 41"/>
              <a:gd name="T30" fmla="*/ 9 w 51"/>
              <a:gd name="T3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1">
                <a:moveTo>
                  <a:pt x="33" y="41"/>
                </a:moveTo>
                <a:cubicBezTo>
                  <a:pt x="18" y="41"/>
                  <a:pt x="18" y="41"/>
                  <a:pt x="18" y="41"/>
                </a:cubicBezTo>
                <a:cubicBezTo>
                  <a:pt x="8" y="41"/>
                  <a:pt x="0" y="33"/>
                  <a:pt x="0" y="23"/>
                </a:cubicBezTo>
                <a:cubicBezTo>
                  <a:pt x="0" y="4"/>
                  <a:pt x="0" y="4"/>
                  <a:pt x="0" y="4"/>
                </a:cubicBezTo>
                <a:cubicBezTo>
                  <a:pt x="0" y="2"/>
                  <a:pt x="2" y="0"/>
                  <a:pt x="4" y="0"/>
                </a:cubicBezTo>
                <a:cubicBezTo>
                  <a:pt x="46" y="0"/>
                  <a:pt x="46" y="0"/>
                  <a:pt x="46" y="0"/>
                </a:cubicBezTo>
                <a:cubicBezTo>
                  <a:pt x="49" y="0"/>
                  <a:pt x="51" y="2"/>
                  <a:pt x="51" y="4"/>
                </a:cubicBezTo>
                <a:cubicBezTo>
                  <a:pt x="51" y="23"/>
                  <a:pt x="51" y="23"/>
                  <a:pt x="51" y="23"/>
                </a:cubicBezTo>
                <a:cubicBezTo>
                  <a:pt x="51" y="33"/>
                  <a:pt x="43" y="41"/>
                  <a:pt x="33" y="41"/>
                </a:cubicBezTo>
                <a:close/>
                <a:moveTo>
                  <a:pt x="9" y="9"/>
                </a:moveTo>
                <a:cubicBezTo>
                  <a:pt x="9" y="23"/>
                  <a:pt x="9" y="23"/>
                  <a:pt x="9" y="23"/>
                </a:cubicBezTo>
                <a:cubicBezTo>
                  <a:pt x="9" y="28"/>
                  <a:pt x="13" y="32"/>
                  <a:pt x="18" y="32"/>
                </a:cubicBezTo>
                <a:cubicBezTo>
                  <a:pt x="33" y="32"/>
                  <a:pt x="33" y="32"/>
                  <a:pt x="33" y="32"/>
                </a:cubicBezTo>
                <a:cubicBezTo>
                  <a:pt x="38" y="32"/>
                  <a:pt x="42" y="28"/>
                  <a:pt x="42" y="23"/>
                </a:cubicBezTo>
                <a:cubicBezTo>
                  <a:pt x="42" y="9"/>
                  <a:pt x="42" y="9"/>
                  <a:pt x="42" y="9"/>
                </a:cubicBezTo>
                <a:lnTo>
                  <a:pt x="9" y="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6" name="Freeform 575">
            <a:extLst>
              <a:ext uri="{FF2B5EF4-FFF2-40B4-BE49-F238E27FC236}">
                <a16:creationId xmlns:a16="http://schemas.microsoft.com/office/drawing/2014/main" xmlns="" id="{DFE3F9CF-2D14-45D5-8096-5786CC19A803}"/>
              </a:ext>
            </a:extLst>
          </p:cNvPr>
          <p:cNvSpPr>
            <a:spLocks/>
          </p:cNvSpPr>
          <p:nvPr/>
        </p:nvSpPr>
        <p:spPr bwMode="auto">
          <a:xfrm>
            <a:off x="2037175" y="3435597"/>
            <a:ext cx="897767" cy="683485"/>
          </a:xfrm>
          <a:custGeom>
            <a:avLst/>
            <a:gdLst>
              <a:gd name="T0" fmla="*/ 0 w 243"/>
              <a:gd name="T1" fmla="*/ 0 h 185"/>
              <a:gd name="T2" fmla="*/ 0 w 243"/>
              <a:gd name="T3" fmla="*/ 97 h 185"/>
              <a:gd name="T4" fmla="*/ 243 w 243"/>
              <a:gd name="T5" fmla="*/ 97 h 185"/>
              <a:gd name="T6" fmla="*/ 243 w 243"/>
              <a:gd name="T7" fmla="*/ 185 h 185"/>
              <a:gd name="T8" fmla="*/ 0 w 243"/>
              <a:gd name="T9" fmla="*/ 0 h 185"/>
            </a:gdLst>
            <a:ahLst/>
            <a:cxnLst>
              <a:cxn ang="0">
                <a:pos x="T0" y="T1"/>
              </a:cxn>
              <a:cxn ang="0">
                <a:pos x="T2" y="T3"/>
              </a:cxn>
              <a:cxn ang="0">
                <a:pos x="T4" y="T5"/>
              </a:cxn>
              <a:cxn ang="0">
                <a:pos x="T6" y="T7"/>
              </a:cxn>
              <a:cxn ang="0">
                <a:pos x="T8" y="T9"/>
              </a:cxn>
            </a:cxnLst>
            <a:rect l="0" t="0" r="r" b="b"/>
            <a:pathLst>
              <a:path w="243" h="185">
                <a:moveTo>
                  <a:pt x="0" y="0"/>
                </a:moveTo>
                <a:lnTo>
                  <a:pt x="0" y="97"/>
                </a:lnTo>
                <a:lnTo>
                  <a:pt x="243" y="97"/>
                </a:lnTo>
                <a:lnTo>
                  <a:pt x="243" y="1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7" name="Freeform 576">
            <a:extLst>
              <a:ext uri="{FF2B5EF4-FFF2-40B4-BE49-F238E27FC236}">
                <a16:creationId xmlns:a16="http://schemas.microsoft.com/office/drawing/2014/main" xmlns="" id="{85644296-8E5A-4DB3-A6E3-A59F36CAF539}"/>
              </a:ext>
            </a:extLst>
          </p:cNvPr>
          <p:cNvSpPr>
            <a:spLocks/>
          </p:cNvSpPr>
          <p:nvPr/>
        </p:nvSpPr>
        <p:spPr bwMode="auto">
          <a:xfrm>
            <a:off x="2037175" y="3435597"/>
            <a:ext cx="897767" cy="683485"/>
          </a:xfrm>
          <a:custGeom>
            <a:avLst/>
            <a:gdLst>
              <a:gd name="T0" fmla="*/ 0 w 243"/>
              <a:gd name="T1" fmla="*/ 0 h 185"/>
              <a:gd name="T2" fmla="*/ 0 w 243"/>
              <a:gd name="T3" fmla="*/ 97 h 185"/>
              <a:gd name="T4" fmla="*/ 243 w 243"/>
              <a:gd name="T5" fmla="*/ 97 h 185"/>
              <a:gd name="T6" fmla="*/ 243 w 243"/>
              <a:gd name="T7" fmla="*/ 185 h 185"/>
            </a:gdLst>
            <a:ahLst/>
            <a:cxnLst>
              <a:cxn ang="0">
                <a:pos x="T0" y="T1"/>
              </a:cxn>
              <a:cxn ang="0">
                <a:pos x="T2" y="T3"/>
              </a:cxn>
              <a:cxn ang="0">
                <a:pos x="T4" y="T5"/>
              </a:cxn>
              <a:cxn ang="0">
                <a:pos x="T6" y="T7"/>
              </a:cxn>
            </a:cxnLst>
            <a:rect l="0" t="0" r="r" b="b"/>
            <a:pathLst>
              <a:path w="243" h="185">
                <a:moveTo>
                  <a:pt x="0" y="0"/>
                </a:moveTo>
                <a:lnTo>
                  <a:pt x="0" y="97"/>
                </a:lnTo>
                <a:lnTo>
                  <a:pt x="243" y="97"/>
                </a:lnTo>
                <a:lnTo>
                  <a:pt x="243" y="1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8" name="Freeform 577">
            <a:extLst>
              <a:ext uri="{FF2B5EF4-FFF2-40B4-BE49-F238E27FC236}">
                <a16:creationId xmlns:a16="http://schemas.microsoft.com/office/drawing/2014/main" xmlns="" id="{996CBF65-9A37-4DC0-8242-A18816057922}"/>
              </a:ext>
            </a:extLst>
          </p:cNvPr>
          <p:cNvSpPr>
            <a:spLocks/>
          </p:cNvSpPr>
          <p:nvPr/>
        </p:nvSpPr>
        <p:spPr bwMode="auto">
          <a:xfrm>
            <a:off x="2022397" y="3424512"/>
            <a:ext cx="927323" cy="709345"/>
          </a:xfrm>
          <a:custGeom>
            <a:avLst/>
            <a:gdLst>
              <a:gd name="T0" fmla="*/ 327 w 332"/>
              <a:gd name="T1" fmla="*/ 253 h 253"/>
              <a:gd name="T2" fmla="*/ 322 w 332"/>
              <a:gd name="T3" fmla="*/ 248 h 253"/>
              <a:gd name="T4" fmla="*/ 322 w 332"/>
              <a:gd name="T5" fmla="*/ 136 h 253"/>
              <a:gd name="T6" fmla="*/ 5 w 332"/>
              <a:gd name="T7" fmla="*/ 136 h 253"/>
              <a:gd name="T8" fmla="*/ 0 w 332"/>
              <a:gd name="T9" fmla="*/ 132 h 253"/>
              <a:gd name="T10" fmla="*/ 0 w 332"/>
              <a:gd name="T11" fmla="*/ 4 h 253"/>
              <a:gd name="T12" fmla="*/ 5 w 332"/>
              <a:gd name="T13" fmla="*/ 0 h 253"/>
              <a:gd name="T14" fmla="*/ 9 w 332"/>
              <a:gd name="T15" fmla="*/ 4 h 253"/>
              <a:gd name="T16" fmla="*/ 9 w 332"/>
              <a:gd name="T17" fmla="*/ 127 h 253"/>
              <a:gd name="T18" fmla="*/ 327 w 332"/>
              <a:gd name="T19" fmla="*/ 127 h 253"/>
              <a:gd name="T20" fmla="*/ 332 w 332"/>
              <a:gd name="T21" fmla="*/ 132 h 253"/>
              <a:gd name="T22" fmla="*/ 332 w 332"/>
              <a:gd name="T23" fmla="*/ 248 h 253"/>
              <a:gd name="T24" fmla="*/ 327 w 332"/>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253">
                <a:moveTo>
                  <a:pt x="327" y="253"/>
                </a:moveTo>
                <a:cubicBezTo>
                  <a:pt x="325" y="253"/>
                  <a:pt x="322" y="251"/>
                  <a:pt x="322" y="248"/>
                </a:cubicBezTo>
                <a:cubicBezTo>
                  <a:pt x="322" y="136"/>
                  <a:pt x="322" y="136"/>
                  <a:pt x="322" y="136"/>
                </a:cubicBezTo>
                <a:cubicBezTo>
                  <a:pt x="5" y="136"/>
                  <a:pt x="5" y="136"/>
                  <a:pt x="5" y="136"/>
                </a:cubicBezTo>
                <a:cubicBezTo>
                  <a:pt x="2" y="136"/>
                  <a:pt x="0" y="134"/>
                  <a:pt x="0" y="132"/>
                </a:cubicBezTo>
                <a:cubicBezTo>
                  <a:pt x="0" y="4"/>
                  <a:pt x="0" y="4"/>
                  <a:pt x="0" y="4"/>
                </a:cubicBezTo>
                <a:cubicBezTo>
                  <a:pt x="0" y="2"/>
                  <a:pt x="2" y="0"/>
                  <a:pt x="5" y="0"/>
                </a:cubicBezTo>
                <a:cubicBezTo>
                  <a:pt x="7" y="0"/>
                  <a:pt x="9" y="2"/>
                  <a:pt x="9" y="4"/>
                </a:cubicBezTo>
                <a:cubicBezTo>
                  <a:pt x="9" y="127"/>
                  <a:pt x="9" y="127"/>
                  <a:pt x="9" y="127"/>
                </a:cubicBezTo>
                <a:cubicBezTo>
                  <a:pt x="327" y="127"/>
                  <a:pt x="327" y="127"/>
                  <a:pt x="327" y="127"/>
                </a:cubicBezTo>
                <a:cubicBezTo>
                  <a:pt x="330" y="127"/>
                  <a:pt x="332" y="129"/>
                  <a:pt x="332" y="132"/>
                </a:cubicBezTo>
                <a:cubicBezTo>
                  <a:pt x="332" y="248"/>
                  <a:pt x="332" y="248"/>
                  <a:pt x="332" y="248"/>
                </a:cubicBezTo>
                <a:cubicBezTo>
                  <a:pt x="332" y="251"/>
                  <a:pt x="330" y="253"/>
                  <a:pt x="327" y="253"/>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2160555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xmlns="" id="{4B2DBF7C-A309-4D0B-B8CA-DC239A75D23C}"/>
              </a:ext>
            </a:extLst>
          </p:cNvPr>
          <p:cNvGrpSpPr/>
          <p:nvPr/>
        </p:nvGrpSpPr>
        <p:grpSpPr>
          <a:xfrm>
            <a:off x="2310092" y="1201214"/>
            <a:ext cx="7571816" cy="5181830"/>
            <a:chOff x="92075" y="1281113"/>
            <a:chExt cx="3409951" cy="2333626"/>
          </a:xfrm>
        </p:grpSpPr>
        <p:sp>
          <p:nvSpPr>
            <p:cNvPr id="384" name="Rectangle 5">
              <a:extLst>
                <a:ext uri="{FF2B5EF4-FFF2-40B4-BE49-F238E27FC236}">
                  <a16:creationId xmlns:a16="http://schemas.microsoft.com/office/drawing/2014/main" xmlns="" id="{0ADB9D5A-1451-4504-BEAB-C10CCCB707B9}"/>
                </a:ext>
              </a:extLst>
            </p:cNvPr>
            <p:cNvSpPr>
              <a:spLocks noChangeArrowheads="1"/>
            </p:cNvSpPr>
            <p:nvPr/>
          </p:nvSpPr>
          <p:spPr bwMode="auto">
            <a:xfrm>
              <a:off x="233363" y="2844801"/>
              <a:ext cx="9525" cy="57150"/>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5" name="Freeform 6">
              <a:extLst>
                <a:ext uri="{FF2B5EF4-FFF2-40B4-BE49-F238E27FC236}">
                  <a16:creationId xmlns:a16="http://schemas.microsoft.com/office/drawing/2014/main" xmlns="" id="{59AE8E38-14F1-4108-8AD1-06A9F803864C}"/>
                </a:ext>
              </a:extLst>
            </p:cNvPr>
            <p:cNvSpPr>
              <a:spLocks/>
            </p:cNvSpPr>
            <p:nvPr/>
          </p:nvSpPr>
          <p:spPr bwMode="auto">
            <a:xfrm>
              <a:off x="130175" y="2884488"/>
              <a:ext cx="50800" cy="47625"/>
            </a:xfrm>
            <a:custGeom>
              <a:avLst/>
              <a:gdLst>
                <a:gd name="T0" fmla="*/ 27 w 32"/>
                <a:gd name="T1" fmla="*/ 30 h 30"/>
                <a:gd name="T2" fmla="*/ 0 w 32"/>
                <a:gd name="T3" fmla="*/ 4 h 30"/>
                <a:gd name="T4" fmla="*/ 5 w 32"/>
                <a:gd name="T5" fmla="*/ 0 h 30"/>
                <a:gd name="T6" fmla="*/ 32 w 32"/>
                <a:gd name="T7" fmla="*/ 25 h 30"/>
                <a:gd name="T8" fmla="*/ 27 w 32"/>
                <a:gd name="T9" fmla="*/ 30 h 30"/>
              </a:gdLst>
              <a:ahLst/>
              <a:cxnLst>
                <a:cxn ang="0">
                  <a:pos x="T0" y="T1"/>
                </a:cxn>
                <a:cxn ang="0">
                  <a:pos x="T2" y="T3"/>
                </a:cxn>
                <a:cxn ang="0">
                  <a:pos x="T4" y="T5"/>
                </a:cxn>
                <a:cxn ang="0">
                  <a:pos x="T6" y="T7"/>
                </a:cxn>
                <a:cxn ang="0">
                  <a:pos x="T8" y="T9"/>
                </a:cxn>
              </a:cxnLst>
              <a:rect l="0" t="0" r="r" b="b"/>
              <a:pathLst>
                <a:path w="32" h="30">
                  <a:moveTo>
                    <a:pt x="27" y="30"/>
                  </a:moveTo>
                  <a:lnTo>
                    <a:pt x="0" y="4"/>
                  </a:lnTo>
                  <a:lnTo>
                    <a:pt x="5" y="0"/>
                  </a:lnTo>
                  <a:lnTo>
                    <a:pt x="32" y="25"/>
                  </a:lnTo>
                  <a:lnTo>
                    <a:pt x="27" y="30"/>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6" name="Rectangle 7">
              <a:extLst>
                <a:ext uri="{FF2B5EF4-FFF2-40B4-BE49-F238E27FC236}">
                  <a16:creationId xmlns:a16="http://schemas.microsoft.com/office/drawing/2014/main" xmlns="" id="{F884E232-E298-4C4D-BEAD-F91EF0C10996}"/>
                </a:ext>
              </a:extLst>
            </p:cNvPr>
            <p:cNvSpPr>
              <a:spLocks noChangeArrowheads="1"/>
            </p:cNvSpPr>
            <p:nvPr/>
          </p:nvSpPr>
          <p:spPr bwMode="auto">
            <a:xfrm>
              <a:off x="92075" y="2982913"/>
              <a:ext cx="60325" cy="952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7" name="Freeform 8">
              <a:extLst>
                <a:ext uri="{FF2B5EF4-FFF2-40B4-BE49-F238E27FC236}">
                  <a16:creationId xmlns:a16="http://schemas.microsoft.com/office/drawing/2014/main" xmlns="" id="{9AC30274-2A69-4B66-9391-946A2BC3459C}"/>
                </a:ext>
              </a:extLst>
            </p:cNvPr>
            <p:cNvSpPr>
              <a:spLocks/>
            </p:cNvSpPr>
            <p:nvPr/>
          </p:nvSpPr>
          <p:spPr bwMode="auto">
            <a:xfrm>
              <a:off x="133350" y="3041651"/>
              <a:ext cx="50800" cy="47625"/>
            </a:xfrm>
            <a:custGeom>
              <a:avLst/>
              <a:gdLst>
                <a:gd name="T0" fmla="*/ 5 w 32"/>
                <a:gd name="T1" fmla="*/ 30 h 30"/>
                <a:gd name="T2" fmla="*/ 0 w 32"/>
                <a:gd name="T3" fmla="*/ 25 h 30"/>
                <a:gd name="T4" fmla="*/ 27 w 32"/>
                <a:gd name="T5" fmla="*/ 0 h 30"/>
                <a:gd name="T6" fmla="*/ 32 w 32"/>
                <a:gd name="T7" fmla="*/ 5 h 30"/>
                <a:gd name="T8" fmla="*/ 5 w 32"/>
                <a:gd name="T9" fmla="*/ 30 h 30"/>
              </a:gdLst>
              <a:ahLst/>
              <a:cxnLst>
                <a:cxn ang="0">
                  <a:pos x="T0" y="T1"/>
                </a:cxn>
                <a:cxn ang="0">
                  <a:pos x="T2" y="T3"/>
                </a:cxn>
                <a:cxn ang="0">
                  <a:pos x="T4" y="T5"/>
                </a:cxn>
                <a:cxn ang="0">
                  <a:pos x="T6" y="T7"/>
                </a:cxn>
                <a:cxn ang="0">
                  <a:pos x="T8" y="T9"/>
                </a:cxn>
              </a:cxnLst>
              <a:rect l="0" t="0" r="r" b="b"/>
              <a:pathLst>
                <a:path w="32" h="30">
                  <a:moveTo>
                    <a:pt x="5" y="30"/>
                  </a:moveTo>
                  <a:lnTo>
                    <a:pt x="0" y="25"/>
                  </a:lnTo>
                  <a:lnTo>
                    <a:pt x="27" y="0"/>
                  </a:lnTo>
                  <a:lnTo>
                    <a:pt x="32" y="5"/>
                  </a:lnTo>
                  <a:lnTo>
                    <a:pt x="5" y="30"/>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8" name="Rectangle 9">
              <a:extLst>
                <a:ext uri="{FF2B5EF4-FFF2-40B4-BE49-F238E27FC236}">
                  <a16:creationId xmlns:a16="http://schemas.microsoft.com/office/drawing/2014/main" xmlns="" id="{4BD8C89F-A163-4F95-B4EC-7928EA4AB5D1}"/>
                </a:ext>
              </a:extLst>
            </p:cNvPr>
            <p:cNvSpPr>
              <a:spLocks noChangeArrowheads="1"/>
            </p:cNvSpPr>
            <p:nvPr/>
          </p:nvSpPr>
          <p:spPr bwMode="auto">
            <a:xfrm>
              <a:off x="238125" y="3067051"/>
              <a:ext cx="9525" cy="5873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9" name="Freeform 10">
              <a:extLst>
                <a:ext uri="{FF2B5EF4-FFF2-40B4-BE49-F238E27FC236}">
                  <a16:creationId xmlns:a16="http://schemas.microsoft.com/office/drawing/2014/main" xmlns="" id="{0F461DB0-540B-4EA1-82B2-2B150132E51A}"/>
                </a:ext>
              </a:extLst>
            </p:cNvPr>
            <p:cNvSpPr>
              <a:spLocks/>
            </p:cNvSpPr>
            <p:nvPr/>
          </p:nvSpPr>
          <p:spPr bwMode="auto">
            <a:xfrm>
              <a:off x="300038" y="3038476"/>
              <a:ext cx="50800" cy="47625"/>
            </a:xfrm>
            <a:custGeom>
              <a:avLst/>
              <a:gdLst>
                <a:gd name="T0" fmla="*/ 27 w 32"/>
                <a:gd name="T1" fmla="*/ 30 h 30"/>
                <a:gd name="T2" fmla="*/ 0 w 32"/>
                <a:gd name="T3" fmla="*/ 5 h 30"/>
                <a:gd name="T4" fmla="*/ 5 w 32"/>
                <a:gd name="T5" fmla="*/ 0 h 30"/>
                <a:gd name="T6" fmla="*/ 32 w 32"/>
                <a:gd name="T7" fmla="*/ 26 h 30"/>
                <a:gd name="T8" fmla="*/ 27 w 32"/>
                <a:gd name="T9" fmla="*/ 30 h 30"/>
              </a:gdLst>
              <a:ahLst/>
              <a:cxnLst>
                <a:cxn ang="0">
                  <a:pos x="T0" y="T1"/>
                </a:cxn>
                <a:cxn ang="0">
                  <a:pos x="T2" y="T3"/>
                </a:cxn>
                <a:cxn ang="0">
                  <a:pos x="T4" y="T5"/>
                </a:cxn>
                <a:cxn ang="0">
                  <a:pos x="T6" y="T7"/>
                </a:cxn>
                <a:cxn ang="0">
                  <a:pos x="T8" y="T9"/>
                </a:cxn>
              </a:cxnLst>
              <a:rect l="0" t="0" r="r" b="b"/>
              <a:pathLst>
                <a:path w="32" h="30">
                  <a:moveTo>
                    <a:pt x="27" y="30"/>
                  </a:moveTo>
                  <a:lnTo>
                    <a:pt x="0" y="5"/>
                  </a:lnTo>
                  <a:lnTo>
                    <a:pt x="5" y="0"/>
                  </a:lnTo>
                  <a:lnTo>
                    <a:pt x="32" y="26"/>
                  </a:lnTo>
                  <a:lnTo>
                    <a:pt x="27" y="30"/>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0" name="Rectangle 11">
              <a:extLst>
                <a:ext uri="{FF2B5EF4-FFF2-40B4-BE49-F238E27FC236}">
                  <a16:creationId xmlns:a16="http://schemas.microsoft.com/office/drawing/2014/main" xmlns="" id="{A9406D2F-3C21-452B-A9B9-32429271AA07}"/>
                </a:ext>
              </a:extLst>
            </p:cNvPr>
            <p:cNvSpPr>
              <a:spLocks noChangeArrowheads="1"/>
            </p:cNvSpPr>
            <p:nvPr/>
          </p:nvSpPr>
          <p:spPr bwMode="auto">
            <a:xfrm>
              <a:off x="328613" y="2978151"/>
              <a:ext cx="60325" cy="952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1" name="Freeform 12">
              <a:extLst>
                <a:ext uri="{FF2B5EF4-FFF2-40B4-BE49-F238E27FC236}">
                  <a16:creationId xmlns:a16="http://schemas.microsoft.com/office/drawing/2014/main" xmlns="" id="{AFA22094-CC12-49EC-BA78-5BAF34F970A3}"/>
                </a:ext>
              </a:extLst>
            </p:cNvPr>
            <p:cNvSpPr>
              <a:spLocks/>
            </p:cNvSpPr>
            <p:nvPr/>
          </p:nvSpPr>
          <p:spPr bwMode="auto">
            <a:xfrm>
              <a:off x="296863" y="2879726"/>
              <a:ext cx="50800" cy="49213"/>
            </a:xfrm>
            <a:custGeom>
              <a:avLst/>
              <a:gdLst>
                <a:gd name="T0" fmla="*/ 5 w 32"/>
                <a:gd name="T1" fmla="*/ 31 h 31"/>
                <a:gd name="T2" fmla="*/ 0 w 32"/>
                <a:gd name="T3" fmla="*/ 26 h 31"/>
                <a:gd name="T4" fmla="*/ 28 w 32"/>
                <a:gd name="T5" fmla="*/ 0 h 31"/>
                <a:gd name="T6" fmla="*/ 32 w 32"/>
                <a:gd name="T7" fmla="*/ 6 h 31"/>
                <a:gd name="T8" fmla="*/ 5 w 32"/>
                <a:gd name="T9" fmla="*/ 31 h 31"/>
              </a:gdLst>
              <a:ahLst/>
              <a:cxnLst>
                <a:cxn ang="0">
                  <a:pos x="T0" y="T1"/>
                </a:cxn>
                <a:cxn ang="0">
                  <a:pos x="T2" y="T3"/>
                </a:cxn>
                <a:cxn ang="0">
                  <a:pos x="T4" y="T5"/>
                </a:cxn>
                <a:cxn ang="0">
                  <a:pos x="T6" y="T7"/>
                </a:cxn>
                <a:cxn ang="0">
                  <a:pos x="T8" y="T9"/>
                </a:cxn>
              </a:cxnLst>
              <a:rect l="0" t="0" r="r" b="b"/>
              <a:pathLst>
                <a:path w="32" h="31">
                  <a:moveTo>
                    <a:pt x="5" y="31"/>
                  </a:moveTo>
                  <a:lnTo>
                    <a:pt x="0" y="26"/>
                  </a:lnTo>
                  <a:lnTo>
                    <a:pt x="28" y="0"/>
                  </a:lnTo>
                  <a:lnTo>
                    <a:pt x="32" y="6"/>
                  </a:lnTo>
                  <a:lnTo>
                    <a:pt x="5" y="31"/>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2" name="Freeform 13">
              <a:extLst>
                <a:ext uri="{FF2B5EF4-FFF2-40B4-BE49-F238E27FC236}">
                  <a16:creationId xmlns:a16="http://schemas.microsoft.com/office/drawing/2014/main" xmlns="" id="{DCD2FA29-34B9-4B21-8309-129A25723278}"/>
                </a:ext>
              </a:extLst>
            </p:cNvPr>
            <p:cNvSpPr>
              <a:spLocks noEditPoints="1"/>
            </p:cNvSpPr>
            <p:nvPr/>
          </p:nvSpPr>
          <p:spPr bwMode="auto">
            <a:xfrm>
              <a:off x="784225" y="2579688"/>
              <a:ext cx="501650" cy="247650"/>
            </a:xfrm>
            <a:custGeom>
              <a:avLst/>
              <a:gdLst>
                <a:gd name="T0" fmla="*/ 414 w 418"/>
                <a:gd name="T1" fmla="*/ 206 h 206"/>
                <a:gd name="T2" fmla="*/ 5 w 418"/>
                <a:gd name="T3" fmla="*/ 206 h 206"/>
                <a:gd name="T4" fmla="*/ 0 w 418"/>
                <a:gd name="T5" fmla="*/ 202 h 206"/>
                <a:gd name="T6" fmla="*/ 0 w 418"/>
                <a:gd name="T7" fmla="*/ 4 h 206"/>
                <a:gd name="T8" fmla="*/ 5 w 418"/>
                <a:gd name="T9" fmla="*/ 0 h 206"/>
                <a:gd name="T10" fmla="*/ 414 w 418"/>
                <a:gd name="T11" fmla="*/ 0 h 206"/>
                <a:gd name="T12" fmla="*/ 418 w 418"/>
                <a:gd name="T13" fmla="*/ 4 h 206"/>
                <a:gd name="T14" fmla="*/ 418 w 418"/>
                <a:gd name="T15" fmla="*/ 202 h 206"/>
                <a:gd name="T16" fmla="*/ 414 w 418"/>
                <a:gd name="T17" fmla="*/ 206 h 206"/>
                <a:gd name="T18" fmla="*/ 10 w 418"/>
                <a:gd name="T19" fmla="*/ 198 h 206"/>
                <a:gd name="T20" fmla="*/ 409 w 418"/>
                <a:gd name="T21" fmla="*/ 198 h 206"/>
                <a:gd name="T22" fmla="*/ 409 w 418"/>
                <a:gd name="T23" fmla="*/ 9 h 206"/>
                <a:gd name="T24" fmla="*/ 10 w 418"/>
                <a:gd name="T25" fmla="*/ 9 h 206"/>
                <a:gd name="T26" fmla="*/ 10 w 418"/>
                <a:gd name="T27" fmla="*/ 19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206">
                  <a:moveTo>
                    <a:pt x="414" y="206"/>
                  </a:moveTo>
                  <a:cubicBezTo>
                    <a:pt x="5" y="206"/>
                    <a:pt x="5" y="206"/>
                    <a:pt x="5" y="206"/>
                  </a:cubicBezTo>
                  <a:cubicBezTo>
                    <a:pt x="2" y="206"/>
                    <a:pt x="0" y="204"/>
                    <a:pt x="0" y="202"/>
                  </a:cubicBezTo>
                  <a:cubicBezTo>
                    <a:pt x="0" y="4"/>
                    <a:pt x="0" y="4"/>
                    <a:pt x="0" y="4"/>
                  </a:cubicBezTo>
                  <a:cubicBezTo>
                    <a:pt x="0" y="2"/>
                    <a:pt x="2" y="0"/>
                    <a:pt x="5" y="0"/>
                  </a:cubicBezTo>
                  <a:cubicBezTo>
                    <a:pt x="414" y="0"/>
                    <a:pt x="414" y="0"/>
                    <a:pt x="414" y="0"/>
                  </a:cubicBezTo>
                  <a:cubicBezTo>
                    <a:pt x="416" y="0"/>
                    <a:pt x="418" y="2"/>
                    <a:pt x="418" y="4"/>
                  </a:cubicBezTo>
                  <a:cubicBezTo>
                    <a:pt x="418" y="202"/>
                    <a:pt x="418" y="202"/>
                    <a:pt x="418" y="202"/>
                  </a:cubicBezTo>
                  <a:cubicBezTo>
                    <a:pt x="418" y="204"/>
                    <a:pt x="416" y="206"/>
                    <a:pt x="414" y="206"/>
                  </a:cubicBezTo>
                  <a:close/>
                  <a:moveTo>
                    <a:pt x="10" y="198"/>
                  </a:moveTo>
                  <a:cubicBezTo>
                    <a:pt x="409" y="198"/>
                    <a:pt x="409" y="198"/>
                    <a:pt x="409" y="198"/>
                  </a:cubicBezTo>
                  <a:cubicBezTo>
                    <a:pt x="409" y="9"/>
                    <a:pt x="409" y="9"/>
                    <a:pt x="409" y="9"/>
                  </a:cubicBezTo>
                  <a:cubicBezTo>
                    <a:pt x="10" y="9"/>
                    <a:pt x="10" y="9"/>
                    <a:pt x="10" y="9"/>
                  </a:cubicBezTo>
                  <a:lnTo>
                    <a:pt x="10" y="19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3" name="Oval 14">
              <a:extLst>
                <a:ext uri="{FF2B5EF4-FFF2-40B4-BE49-F238E27FC236}">
                  <a16:creationId xmlns:a16="http://schemas.microsoft.com/office/drawing/2014/main" xmlns="" id="{C09E38F3-FAA5-4456-B2E9-DC9C98988B81}"/>
                </a:ext>
              </a:extLst>
            </p:cNvPr>
            <p:cNvSpPr>
              <a:spLocks noChangeArrowheads="1"/>
            </p:cNvSpPr>
            <p:nvPr/>
          </p:nvSpPr>
          <p:spPr bwMode="auto">
            <a:xfrm>
              <a:off x="835025" y="2627313"/>
              <a:ext cx="82550" cy="77788"/>
            </a:xfrm>
            <a:prstGeom prst="ellipse">
              <a:avLst/>
            </a:prstGeom>
            <a:solidFill>
              <a:srgbClr val="F07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4" name="Rectangle 15">
              <a:extLst>
                <a:ext uri="{FF2B5EF4-FFF2-40B4-BE49-F238E27FC236}">
                  <a16:creationId xmlns:a16="http://schemas.microsoft.com/office/drawing/2014/main" xmlns="" id="{6CE8D6EF-64C3-461F-9ED7-1DEA337CECDC}"/>
                </a:ext>
              </a:extLst>
            </p:cNvPr>
            <p:cNvSpPr>
              <a:spLocks noChangeArrowheads="1"/>
            </p:cNvSpPr>
            <p:nvPr/>
          </p:nvSpPr>
          <p:spPr bwMode="auto">
            <a:xfrm>
              <a:off x="971550" y="2663826"/>
              <a:ext cx="234950" cy="1111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5" name="Rectangle 16">
              <a:extLst>
                <a:ext uri="{FF2B5EF4-FFF2-40B4-BE49-F238E27FC236}">
                  <a16:creationId xmlns:a16="http://schemas.microsoft.com/office/drawing/2014/main" xmlns="" id="{CCEE8D8E-A222-4871-A5A5-0790854C96DD}"/>
                </a:ext>
              </a:extLst>
            </p:cNvPr>
            <p:cNvSpPr>
              <a:spLocks noChangeArrowheads="1"/>
            </p:cNvSpPr>
            <p:nvPr/>
          </p:nvSpPr>
          <p:spPr bwMode="auto">
            <a:xfrm>
              <a:off x="971550" y="2706688"/>
              <a:ext cx="234950" cy="1111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6" name="Freeform 17">
              <a:extLst>
                <a:ext uri="{FF2B5EF4-FFF2-40B4-BE49-F238E27FC236}">
                  <a16:creationId xmlns:a16="http://schemas.microsoft.com/office/drawing/2014/main" xmlns="" id="{5A864D7D-8C75-4636-A518-FBE328BC7971}"/>
                </a:ext>
              </a:extLst>
            </p:cNvPr>
            <p:cNvSpPr>
              <a:spLocks/>
            </p:cNvSpPr>
            <p:nvPr/>
          </p:nvSpPr>
          <p:spPr bwMode="auto">
            <a:xfrm>
              <a:off x="1022350" y="2235201"/>
              <a:ext cx="106363" cy="115888"/>
            </a:xfrm>
            <a:custGeom>
              <a:avLst/>
              <a:gdLst>
                <a:gd name="T0" fmla="*/ 0 w 67"/>
                <a:gd name="T1" fmla="*/ 0 h 73"/>
                <a:gd name="T2" fmla="*/ 0 w 67"/>
                <a:gd name="T3" fmla="*/ 36 h 73"/>
                <a:gd name="T4" fmla="*/ 0 w 67"/>
                <a:gd name="T5" fmla="*/ 73 h 73"/>
                <a:gd name="T6" fmla="*/ 67 w 67"/>
                <a:gd name="T7" fmla="*/ 36 h 73"/>
                <a:gd name="T8" fmla="*/ 0 w 67"/>
                <a:gd name="T9" fmla="*/ 0 h 73"/>
              </a:gdLst>
              <a:ahLst/>
              <a:cxnLst>
                <a:cxn ang="0">
                  <a:pos x="T0" y="T1"/>
                </a:cxn>
                <a:cxn ang="0">
                  <a:pos x="T2" y="T3"/>
                </a:cxn>
                <a:cxn ang="0">
                  <a:pos x="T4" y="T5"/>
                </a:cxn>
                <a:cxn ang="0">
                  <a:pos x="T6" y="T7"/>
                </a:cxn>
                <a:cxn ang="0">
                  <a:pos x="T8" y="T9"/>
                </a:cxn>
              </a:cxnLst>
              <a:rect l="0" t="0" r="r" b="b"/>
              <a:pathLst>
                <a:path w="67" h="73">
                  <a:moveTo>
                    <a:pt x="0" y="0"/>
                  </a:moveTo>
                  <a:lnTo>
                    <a:pt x="0" y="36"/>
                  </a:lnTo>
                  <a:lnTo>
                    <a:pt x="0" y="73"/>
                  </a:lnTo>
                  <a:lnTo>
                    <a:pt x="67" y="36"/>
                  </a:lnTo>
                  <a:lnTo>
                    <a:pt x="0" y="0"/>
                  </a:lnTo>
                  <a:close/>
                </a:path>
              </a:pathLst>
            </a:custGeom>
            <a:solidFill>
              <a:srgbClr val="F07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7" name="Freeform 18">
              <a:extLst>
                <a:ext uri="{FF2B5EF4-FFF2-40B4-BE49-F238E27FC236}">
                  <a16:creationId xmlns:a16="http://schemas.microsoft.com/office/drawing/2014/main" xmlns="" id="{FF18578E-BD81-4D3A-8F1B-5F0AD67A62BE}"/>
                </a:ext>
              </a:extLst>
            </p:cNvPr>
            <p:cNvSpPr>
              <a:spLocks noEditPoints="1"/>
            </p:cNvSpPr>
            <p:nvPr/>
          </p:nvSpPr>
          <p:spPr bwMode="auto">
            <a:xfrm>
              <a:off x="2493963" y="2236788"/>
              <a:ext cx="304800" cy="69850"/>
            </a:xfrm>
            <a:custGeom>
              <a:avLst/>
              <a:gdLst>
                <a:gd name="T0" fmla="*/ 192 w 192"/>
                <a:gd name="T1" fmla="*/ 44 h 44"/>
                <a:gd name="T2" fmla="*/ 0 w 192"/>
                <a:gd name="T3" fmla="*/ 44 h 44"/>
                <a:gd name="T4" fmla="*/ 0 w 192"/>
                <a:gd name="T5" fmla="*/ 0 h 44"/>
                <a:gd name="T6" fmla="*/ 192 w 192"/>
                <a:gd name="T7" fmla="*/ 0 h 44"/>
                <a:gd name="T8" fmla="*/ 192 w 192"/>
                <a:gd name="T9" fmla="*/ 44 h 44"/>
                <a:gd name="T10" fmla="*/ 7 w 192"/>
                <a:gd name="T11" fmla="*/ 38 h 44"/>
                <a:gd name="T12" fmla="*/ 185 w 192"/>
                <a:gd name="T13" fmla="*/ 38 h 44"/>
                <a:gd name="T14" fmla="*/ 185 w 192"/>
                <a:gd name="T15" fmla="*/ 6 h 44"/>
                <a:gd name="T16" fmla="*/ 7 w 192"/>
                <a:gd name="T17" fmla="*/ 6 h 44"/>
                <a:gd name="T18" fmla="*/ 7 w 192"/>
                <a:gd name="T19"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44">
                  <a:moveTo>
                    <a:pt x="192" y="44"/>
                  </a:moveTo>
                  <a:lnTo>
                    <a:pt x="0" y="44"/>
                  </a:lnTo>
                  <a:lnTo>
                    <a:pt x="0" y="0"/>
                  </a:lnTo>
                  <a:lnTo>
                    <a:pt x="192" y="0"/>
                  </a:lnTo>
                  <a:lnTo>
                    <a:pt x="192" y="44"/>
                  </a:lnTo>
                  <a:close/>
                  <a:moveTo>
                    <a:pt x="7" y="38"/>
                  </a:moveTo>
                  <a:lnTo>
                    <a:pt x="185" y="38"/>
                  </a:lnTo>
                  <a:lnTo>
                    <a:pt x="185" y="6"/>
                  </a:lnTo>
                  <a:lnTo>
                    <a:pt x="7" y="6"/>
                  </a:lnTo>
                  <a:lnTo>
                    <a:pt x="7" y="3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8" name="Freeform 19">
              <a:extLst>
                <a:ext uri="{FF2B5EF4-FFF2-40B4-BE49-F238E27FC236}">
                  <a16:creationId xmlns:a16="http://schemas.microsoft.com/office/drawing/2014/main" xmlns="" id="{10E46BA6-DD78-493E-BBFF-360A29E86E9A}"/>
                </a:ext>
              </a:extLst>
            </p:cNvPr>
            <p:cNvSpPr>
              <a:spLocks noEditPoints="1"/>
            </p:cNvSpPr>
            <p:nvPr/>
          </p:nvSpPr>
          <p:spPr bwMode="auto">
            <a:xfrm>
              <a:off x="2565400" y="2181226"/>
              <a:ext cx="158750" cy="65088"/>
            </a:xfrm>
            <a:custGeom>
              <a:avLst/>
              <a:gdLst>
                <a:gd name="T0" fmla="*/ 118 w 132"/>
                <a:gd name="T1" fmla="*/ 54 h 54"/>
                <a:gd name="T2" fmla="*/ 14 w 132"/>
                <a:gd name="T3" fmla="*/ 54 h 54"/>
                <a:gd name="T4" fmla="*/ 9 w 132"/>
                <a:gd name="T5" fmla="*/ 50 h 54"/>
                <a:gd name="T6" fmla="*/ 0 w 132"/>
                <a:gd name="T7" fmla="*/ 29 h 54"/>
                <a:gd name="T8" fmla="*/ 9 w 132"/>
                <a:gd name="T9" fmla="*/ 8 h 54"/>
                <a:gd name="T10" fmla="*/ 31 w 132"/>
                <a:gd name="T11" fmla="*/ 0 h 54"/>
                <a:gd name="T12" fmla="*/ 53 w 132"/>
                <a:gd name="T13" fmla="*/ 8 h 54"/>
                <a:gd name="T14" fmla="*/ 66 w 132"/>
                <a:gd name="T15" fmla="*/ 20 h 54"/>
                <a:gd name="T16" fmla="*/ 79 w 132"/>
                <a:gd name="T17" fmla="*/ 8 h 54"/>
                <a:gd name="T18" fmla="*/ 101 w 132"/>
                <a:gd name="T19" fmla="*/ 0 h 54"/>
                <a:gd name="T20" fmla="*/ 123 w 132"/>
                <a:gd name="T21" fmla="*/ 8 h 54"/>
                <a:gd name="T22" fmla="*/ 132 w 132"/>
                <a:gd name="T23" fmla="*/ 29 h 54"/>
                <a:gd name="T24" fmla="*/ 123 w 132"/>
                <a:gd name="T25" fmla="*/ 50 h 54"/>
                <a:gd name="T26" fmla="*/ 118 w 132"/>
                <a:gd name="T27" fmla="*/ 54 h 54"/>
                <a:gd name="T28" fmla="*/ 18 w 132"/>
                <a:gd name="T29" fmla="*/ 46 h 54"/>
                <a:gd name="T30" fmla="*/ 114 w 132"/>
                <a:gd name="T31" fmla="*/ 46 h 54"/>
                <a:gd name="T32" fmla="*/ 117 w 132"/>
                <a:gd name="T33" fmla="*/ 44 h 54"/>
                <a:gd name="T34" fmla="*/ 123 w 132"/>
                <a:gd name="T35" fmla="*/ 29 h 54"/>
                <a:gd name="T36" fmla="*/ 117 w 132"/>
                <a:gd name="T37" fmla="*/ 14 h 54"/>
                <a:gd name="T38" fmla="*/ 101 w 132"/>
                <a:gd name="T39" fmla="*/ 8 h 54"/>
                <a:gd name="T40" fmla="*/ 85 w 132"/>
                <a:gd name="T41" fmla="*/ 14 h 54"/>
                <a:gd name="T42" fmla="*/ 66 w 132"/>
                <a:gd name="T43" fmla="*/ 32 h 54"/>
                <a:gd name="T44" fmla="*/ 47 w 132"/>
                <a:gd name="T45" fmla="*/ 14 h 54"/>
                <a:gd name="T46" fmla="*/ 31 w 132"/>
                <a:gd name="T47" fmla="*/ 8 h 54"/>
                <a:gd name="T48" fmla="*/ 16 w 132"/>
                <a:gd name="T49" fmla="*/ 14 h 54"/>
                <a:gd name="T50" fmla="*/ 9 w 132"/>
                <a:gd name="T51" fmla="*/ 29 h 54"/>
                <a:gd name="T52" fmla="*/ 16 w 132"/>
                <a:gd name="T53" fmla="*/ 44 h 54"/>
                <a:gd name="T54" fmla="*/ 18 w 132"/>
                <a:gd name="T55"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54">
                  <a:moveTo>
                    <a:pt x="118" y="54"/>
                  </a:moveTo>
                  <a:cubicBezTo>
                    <a:pt x="14" y="54"/>
                    <a:pt x="14" y="54"/>
                    <a:pt x="14" y="54"/>
                  </a:cubicBezTo>
                  <a:cubicBezTo>
                    <a:pt x="9" y="50"/>
                    <a:pt x="9" y="50"/>
                    <a:pt x="9" y="50"/>
                  </a:cubicBezTo>
                  <a:cubicBezTo>
                    <a:pt x="4" y="44"/>
                    <a:pt x="0" y="37"/>
                    <a:pt x="0" y="29"/>
                  </a:cubicBezTo>
                  <a:cubicBezTo>
                    <a:pt x="0" y="21"/>
                    <a:pt x="4" y="14"/>
                    <a:pt x="9" y="8"/>
                  </a:cubicBezTo>
                  <a:cubicBezTo>
                    <a:pt x="15" y="3"/>
                    <a:pt x="23" y="0"/>
                    <a:pt x="31" y="0"/>
                  </a:cubicBezTo>
                  <a:cubicBezTo>
                    <a:pt x="40" y="0"/>
                    <a:pt x="48" y="3"/>
                    <a:pt x="53" y="8"/>
                  </a:cubicBezTo>
                  <a:cubicBezTo>
                    <a:pt x="66" y="20"/>
                    <a:pt x="66" y="20"/>
                    <a:pt x="66" y="20"/>
                  </a:cubicBezTo>
                  <a:cubicBezTo>
                    <a:pt x="79" y="8"/>
                    <a:pt x="79" y="8"/>
                    <a:pt x="79" y="8"/>
                  </a:cubicBezTo>
                  <a:cubicBezTo>
                    <a:pt x="85" y="3"/>
                    <a:pt x="92" y="0"/>
                    <a:pt x="101" y="0"/>
                  </a:cubicBezTo>
                  <a:cubicBezTo>
                    <a:pt x="109" y="0"/>
                    <a:pt x="117" y="3"/>
                    <a:pt x="123" y="8"/>
                  </a:cubicBezTo>
                  <a:cubicBezTo>
                    <a:pt x="129" y="14"/>
                    <a:pt x="132" y="21"/>
                    <a:pt x="132" y="29"/>
                  </a:cubicBezTo>
                  <a:cubicBezTo>
                    <a:pt x="132" y="37"/>
                    <a:pt x="129" y="44"/>
                    <a:pt x="123" y="50"/>
                  </a:cubicBezTo>
                  <a:lnTo>
                    <a:pt x="118" y="54"/>
                  </a:lnTo>
                  <a:close/>
                  <a:moveTo>
                    <a:pt x="18" y="46"/>
                  </a:moveTo>
                  <a:cubicBezTo>
                    <a:pt x="114" y="46"/>
                    <a:pt x="114" y="46"/>
                    <a:pt x="114" y="46"/>
                  </a:cubicBezTo>
                  <a:cubicBezTo>
                    <a:pt x="117" y="44"/>
                    <a:pt x="117" y="44"/>
                    <a:pt x="117" y="44"/>
                  </a:cubicBezTo>
                  <a:cubicBezTo>
                    <a:pt x="121" y="40"/>
                    <a:pt x="123" y="35"/>
                    <a:pt x="123" y="29"/>
                  </a:cubicBezTo>
                  <a:cubicBezTo>
                    <a:pt x="123" y="23"/>
                    <a:pt x="121" y="18"/>
                    <a:pt x="117" y="14"/>
                  </a:cubicBezTo>
                  <a:cubicBezTo>
                    <a:pt x="112" y="10"/>
                    <a:pt x="107" y="8"/>
                    <a:pt x="101" y="8"/>
                  </a:cubicBezTo>
                  <a:cubicBezTo>
                    <a:pt x="95" y="8"/>
                    <a:pt x="89" y="10"/>
                    <a:pt x="85" y="14"/>
                  </a:cubicBezTo>
                  <a:cubicBezTo>
                    <a:pt x="66" y="32"/>
                    <a:pt x="66" y="32"/>
                    <a:pt x="66" y="32"/>
                  </a:cubicBezTo>
                  <a:cubicBezTo>
                    <a:pt x="47" y="14"/>
                    <a:pt x="47" y="14"/>
                    <a:pt x="47" y="14"/>
                  </a:cubicBezTo>
                  <a:cubicBezTo>
                    <a:pt x="43" y="10"/>
                    <a:pt x="37" y="8"/>
                    <a:pt x="31" y="8"/>
                  </a:cubicBezTo>
                  <a:cubicBezTo>
                    <a:pt x="25" y="8"/>
                    <a:pt x="20" y="10"/>
                    <a:pt x="16" y="14"/>
                  </a:cubicBezTo>
                  <a:cubicBezTo>
                    <a:pt x="12" y="18"/>
                    <a:pt x="9" y="23"/>
                    <a:pt x="9" y="29"/>
                  </a:cubicBezTo>
                  <a:cubicBezTo>
                    <a:pt x="9" y="35"/>
                    <a:pt x="12" y="40"/>
                    <a:pt x="16" y="44"/>
                  </a:cubicBezTo>
                  <a:lnTo>
                    <a:pt x="18" y="4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9" name="Freeform 20">
              <a:extLst>
                <a:ext uri="{FF2B5EF4-FFF2-40B4-BE49-F238E27FC236}">
                  <a16:creationId xmlns:a16="http://schemas.microsoft.com/office/drawing/2014/main" xmlns="" id="{C3D407E5-A9D4-41FA-88F0-47D8070CFD64}"/>
                </a:ext>
              </a:extLst>
            </p:cNvPr>
            <p:cNvSpPr>
              <a:spLocks noEditPoints="1"/>
            </p:cNvSpPr>
            <p:nvPr/>
          </p:nvSpPr>
          <p:spPr bwMode="auto">
            <a:xfrm>
              <a:off x="2520950" y="2297113"/>
              <a:ext cx="255588" cy="161925"/>
            </a:xfrm>
            <a:custGeom>
              <a:avLst/>
              <a:gdLst>
                <a:gd name="T0" fmla="*/ 161 w 161"/>
                <a:gd name="T1" fmla="*/ 102 h 102"/>
                <a:gd name="T2" fmla="*/ 0 w 161"/>
                <a:gd name="T3" fmla="*/ 102 h 102"/>
                <a:gd name="T4" fmla="*/ 0 w 161"/>
                <a:gd name="T5" fmla="*/ 0 h 102"/>
                <a:gd name="T6" fmla="*/ 161 w 161"/>
                <a:gd name="T7" fmla="*/ 0 h 102"/>
                <a:gd name="T8" fmla="*/ 161 w 161"/>
                <a:gd name="T9" fmla="*/ 102 h 102"/>
                <a:gd name="T10" fmla="*/ 7 w 161"/>
                <a:gd name="T11" fmla="*/ 95 h 102"/>
                <a:gd name="T12" fmla="*/ 155 w 161"/>
                <a:gd name="T13" fmla="*/ 95 h 102"/>
                <a:gd name="T14" fmla="*/ 155 w 161"/>
                <a:gd name="T15" fmla="*/ 6 h 102"/>
                <a:gd name="T16" fmla="*/ 7 w 161"/>
                <a:gd name="T17" fmla="*/ 6 h 102"/>
                <a:gd name="T18" fmla="*/ 7 w 161"/>
                <a:gd name="T19"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02">
                  <a:moveTo>
                    <a:pt x="161" y="102"/>
                  </a:moveTo>
                  <a:lnTo>
                    <a:pt x="0" y="102"/>
                  </a:lnTo>
                  <a:lnTo>
                    <a:pt x="0" y="0"/>
                  </a:lnTo>
                  <a:lnTo>
                    <a:pt x="161" y="0"/>
                  </a:lnTo>
                  <a:lnTo>
                    <a:pt x="161" y="102"/>
                  </a:lnTo>
                  <a:close/>
                  <a:moveTo>
                    <a:pt x="7" y="95"/>
                  </a:moveTo>
                  <a:lnTo>
                    <a:pt x="155" y="95"/>
                  </a:lnTo>
                  <a:lnTo>
                    <a:pt x="155" y="6"/>
                  </a:lnTo>
                  <a:lnTo>
                    <a:pt x="7" y="6"/>
                  </a:lnTo>
                  <a:lnTo>
                    <a:pt x="7" y="95"/>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0" name="Freeform 21">
              <a:extLst>
                <a:ext uri="{FF2B5EF4-FFF2-40B4-BE49-F238E27FC236}">
                  <a16:creationId xmlns:a16="http://schemas.microsoft.com/office/drawing/2014/main" xmlns="" id="{40835A69-3846-4CBF-A3F2-53CB7C6F7CCD}"/>
                </a:ext>
              </a:extLst>
            </p:cNvPr>
            <p:cNvSpPr>
              <a:spLocks/>
            </p:cNvSpPr>
            <p:nvPr/>
          </p:nvSpPr>
          <p:spPr bwMode="auto">
            <a:xfrm>
              <a:off x="2643188" y="2236788"/>
              <a:ext cx="11113" cy="222250"/>
            </a:xfrm>
            <a:custGeom>
              <a:avLst/>
              <a:gdLst>
                <a:gd name="T0" fmla="*/ 5 w 9"/>
                <a:gd name="T1" fmla="*/ 185 h 185"/>
                <a:gd name="T2" fmla="*/ 0 w 9"/>
                <a:gd name="T3" fmla="*/ 180 h 185"/>
                <a:gd name="T4" fmla="*/ 0 w 9"/>
                <a:gd name="T5" fmla="*/ 4 h 185"/>
                <a:gd name="T6" fmla="*/ 5 w 9"/>
                <a:gd name="T7" fmla="*/ 0 h 185"/>
                <a:gd name="T8" fmla="*/ 9 w 9"/>
                <a:gd name="T9" fmla="*/ 4 h 185"/>
                <a:gd name="T10" fmla="*/ 9 w 9"/>
                <a:gd name="T11" fmla="*/ 180 h 185"/>
                <a:gd name="T12" fmla="*/ 5 w 9"/>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9" h="185">
                  <a:moveTo>
                    <a:pt x="5" y="185"/>
                  </a:moveTo>
                  <a:cubicBezTo>
                    <a:pt x="2" y="185"/>
                    <a:pt x="0" y="183"/>
                    <a:pt x="0" y="180"/>
                  </a:cubicBezTo>
                  <a:cubicBezTo>
                    <a:pt x="0" y="4"/>
                    <a:pt x="0" y="4"/>
                    <a:pt x="0" y="4"/>
                  </a:cubicBezTo>
                  <a:cubicBezTo>
                    <a:pt x="0" y="2"/>
                    <a:pt x="2" y="0"/>
                    <a:pt x="5" y="0"/>
                  </a:cubicBezTo>
                  <a:cubicBezTo>
                    <a:pt x="7" y="0"/>
                    <a:pt x="9" y="2"/>
                    <a:pt x="9" y="4"/>
                  </a:cubicBezTo>
                  <a:cubicBezTo>
                    <a:pt x="9" y="180"/>
                    <a:pt x="9" y="180"/>
                    <a:pt x="9" y="180"/>
                  </a:cubicBezTo>
                  <a:cubicBezTo>
                    <a:pt x="9" y="183"/>
                    <a:pt x="7" y="185"/>
                    <a:pt x="5" y="185"/>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1" name="Freeform 22">
              <a:extLst>
                <a:ext uri="{FF2B5EF4-FFF2-40B4-BE49-F238E27FC236}">
                  <a16:creationId xmlns:a16="http://schemas.microsoft.com/office/drawing/2014/main" xmlns="" id="{A519F899-5FAD-4FAF-941E-FEC112718D53}"/>
                </a:ext>
              </a:extLst>
            </p:cNvPr>
            <p:cNvSpPr>
              <a:spLocks/>
            </p:cNvSpPr>
            <p:nvPr/>
          </p:nvSpPr>
          <p:spPr bwMode="auto">
            <a:xfrm>
              <a:off x="2520950" y="2366963"/>
              <a:ext cx="255588" cy="11113"/>
            </a:xfrm>
            <a:custGeom>
              <a:avLst/>
              <a:gdLst>
                <a:gd name="T0" fmla="*/ 209 w 213"/>
                <a:gd name="T1" fmla="*/ 9 h 9"/>
                <a:gd name="T2" fmla="*/ 4 w 213"/>
                <a:gd name="T3" fmla="*/ 9 h 9"/>
                <a:gd name="T4" fmla="*/ 0 w 213"/>
                <a:gd name="T5" fmla="*/ 4 h 9"/>
                <a:gd name="T6" fmla="*/ 4 w 213"/>
                <a:gd name="T7" fmla="*/ 0 h 9"/>
                <a:gd name="T8" fmla="*/ 209 w 213"/>
                <a:gd name="T9" fmla="*/ 0 h 9"/>
                <a:gd name="T10" fmla="*/ 213 w 213"/>
                <a:gd name="T11" fmla="*/ 4 h 9"/>
                <a:gd name="T12" fmla="*/ 209 w 21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13" h="9">
                  <a:moveTo>
                    <a:pt x="209" y="9"/>
                  </a:moveTo>
                  <a:cubicBezTo>
                    <a:pt x="4" y="9"/>
                    <a:pt x="4" y="9"/>
                    <a:pt x="4" y="9"/>
                  </a:cubicBezTo>
                  <a:cubicBezTo>
                    <a:pt x="2" y="9"/>
                    <a:pt x="0" y="7"/>
                    <a:pt x="0" y="4"/>
                  </a:cubicBezTo>
                  <a:cubicBezTo>
                    <a:pt x="0" y="2"/>
                    <a:pt x="2" y="0"/>
                    <a:pt x="4" y="0"/>
                  </a:cubicBezTo>
                  <a:cubicBezTo>
                    <a:pt x="209" y="0"/>
                    <a:pt x="209" y="0"/>
                    <a:pt x="209" y="0"/>
                  </a:cubicBezTo>
                  <a:cubicBezTo>
                    <a:pt x="211" y="0"/>
                    <a:pt x="213" y="2"/>
                    <a:pt x="213" y="4"/>
                  </a:cubicBezTo>
                  <a:cubicBezTo>
                    <a:pt x="213" y="7"/>
                    <a:pt x="211" y="9"/>
                    <a:pt x="209"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2" name="Rectangle 23">
              <a:extLst>
                <a:ext uri="{FF2B5EF4-FFF2-40B4-BE49-F238E27FC236}">
                  <a16:creationId xmlns:a16="http://schemas.microsoft.com/office/drawing/2014/main" xmlns="" id="{373ADB95-51A0-4A20-BDEA-78916FDF8787}"/>
                </a:ext>
              </a:extLst>
            </p:cNvPr>
            <p:cNvSpPr>
              <a:spLocks noChangeArrowheads="1"/>
            </p:cNvSpPr>
            <p:nvPr/>
          </p:nvSpPr>
          <p:spPr bwMode="auto">
            <a:xfrm>
              <a:off x="1035050" y="3154363"/>
              <a:ext cx="11113" cy="1238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3" name="Freeform 24">
              <a:extLst>
                <a:ext uri="{FF2B5EF4-FFF2-40B4-BE49-F238E27FC236}">
                  <a16:creationId xmlns:a16="http://schemas.microsoft.com/office/drawing/2014/main" xmlns="" id="{8E741CC1-9E64-4C3D-9323-446A5EEF67FE}"/>
                </a:ext>
              </a:extLst>
            </p:cNvPr>
            <p:cNvSpPr>
              <a:spLocks/>
            </p:cNvSpPr>
            <p:nvPr/>
          </p:nvSpPr>
          <p:spPr bwMode="auto">
            <a:xfrm>
              <a:off x="995363" y="3236913"/>
              <a:ext cx="90488" cy="53975"/>
            </a:xfrm>
            <a:custGeom>
              <a:avLst/>
              <a:gdLst>
                <a:gd name="T0" fmla="*/ 57 w 57"/>
                <a:gd name="T1" fmla="*/ 4 h 34"/>
                <a:gd name="T2" fmla="*/ 52 w 57"/>
                <a:gd name="T3" fmla="*/ 0 h 34"/>
                <a:gd name="T4" fmla="*/ 29 w 57"/>
                <a:gd name="T5" fmla="*/ 24 h 34"/>
                <a:gd name="T6" fmla="*/ 6 w 57"/>
                <a:gd name="T7" fmla="*/ 0 h 34"/>
                <a:gd name="T8" fmla="*/ 0 w 57"/>
                <a:gd name="T9" fmla="*/ 4 h 34"/>
                <a:gd name="T10" fmla="*/ 29 w 57"/>
                <a:gd name="T11" fmla="*/ 34 h 34"/>
                <a:gd name="T12" fmla="*/ 57 w 5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57" h="34">
                  <a:moveTo>
                    <a:pt x="57" y="4"/>
                  </a:moveTo>
                  <a:lnTo>
                    <a:pt x="52" y="0"/>
                  </a:lnTo>
                  <a:lnTo>
                    <a:pt x="29" y="24"/>
                  </a:lnTo>
                  <a:lnTo>
                    <a:pt x="6" y="0"/>
                  </a:lnTo>
                  <a:lnTo>
                    <a:pt x="0" y="4"/>
                  </a:lnTo>
                  <a:lnTo>
                    <a:pt x="29" y="34"/>
                  </a:lnTo>
                  <a:lnTo>
                    <a:pt x="57"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4" name="Rectangle 25">
              <a:extLst>
                <a:ext uri="{FF2B5EF4-FFF2-40B4-BE49-F238E27FC236}">
                  <a16:creationId xmlns:a16="http://schemas.microsoft.com/office/drawing/2014/main" xmlns="" id="{F62D7C5D-574C-4D82-A285-1E4F5E788D49}"/>
                </a:ext>
              </a:extLst>
            </p:cNvPr>
            <p:cNvSpPr>
              <a:spLocks noChangeArrowheads="1"/>
            </p:cNvSpPr>
            <p:nvPr/>
          </p:nvSpPr>
          <p:spPr bwMode="auto">
            <a:xfrm>
              <a:off x="576263" y="2667001"/>
              <a:ext cx="131763" cy="111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5" name="Freeform 26">
              <a:extLst>
                <a:ext uri="{FF2B5EF4-FFF2-40B4-BE49-F238E27FC236}">
                  <a16:creationId xmlns:a16="http://schemas.microsoft.com/office/drawing/2014/main" xmlns="" id="{69462971-4C28-4993-9DBA-83C4917B4BEC}"/>
                </a:ext>
              </a:extLst>
            </p:cNvPr>
            <p:cNvSpPr>
              <a:spLocks/>
            </p:cNvSpPr>
            <p:nvPr/>
          </p:nvSpPr>
          <p:spPr bwMode="auto">
            <a:xfrm>
              <a:off x="563563" y="2630488"/>
              <a:ext cx="55563" cy="85725"/>
            </a:xfrm>
            <a:custGeom>
              <a:avLst/>
              <a:gdLst>
                <a:gd name="T0" fmla="*/ 30 w 35"/>
                <a:gd name="T1" fmla="*/ 54 h 54"/>
                <a:gd name="T2" fmla="*/ 35 w 35"/>
                <a:gd name="T3" fmla="*/ 49 h 54"/>
                <a:gd name="T4" fmla="*/ 10 w 35"/>
                <a:gd name="T5" fmla="*/ 27 h 54"/>
                <a:gd name="T6" fmla="*/ 35 w 35"/>
                <a:gd name="T7" fmla="*/ 4 h 54"/>
                <a:gd name="T8" fmla="*/ 30 w 35"/>
                <a:gd name="T9" fmla="*/ 0 h 54"/>
                <a:gd name="T10" fmla="*/ 0 w 35"/>
                <a:gd name="T11" fmla="*/ 27 h 54"/>
                <a:gd name="T12" fmla="*/ 30 w 35"/>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0" y="54"/>
                  </a:moveTo>
                  <a:lnTo>
                    <a:pt x="35" y="49"/>
                  </a:lnTo>
                  <a:lnTo>
                    <a:pt x="10" y="27"/>
                  </a:lnTo>
                  <a:lnTo>
                    <a:pt x="35" y="4"/>
                  </a:lnTo>
                  <a:lnTo>
                    <a:pt x="30" y="0"/>
                  </a:lnTo>
                  <a:lnTo>
                    <a:pt x="0" y="27"/>
                  </a:lnTo>
                  <a:lnTo>
                    <a:pt x="30" y="5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6" name="Freeform 27">
              <a:extLst>
                <a:ext uri="{FF2B5EF4-FFF2-40B4-BE49-F238E27FC236}">
                  <a16:creationId xmlns:a16="http://schemas.microsoft.com/office/drawing/2014/main" xmlns="" id="{84EF251F-6D2A-48BE-B603-7E8272ECA926}"/>
                </a:ext>
              </a:extLst>
            </p:cNvPr>
            <p:cNvSpPr>
              <a:spLocks/>
            </p:cNvSpPr>
            <p:nvPr/>
          </p:nvSpPr>
          <p:spPr bwMode="auto">
            <a:xfrm>
              <a:off x="3013075" y="2889251"/>
              <a:ext cx="442913" cy="196850"/>
            </a:xfrm>
            <a:custGeom>
              <a:avLst/>
              <a:gdLst>
                <a:gd name="T0" fmla="*/ 234 w 369"/>
                <a:gd name="T1" fmla="*/ 163 h 163"/>
                <a:gd name="T2" fmla="*/ 234 w 369"/>
                <a:gd name="T3" fmla="*/ 163 h 163"/>
                <a:gd name="T4" fmla="*/ 233 w 369"/>
                <a:gd name="T5" fmla="*/ 160 h 163"/>
                <a:gd name="T6" fmla="*/ 233 w 369"/>
                <a:gd name="T7" fmla="*/ 105 h 163"/>
                <a:gd name="T8" fmla="*/ 3 w 369"/>
                <a:gd name="T9" fmla="*/ 105 h 163"/>
                <a:gd name="T10" fmla="*/ 0 w 369"/>
                <a:gd name="T11" fmla="*/ 112 h 163"/>
                <a:gd name="T12" fmla="*/ 0 w 369"/>
                <a:gd name="T13" fmla="*/ 53 h 163"/>
                <a:gd name="T14" fmla="*/ 3 w 369"/>
                <a:gd name="T15" fmla="*/ 58 h 163"/>
                <a:gd name="T16" fmla="*/ 233 w 369"/>
                <a:gd name="T17" fmla="*/ 58 h 163"/>
                <a:gd name="T18" fmla="*/ 233 w 369"/>
                <a:gd name="T19" fmla="*/ 3 h 163"/>
                <a:gd name="T20" fmla="*/ 234 w 369"/>
                <a:gd name="T21" fmla="*/ 0 h 163"/>
                <a:gd name="T22" fmla="*/ 236 w 369"/>
                <a:gd name="T23" fmla="*/ 0 h 163"/>
                <a:gd name="T24" fmla="*/ 368 w 369"/>
                <a:gd name="T25" fmla="*/ 77 h 163"/>
                <a:gd name="T26" fmla="*/ 369 w 369"/>
                <a:gd name="T27" fmla="*/ 80 h 163"/>
                <a:gd name="T28" fmla="*/ 368 w 369"/>
                <a:gd name="T29" fmla="*/ 83 h 163"/>
                <a:gd name="T30" fmla="*/ 236 w 369"/>
                <a:gd name="T31" fmla="*/ 163 h 163"/>
                <a:gd name="T32" fmla="*/ 234 w 369"/>
                <a:gd name="T3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163">
                  <a:moveTo>
                    <a:pt x="234" y="163"/>
                  </a:moveTo>
                  <a:cubicBezTo>
                    <a:pt x="233" y="163"/>
                    <a:pt x="234" y="163"/>
                    <a:pt x="234" y="163"/>
                  </a:cubicBezTo>
                  <a:cubicBezTo>
                    <a:pt x="233" y="162"/>
                    <a:pt x="233" y="161"/>
                    <a:pt x="233" y="160"/>
                  </a:cubicBezTo>
                  <a:cubicBezTo>
                    <a:pt x="233" y="105"/>
                    <a:pt x="233" y="105"/>
                    <a:pt x="233" y="105"/>
                  </a:cubicBezTo>
                  <a:cubicBezTo>
                    <a:pt x="3" y="105"/>
                    <a:pt x="3" y="105"/>
                    <a:pt x="3" y="105"/>
                  </a:cubicBezTo>
                  <a:cubicBezTo>
                    <a:pt x="2" y="105"/>
                    <a:pt x="0" y="114"/>
                    <a:pt x="0" y="112"/>
                  </a:cubicBezTo>
                  <a:cubicBezTo>
                    <a:pt x="0" y="53"/>
                    <a:pt x="0" y="53"/>
                    <a:pt x="0" y="53"/>
                  </a:cubicBezTo>
                  <a:cubicBezTo>
                    <a:pt x="0" y="51"/>
                    <a:pt x="2" y="58"/>
                    <a:pt x="3" y="58"/>
                  </a:cubicBezTo>
                  <a:cubicBezTo>
                    <a:pt x="233" y="58"/>
                    <a:pt x="233" y="58"/>
                    <a:pt x="233" y="58"/>
                  </a:cubicBezTo>
                  <a:cubicBezTo>
                    <a:pt x="233" y="3"/>
                    <a:pt x="233" y="3"/>
                    <a:pt x="233" y="3"/>
                  </a:cubicBezTo>
                  <a:cubicBezTo>
                    <a:pt x="233" y="2"/>
                    <a:pt x="233" y="1"/>
                    <a:pt x="234" y="0"/>
                  </a:cubicBezTo>
                  <a:cubicBezTo>
                    <a:pt x="235" y="0"/>
                    <a:pt x="235" y="0"/>
                    <a:pt x="236" y="0"/>
                  </a:cubicBezTo>
                  <a:cubicBezTo>
                    <a:pt x="368" y="77"/>
                    <a:pt x="368" y="77"/>
                    <a:pt x="368" y="77"/>
                  </a:cubicBezTo>
                  <a:cubicBezTo>
                    <a:pt x="369" y="78"/>
                    <a:pt x="369" y="79"/>
                    <a:pt x="369" y="80"/>
                  </a:cubicBezTo>
                  <a:cubicBezTo>
                    <a:pt x="369" y="81"/>
                    <a:pt x="369" y="82"/>
                    <a:pt x="368" y="83"/>
                  </a:cubicBezTo>
                  <a:cubicBezTo>
                    <a:pt x="236" y="163"/>
                    <a:pt x="236" y="163"/>
                    <a:pt x="236" y="163"/>
                  </a:cubicBezTo>
                  <a:cubicBezTo>
                    <a:pt x="235" y="163"/>
                    <a:pt x="234" y="163"/>
                    <a:pt x="234" y="163"/>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7" name="Freeform 28">
              <a:extLst>
                <a:ext uri="{FF2B5EF4-FFF2-40B4-BE49-F238E27FC236}">
                  <a16:creationId xmlns:a16="http://schemas.microsoft.com/office/drawing/2014/main" xmlns="" id="{87C1590F-30C9-4BE3-A53E-F0E63688A36B}"/>
                </a:ext>
              </a:extLst>
            </p:cNvPr>
            <p:cNvSpPr>
              <a:spLocks/>
            </p:cNvSpPr>
            <p:nvPr/>
          </p:nvSpPr>
          <p:spPr bwMode="auto">
            <a:xfrm>
              <a:off x="546100" y="2878138"/>
              <a:ext cx="460375" cy="188913"/>
            </a:xfrm>
            <a:custGeom>
              <a:avLst/>
              <a:gdLst>
                <a:gd name="T0" fmla="*/ 0 w 290"/>
                <a:gd name="T1" fmla="*/ 61 h 119"/>
                <a:gd name="T2" fmla="*/ 100 w 290"/>
                <a:gd name="T3" fmla="*/ 119 h 119"/>
                <a:gd name="T4" fmla="*/ 100 w 290"/>
                <a:gd name="T5" fmla="*/ 80 h 119"/>
                <a:gd name="T6" fmla="*/ 290 w 290"/>
                <a:gd name="T7" fmla="*/ 80 h 119"/>
                <a:gd name="T8" fmla="*/ 290 w 290"/>
                <a:gd name="T9" fmla="*/ 51 h 119"/>
                <a:gd name="T10" fmla="*/ 100 w 290"/>
                <a:gd name="T11" fmla="*/ 51 h 119"/>
                <a:gd name="T12" fmla="*/ 100 w 290"/>
                <a:gd name="T13" fmla="*/ 0 h 119"/>
                <a:gd name="T14" fmla="*/ 0 w 290"/>
                <a:gd name="T15" fmla="*/ 61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19">
                  <a:moveTo>
                    <a:pt x="0" y="61"/>
                  </a:moveTo>
                  <a:lnTo>
                    <a:pt x="100" y="119"/>
                  </a:lnTo>
                  <a:lnTo>
                    <a:pt x="100" y="80"/>
                  </a:lnTo>
                  <a:lnTo>
                    <a:pt x="290" y="80"/>
                  </a:lnTo>
                  <a:lnTo>
                    <a:pt x="290" y="51"/>
                  </a:lnTo>
                  <a:lnTo>
                    <a:pt x="100" y="51"/>
                  </a:lnTo>
                  <a:lnTo>
                    <a:pt x="100" y="0"/>
                  </a:lnTo>
                  <a:lnTo>
                    <a:pt x="0" y="61"/>
                  </a:lnTo>
                  <a:close/>
                </a:path>
              </a:pathLst>
            </a:custGeom>
            <a:solidFill>
              <a:srgbClr val="11A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8" name="Freeform 29">
              <a:extLst>
                <a:ext uri="{FF2B5EF4-FFF2-40B4-BE49-F238E27FC236}">
                  <a16:creationId xmlns:a16="http://schemas.microsoft.com/office/drawing/2014/main" xmlns="" id="{3DE85B2F-D7AD-409F-BB8B-AEAD52827313}"/>
                </a:ext>
              </a:extLst>
            </p:cNvPr>
            <p:cNvSpPr>
              <a:spLocks/>
            </p:cNvSpPr>
            <p:nvPr/>
          </p:nvSpPr>
          <p:spPr bwMode="auto">
            <a:xfrm>
              <a:off x="3325813" y="1719263"/>
              <a:ext cx="147638" cy="11113"/>
            </a:xfrm>
            <a:custGeom>
              <a:avLst/>
              <a:gdLst>
                <a:gd name="T0" fmla="*/ 118 w 123"/>
                <a:gd name="T1" fmla="*/ 9 h 9"/>
                <a:gd name="T2" fmla="*/ 5 w 123"/>
                <a:gd name="T3" fmla="*/ 9 h 9"/>
                <a:gd name="T4" fmla="*/ 0 w 123"/>
                <a:gd name="T5" fmla="*/ 5 h 9"/>
                <a:gd name="T6" fmla="*/ 5 w 123"/>
                <a:gd name="T7" fmla="*/ 0 h 9"/>
                <a:gd name="T8" fmla="*/ 118 w 123"/>
                <a:gd name="T9" fmla="*/ 0 h 9"/>
                <a:gd name="T10" fmla="*/ 123 w 123"/>
                <a:gd name="T11" fmla="*/ 5 h 9"/>
                <a:gd name="T12" fmla="*/ 118 w 12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23" h="9">
                  <a:moveTo>
                    <a:pt x="118" y="9"/>
                  </a:moveTo>
                  <a:cubicBezTo>
                    <a:pt x="5" y="9"/>
                    <a:pt x="5" y="9"/>
                    <a:pt x="5" y="9"/>
                  </a:cubicBezTo>
                  <a:cubicBezTo>
                    <a:pt x="2" y="9"/>
                    <a:pt x="0" y="7"/>
                    <a:pt x="0" y="5"/>
                  </a:cubicBezTo>
                  <a:cubicBezTo>
                    <a:pt x="0" y="2"/>
                    <a:pt x="2" y="0"/>
                    <a:pt x="5" y="0"/>
                  </a:cubicBezTo>
                  <a:cubicBezTo>
                    <a:pt x="118" y="0"/>
                    <a:pt x="118" y="0"/>
                    <a:pt x="118" y="0"/>
                  </a:cubicBezTo>
                  <a:cubicBezTo>
                    <a:pt x="121" y="0"/>
                    <a:pt x="123" y="2"/>
                    <a:pt x="123" y="5"/>
                  </a:cubicBezTo>
                  <a:cubicBezTo>
                    <a:pt x="123" y="7"/>
                    <a:pt x="121" y="9"/>
                    <a:pt x="118"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9" name="Freeform 30">
              <a:extLst>
                <a:ext uri="{FF2B5EF4-FFF2-40B4-BE49-F238E27FC236}">
                  <a16:creationId xmlns:a16="http://schemas.microsoft.com/office/drawing/2014/main" xmlns="" id="{3FFDFC8D-35F1-463A-BD51-448738908327}"/>
                </a:ext>
              </a:extLst>
            </p:cNvPr>
            <p:cNvSpPr>
              <a:spLocks/>
            </p:cNvSpPr>
            <p:nvPr/>
          </p:nvSpPr>
          <p:spPr bwMode="auto">
            <a:xfrm>
              <a:off x="3394075" y="1655763"/>
              <a:ext cx="11113" cy="139700"/>
            </a:xfrm>
            <a:custGeom>
              <a:avLst/>
              <a:gdLst>
                <a:gd name="T0" fmla="*/ 5 w 9"/>
                <a:gd name="T1" fmla="*/ 116 h 116"/>
                <a:gd name="T2" fmla="*/ 0 w 9"/>
                <a:gd name="T3" fmla="*/ 111 h 116"/>
                <a:gd name="T4" fmla="*/ 0 w 9"/>
                <a:gd name="T5" fmla="*/ 4 h 116"/>
                <a:gd name="T6" fmla="*/ 5 w 9"/>
                <a:gd name="T7" fmla="*/ 0 h 116"/>
                <a:gd name="T8" fmla="*/ 9 w 9"/>
                <a:gd name="T9" fmla="*/ 4 h 116"/>
                <a:gd name="T10" fmla="*/ 9 w 9"/>
                <a:gd name="T11" fmla="*/ 111 h 116"/>
                <a:gd name="T12" fmla="*/ 5 w 9"/>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9" h="116">
                  <a:moveTo>
                    <a:pt x="5" y="116"/>
                  </a:moveTo>
                  <a:cubicBezTo>
                    <a:pt x="2" y="116"/>
                    <a:pt x="0" y="114"/>
                    <a:pt x="0" y="111"/>
                  </a:cubicBezTo>
                  <a:cubicBezTo>
                    <a:pt x="0" y="4"/>
                    <a:pt x="0" y="4"/>
                    <a:pt x="0" y="4"/>
                  </a:cubicBezTo>
                  <a:cubicBezTo>
                    <a:pt x="0" y="2"/>
                    <a:pt x="2" y="0"/>
                    <a:pt x="5" y="0"/>
                  </a:cubicBezTo>
                  <a:cubicBezTo>
                    <a:pt x="7" y="0"/>
                    <a:pt x="9" y="2"/>
                    <a:pt x="9" y="4"/>
                  </a:cubicBezTo>
                  <a:cubicBezTo>
                    <a:pt x="9" y="111"/>
                    <a:pt x="9" y="111"/>
                    <a:pt x="9" y="111"/>
                  </a:cubicBezTo>
                  <a:cubicBezTo>
                    <a:pt x="9" y="114"/>
                    <a:pt x="7" y="116"/>
                    <a:pt x="5" y="116"/>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0" name="Freeform 31">
              <a:extLst>
                <a:ext uri="{FF2B5EF4-FFF2-40B4-BE49-F238E27FC236}">
                  <a16:creationId xmlns:a16="http://schemas.microsoft.com/office/drawing/2014/main" xmlns="" id="{4A6A6B93-875F-4961-AA6A-B0C2570831F0}"/>
                </a:ext>
              </a:extLst>
            </p:cNvPr>
            <p:cNvSpPr>
              <a:spLocks/>
            </p:cNvSpPr>
            <p:nvPr/>
          </p:nvSpPr>
          <p:spPr bwMode="auto">
            <a:xfrm>
              <a:off x="725488" y="2147888"/>
              <a:ext cx="103188" cy="11113"/>
            </a:xfrm>
            <a:custGeom>
              <a:avLst/>
              <a:gdLst>
                <a:gd name="T0" fmla="*/ 80 w 85"/>
                <a:gd name="T1" fmla="*/ 9 h 9"/>
                <a:gd name="T2" fmla="*/ 4 w 85"/>
                <a:gd name="T3" fmla="*/ 9 h 9"/>
                <a:gd name="T4" fmla="*/ 0 w 85"/>
                <a:gd name="T5" fmla="*/ 5 h 9"/>
                <a:gd name="T6" fmla="*/ 4 w 85"/>
                <a:gd name="T7" fmla="*/ 0 h 9"/>
                <a:gd name="T8" fmla="*/ 80 w 85"/>
                <a:gd name="T9" fmla="*/ 0 h 9"/>
                <a:gd name="T10" fmla="*/ 85 w 85"/>
                <a:gd name="T11" fmla="*/ 5 h 9"/>
                <a:gd name="T12" fmla="*/ 80 w 8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5" h="9">
                  <a:moveTo>
                    <a:pt x="80" y="9"/>
                  </a:moveTo>
                  <a:cubicBezTo>
                    <a:pt x="4" y="9"/>
                    <a:pt x="4" y="9"/>
                    <a:pt x="4" y="9"/>
                  </a:cubicBezTo>
                  <a:cubicBezTo>
                    <a:pt x="2" y="9"/>
                    <a:pt x="0" y="7"/>
                    <a:pt x="0" y="5"/>
                  </a:cubicBezTo>
                  <a:cubicBezTo>
                    <a:pt x="0" y="2"/>
                    <a:pt x="2" y="0"/>
                    <a:pt x="4" y="0"/>
                  </a:cubicBezTo>
                  <a:cubicBezTo>
                    <a:pt x="80" y="0"/>
                    <a:pt x="80" y="0"/>
                    <a:pt x="80" y="0"/>
                  </a:cubicBezTo>
                  <a:cubicBezTo>
                    <a:pt x="83" y="0"/>
                    <a:pt x="85" y="2"/>
                    <a:pt x="85" y="5"/>
                  </a:cubicBezTo>
                  <a:cubicBezTo>
                    <a:pt x="85" y="7"/>
                    <a:pt x="83" y="9"/>
                    <a:pt x="80"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1" name="Freeform 32">
              <a:extLst>
                <a:ext uri="{FF2B5EF4-FFF2-40B4-BE49-F238E27FC236}">
                  <a16:creationId xmlns:a16="http://schemas.microsoft.com/office/drawing/2014/main" xmlns="" id="{7C135A48-7AA3-4A2C-9D92-5FCB4281F942}"/>
                </a:ext>
              </a:extLst>
            </p:cNvPr>
            <p:cNvSpPr>
              <a:spLocks/>
            </p:cNvSpPr>
            <p:nvPr/>
          </p:nvSpPr>
          <p:spPr bwMode="auto">
            <a:xfrm>
              <a:off x="771525" y="2105026"/>
              <a:ext cx="11113" cy="96838"/>
            </a:xfrm>
            <a:custGeom>
              <a:avLst/>
              <a:gdLst>
                <a:gd name="T0" fmla="*/ 4 w 9"/>
                <a:gd name="T1" fmla="*/ 80 h 80"/>
                <a:gd name="T2" fmla="*/ 0 w 9"/>
                <a:gd name="T3" fmla="*/ 76 h 80"/>
                <a:gd name="T4" fmla="*/ 0 w 9"/>
                <a:gd name="T5" fmla="*/ 4 h 80"/>
                <a:gd name="T6" fmla="*/ 4 w 9"/>
                <a:gd name="T7" fmla="*/ 0 h 80"/>
                <a:gd name="T8" fmla="*/ 9 w 9"/>
                <a:gd name="T9" fmla="*/ 4 h 80"/>
                <a:gd name="T10" fmla="*/ 9 w 9"/>
                <a:gd name="T11" fmla="*/ 76 h 80"/>
                <a:gd name="T12" fmla="*/ 4 w 9"/>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9" h="80">
                  <a:moveTo>
                    <a:pt x="4" y="80"/>
                  </a:moveTo>
                  <a:cubicBezTo>
                    <a:pt x="2" y="80"/>
                    <a:pt x="0" y="78"/>
                    <a:pt x="0" y="76"/>
                  </a:cubicBezTo>
                  <a:cubicBezTo>
                    <a:pt x="0" y="4"/>
                    <a:pt x="0" y="4"/>
                    <a:pt x="0" y="4"/>
                  </a:cubicBezTo>
                  <a:cubicBezTo>
                    <a:pt x="0" y="2"/>
                    <a:pt x="2" y="0"/>
                    <a:pt x="4" y="0"/>
                  </a:cubicBezTo>
                  <a:cubicBezTo>
                    <a:pt x="7" y="0"/>
                    <a:pt x="9" y="2"/>
                    <a:pt x="9" y="4"/>
                  </a:cubicBezTo>
                  <a:cubicBezTo>
                    <a:pt x="9" y="76"/>
                    <a:pt x="9" y="76"/>
                    <a:pt x="9" y="76"/>
                  </a:cubicBezTo>
                  <a:cubicBezTo>
                    <a:pt x="9" y="78"/>
                    <a:pt x="7" y="80"/>
                    <a:pt x="4" y="8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2" name="Oval 33">
              <a:extLst>
                <a:ext uri="{FF2B5EF4-FFF2-40B4-BE49-F238E27FC236}">
                  <a16:creationId xmlns:a16="http://schemas.microsoft.com/office/drawing/2014/main" xmlns="" id="{23BB694B-3E0E-4965-B365-4EE3E8A6DD72}"/>
                </a:ext>
              </a:extLst>
            </p:cNvPr>
            <p:cNvSpPr>
              <a:spLocks noChangeArrowheads="1"/>
            </p:cNvSpPr>
            <p:nvPr/>
          </p:nvSpPr>
          <p:spPr bwMode="auto">
            <a:xfrm>
              <a:off x="436563" y="2203451"/>
              <a:ext cx="92075" cy="85725"/>
            </a:xfrm>
            <a:prstGeom prst="ellipse">
              <a:avLst/>
            </a:prstGeom>
            <a:solidFill>
              <a:srgbClr val="11A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3" name="Freeform 34">
              <a:extLst>
                <a:ext uri="{FF2B5EF4-FFF2-40B4-BE49-F238E27FC236}">
                  <a16:creationId xmlns:a16="http://schemas.microsoft.com/office/drawing/2014/main" xmlns="" id="{28395B0B-CA22-4E95-BED1-D101ABD64E9C}"/>
                </a:ext>
              </a:extLst>
            </p:cNvPr>
            <p:cNvSpPr>
              <a:spLocks/>
            </p:cNvSpPr>
            <p:nvPr/>
          </p:nvSpPr>
          <p:spPr bwMode="auto">
            <a:xfrm>
              <a:off x="395288" y="2317751"/>
              <a:ext cx="174625" cy="82550"/>
            </a:xfrm>
            <a:custGeom>
              <a:avLst/>
              <a:gdLst>
                <a:gd name="T0" fmla="*/ 0 w 146"/>
                <a:gd name="T1" fmla="*/ 69 h 69"/>
                <a:gd name="T2" fmla="*/ 73 w 146"/>
                <a:gd name="T3" fmla="*/ 0 h 69"/>
                <a:gd name="T4" fmla="*/ 146 w 146"/>
                <a:gd name="T5" fmla="*/ 69 h 69"/>
                <a:gd name="T6" fmla="*/ 0 w 146"/>
                <a:gd name="T7" fmla="*/ 69 h 69"/>
              </a:gdLst>
              <a:ahLst/>
              <a:cxnLst>
                <a:cxn ang="0">
                  <a:pos x="T0" y="T1"/>
                </a:cxn>
                <a:cxn ang="0">
                  <a:pos x="T2" y="T3"/>
                </a:cxn>
                <a:cxn ang="0">
                  <a:pos x="T4" y="T5"/>
                </a:cxn>
                <a:cxn ang="0">
                  <a:pos x="T6" y="T7"/>
                </a:cxn>
              </a:cxnLst>
              <a:rect l="0" t="0" r="r" b="b"/>
              <a:pathLst>
                <a:path w="146" h="69">
                  <a:moveTo>
                    <a:pt x="0" y="69"/>
                  </a:moveTo>
                  <a:cubicBezTo>
                    <a:pt x="0" y="31"/>
                    <a:pt x="32" y="0"/>
                    <a:pt x="73" y="0"/>
                  </a:cubicBezTo>
                  <a:cubicBezTo>
                    <a:pt x="113" y="0"/>
                    <a:pt x="146" y="31"/>
                    <a:pt x="146" y="69"/>
                  </a:cubicBezTo>
                  <a:lnTo>
                    <a:pt x="0" y="69"/>
                  </a:lnTo>
                  <a:close/>
                </a:path>
              </a:pathLst>
            </a:custGeom>
            <a:solidFill>
              <a:srgbClr val="11A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4" name="Freeform 35">
              <a:extLst>
                <a:ext uri="{FF2B5EF4-FFF2-40B4-BE49-F238E27FC236}">
                  <a16:creationId xmlns:a16="http://schemas.microsoft.com/office/drawing/2014/main" xmlns="" id="{EA960278-D21E-40E3-A40E-B4B47AED4F40}"/>
                </a:ext>
              </a:extLst>
            </p:cNvPr>
            <p:cNvSpPr>
              <a:spLocks/>
            </p:cNvSpPr>
            <p:nvPr/>
          </p:nvSpPr>
          <p:spPr bwMode="auto">
            <a:xfrm>
              <a:off x="1270000" y="1516063"/>
              <a:ext cx="193675" cy="174625"/>
            </a:xfrm>
            <a:custGeom>
              <a:avLst/>
              <a:gdLst>
                <a:gd name="T0" fmla="*/ 60 w 122"/>
                <a:gd name="T1" fmla="*/ 0 h 110"/>
                <a:gd name="T2" fmla="*/ 79 w 122"/>
                <a:gd name="T3" fmla="*/ 36 h 110"/>
                <a:gd name="T4" fmla="*/ 122 w 122"/>
                <a:gd name="T5" fmla="*/ 42 h 110"/>
                <a:gd name="T6" fmla="*/ 91 w 122"/>
                <a:gd name="T7" fmla="*/ 70 h 110"/>
                <a:gd name="T8" fmla="*/ 98 w 122"/>
                <a:gd name="T9" fmla="*/ 110 h 110"/>
                <a:gd name="T10" fmla="*/ 60 w 122"/>
                <a:gd name="T11" fmla="*/ 91 h 110"/>
                <a:gd name="T12" fmla="*/ 22 w 122"/>
                <a:gd name="T13" fmla="*/ 110 h 110"/>
                <a:gd name="T14" fmla="*/ 30 w 122"/>
                <a:gd name="T15" fmla="*/ 70 h 110"/>
                <a:gd name="T16" fmla="*/ 0 w 122"/>
                <a:gd name="T17" fmla="*/ 42 h 110"/>
                <a:gd name="T18" fmla="*/ 41 w 122"/>
                <a:gd name="T19" fmla="*/ 36 h 110"/>
                <a:gd name="T20" fmla="*/ 60 w 122"/>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0">
                  <a:moveTo>
                    <a:pt x="60" y="0"/>
                  </a:moveTo>
                  <a:lnTo>
                    <a:pt x="79" y="36"/>
                  </a:lnTo>
                  <a:lnTo>
                    <a:pt x="122" y="42"/>
                  </a:lnTo>
                  <a:lnTo>
                    <a:pt x="91" y="70"/>
                  </a:lnTo>
                  <a:lnTo>
                    <a:pt x="98" y="110"/>
                  </a:lnTo>
                  <a:lnTo>
                    <a:pt x="60" y="91"/>
                  </a:lnTo>
                  <a:lnTo>
                    <a:pt x="22" y="110"/>
                  </a:lnTo>
                  <a:lnTo>
                    <a:pt x="30" y="70"/>
                  </a:lnTo>
                  <a:lnTo>
                    <a:pt x="0" y="42"/>
                  </a:lnTo>
                  <a:lnTo>
                    <a:pt x="41" y="36"/>
                  </a:lnTo>
                  <a:lnTo>
                    <a:pt x="60" y="0"/>
                  </a:lnTo>
                  <a:close/>
                </a:path>
              </a:pathLst>
            </a:custGeom>
            <a:solidFill>
              <a:srgbClr val="F07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5" name="Freeform 36">
              <a:extLst>
                <a:ext uri="{FF2B5EF4-FFF2-40B4-BE49-F238E27FC236}">
                  <a16:creationId xmlns:a16="http://schemas.microsoft.com/office/drawing/2014/main" xmlns="" id="{CAF213C3-B9EF-48E2-8330-8E0DBF5BE945}"/>
                </a:ext>
              </a:extLst>
            </p:cNvPr>
            <p:cNvSpPr>
              <a:spLocks/>
            </p:cNvSpPr>
            <p:nvPr/>
          </p:nvSpPr>
          <p:spPr bwMode="auto">
            <a:xfrm>
              <a:off x="3144838" y="2616201"/>
              <a:ext cx="160338" cy="144463"/>
            </a:xfrm>
            <a:custGeom>
              <a:avLst/>
              <a:gdLst>
                <a:gd name="T0" fmla="*/ 50 w 101"/>
                <a:gd name="T1" fmla="*/ 0 h 91"/>
                <a:gd name="T2" fmla="*/ 66 w 101"/>
                <a:gd name="T3" fmla="*/ 29 h 91"/>
                <a:gd name="T4" fmla="*/ 101 w 101"/>
                <a:gd name="T5" fmla="*/ 34 h 91"/>
                <a:gd name="T6" fmla="*/ 75 w 101"/>
                <a:gd name="T7" fmla="*/ 57 h 91"/>
                <a:gd name="T8" fmla="*/ 81 w 101"/>
                <a:gd name="T9" fmla="*/ 91 h 91"/>
                <a:gd name="T10" fmla="*/ 50 w 101"/>
                <a:gd name="T11" fmla="*/ 75 h 91"/>
                <a:gd name="T12" fmla="*/ 19 w 101"/>
                <a:gd name="T13" fmla="*/ 91 h 91"/>
                <a:gd name="T14" fmla="*/ 25 w 101"/>
                <a:gd name="T15" fmla="*/ 57 h 91"/>
                <a:gd name="T16" fmla="*/ 0 w 101"/>
                <a:gd name="T17" fmla="*/ 34 h 91"/>
                <a:gd name="T18" fmla="*/ 35 w 101"/>
                <a:gd name="T19" fmla="*/ 29 h 91"/>
                <a:gd name="T20" fmla="*/ 50 w 101"/>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91">
                  <a:moveTo>
                    <a:pt x="50" y="0"/>
                  </a:moveTo>
                  <a:lnTo>
                    <a:pt x="66" y="29"/>
                  </a:lnTo>
                  <a:lnTo>
                    <a:pt x="101" y="34"/>
                  </a:lnTo>
                  <a:lnTo>
                    <a:pt x="75" y="57"/>
                  </a:lnTo>
                  <a:lnTo>
                    <a:pt x="81" y="91"/>
                  </a:lnTo>
                  <a:lnTo>
                    <a:pt x="50" y="75"/>
                  </a:lnTo>
                  <a:lnTo>
                    <a:pt x="19" y="91"/>
                  </a:lnTo>
                  <a:lnTo>
                    <a:pt x="25" y="57"/>
                  </a:lnTo>
                  <a:lnTo>
                    <a:pt x="0" y="34"/>
                  </a:lnTo>
                  <a:lnTo>
                    <a:pt x="35" y="29"/>
                  </a:lnTo>
                  <a:lnTo>
                    <a:pt x="50" y="0"/>
                  </a:lnTo>
                  <a:close/>
                </a:path>
              </a:pathLst>
            </a:custGeom>
            <a:solidFill>
              <a:srgbClr val="F07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6" name="Freeform 37">
              <a:extLst>
                <a:ext uri="{FF2B5EF4-FFF2-40B4-BE49-F238E27FC236}">
                  <a16:creationId xmlns:a16="http://schemas.microsoft.com/office/drawing/2014/main" xmlns="" id="{3A90A112-EEF7-4E0D-B4BE-5EE73EB69707}"/>
                </a:ext>
              </a:extLst>
            </p:cNvPr>
            <p:cNvSpPr>
              <a:spLocks noEditPoints="1"/>
            </p:cNvSpPr>
            <p:nvPr/>
          </p:nvSpPr>
          <p:spPr bwMode="auto">
            <a:xfrm>
              <a:off x="3327400" y="3140076"/>
              <a:ext cx="144463" cy="130175"/>
            </a:xfrm>
            <a:custGeom>
              <a:avLst/>
              <a:gdLst>
                <a:gd name="T0" fmla="*/ 95 w 121"/>
                <a:gd name="T1" fmla="*/ 109 h 109"/>
                <a:gd name="T2" fmla="*/ 93 w 121"/>
                <a:gd name="T3" fmla="*/ 109 h 109"/>
                <a:gd name="T4" fmla="*/ 61 w 121"/>
                <a:gd name="T5" fmla="*/ 93 h 109"/>
                <a:gd name="T6" fmla="*/ 28 w 121"/>
                <a:gd name="T7" fmla="*/ 109 h 109"/>
                <a:gd name="T8" fmla="*/ 23 w 121"/>
                <a:gd name="T9" fmla="*/ 108 h 109"/>
                <a:gd name="T10" fmla="*/ 22 w 121"/>
                <a:gd name="T11" fmla="*/ 104 h 109"/>
                <a:gd name="T12" fmla="*/ 28 w 121"/>
                <a:gd name="T13" fmla="*/ 70 h 109"/>
                <a:gd name="T14" fmla="*/ 2 w 121"/>
                <a:gd name="T15" fmla="*/ 46 h 109"/>
                <a:gd name="T16" fmla="*/ 0 w 121"/>
                <a:gd name="T17" fmla="*/ 42 h 109"/>
                <a:gd name="T18" fmla="*/ 4 w 121"/>
                <a:gd name="T19" fmla="*/ 39 h 109"/>
                <a:gd name="T20" fmla="*/ 40 w 121"/>
                <a:gd name="T21" fmla="*/ 34 h 109"/>
                <a:gd name="T22" fmla="*/ 56 w 121"/>
                <a:gd name="T23" fmla="*/ 3 h 109"/>
                <a:gd name="T24" fmla="*/ 61 w 121"/>
                <a:gd name="T25" fmla="*/ 0 h 109"/>
                <a:gd name="T26" fmla="*/ 65 w 121"/>
                <a:gd name="T27" fmla="*/ 3 h 109"/>
                <a:gd name="T28" fmla="*/ 81 w 121"/>
                <a:gd name="T29" fmla="*/ 34 h 109"/>
                <a:gd name="T30" fmla="*/ 117 w 121"/>
                <a:gd name="T31" fmla="*/ 39 h 109"/>
                <a:gd name="T32" fmla="*/ 121 w 121"/>
                <a:gd name="T33" fmla="*/ 42 h 109"/>
                <a:gd name="T34" fmla="*/ 119 w 121"/>
                <a:gd name="T35" fmla="*/ 46 h 109"/>
                <a:gd name="T36" fmla="*/ 93 w 121"/>
                <a:gd name="T37" fmla="*/ 70 h 109"/>
                <a:gd name="T38" fmla="*/ 99 w 121"/>
                <a:gd name="T39" fmla="*/ 104 h 109"/>
                <a:gd name="T40" fmla="*/ 98 w 121"/>
                <a:gd name="T41" fmla="*/ 108 h 109"/>
                <a:gd name="T42" fmla="*/ 95 w 121"/>
                <a:gd name="T43" fmla="*/ 109 h 109"/>
                <a:gd name="T44" fmla="*/ 61 w 121"/>
                <a:gd name="T45" fmla="*/ 83 h 109"/>
                <a:gd name="T46" fmla="*/ 63 w 121"/>
                <a:gd name="T47" fmla="*/ 84 h 109"/>
                <a:gd name="T48" fmla="*/ 89 w 121"/>
                <a:gd name="T49" fmla="*/ 97 h 109"/>
                <a:gd name="T50" fmla="*/ 84 w 121"/>
                <a:gd name="T51" fmla="*/ 69 h 109"/>
                <a:gd name="T52" fmla="*/ 85 w 121"/>
                <a:gd name="T53" fmla="*/ 65 h 109"/>
                <a:gd name="T54" fmla="*/ 106 w 121"/>
                <a:gd name="T55" fmla="*/ 46 h 109"/>
                <a:gd name="T56" fmla="*/ 77 w 121"/>
                <a:gd name="T57" fmla="*/ 42 h 109"/>
                <a:gd name="T58" fmla="*/ 74 w 121"/>
                <a:gd name="T59" fmla="*/ 40 h 109"/>
                <a:gd name="T60" fmla="*/ 61 w 121"/>
                <a:gd name="T61" fmla="*/ 15 h 109"/>
                <a:gd name="T62" fmla="*/ 47 w 121"/>
                <a:gd name="T63" fmla="*/ 40 h 109"/>
                <a:gd name="T64" fmla="*/ 44 w 121"/>
                <a:gd name="T65" fmla="*/ 42 h 109"/>
                <a:gd name="T66" fmla="*/ 15 w 121"/>
                <a:gd name="T67" fmla="*/ 46 h 109"/>
                <a:gd name="T68" fmla="*/ 36 w 121"/>
                <a:gd name="T69" fmla="*/ 65 h 109"/>
                <a:gd name="T70" fmla="*/ 37 w 121"/>
                <a:gd name="T71" fmla="*/ 69 h 109"/>
                <a:gd name="T72" fmla="*/ 32 w 121"/>
                <a:gd name="T73" fmla="*/ 97 h 109"/>
                <a:gd name="T74" fmla="*/ 58 w 121"/>
                <a:gd name="T75" fmla="*/ 84 h 109"/>
                <a:gd name="T76" fmla="*/ 61 w 121"/>
                <a:gd name="T77"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109">
                  <a:moveTo>
                    <a:pt x="95" y="109"/>
                  </a:moveTo>
                  <a:cubicBezTo>
                    <a:pt x="94" y="109"/>
                    <a:pt x="94" y="109"/>
                    <a:pt x="93" y="109"/>
                  </a:cubicBezTo>
                  <a:cubicBezTo>
                    <a:pt x="61" y="93"/>
                    <a:pt x="61" y="93"/>
                    <a:pt x="61" y="93"/>
                  </a:cubicBezTo>
                  <a:cubicBezTo>
                    <a:pt x="28" y="109"/>
                    <a:pt x="28" y="109"/>
                    <a:pt x="28" y="109"/>
                  </a:cubicBezTo>
                  <a:cubicBezTo>
                    <a:pt x="27" y="109"/>
                    <a:pt x="25" y="109"/>
                    <a:pt x="23" y="108"/>
                  </a:cubicBezTo>
                  <a:cubicBezTo>
                    <a:pt x="22" y="107"/>
                    <a:pt x="21" y="106"/>
                    <a:pt x="22" y="104"/>
                  </a:cubicBezTo>
                  <a:cubicBezTo>
                    <a:pt x="28" y="70"/>
                    <a:pt x="28" y="70"/>
                    <a:pt x="28" y="70"/>
                  </a:cubicBezTo>
                  <a:cubicBezTo>
                    <a:pt x="2" y="46"/>
                    <a:pt x="2" y="46"/>
                    <a:pt x="2" y="46"/>
                  </a:cubicBezTo>
                  <a:cubicBezTo>
                    <a:pt x="0" y="45"/>
                    <a:pt x="0" y="43"/>
                    <a:pt x="0" y="42"/>
                  </a:cubicBezTo>
                  <a:cubicBezTo>
                    <a:pt x="1" y="40"/>
                    <a:pt x="2" y="39"/>
                    <a:pt x="4" y="39"/>
                  </a:cubicBezTo>
                  <a:cubicBezTo>
                    <a:pt x="40" y="34"/>
                    <a:pt x="40" y="34"/>
                    <a:pt x="40" y="34"/>
                  </a:cubicBezTo>
                  <a:cubicBezTo>
                    <a:pt x="56" y="3"/>
                    <a:pt x="56" y="3"/>
                    <a:pt x="56" y="3"/>
                  </a:cubicBezTo>
                  <a:cubicBezTo>
                    <a:pt x="57" y="1"/>
                    <a:pt x="59" y="0"/>
                    <a:pt x="61" y="0"/>
                  </a:cubicBezTo>
                  <a:cubicBezTo>
                    <a:pt x="62" y="0"/>
                    <a:pt x="64" y="1"/>
                    <a:pt x="65" y="3"/>
                  </a:cubicBezTo>
                  <a:cubicBezTo>
                    <a:pt x="81" y="34"/>
                    <a:pt x="81" y="34"/>
                    <a:pt x="81" y="34"/>
                  </a:cubicBezTo>
                  <a:cubicBezTo>
                    <a:pt x="117" y="39"/>
                    <a:pt x="117" y="39"/>
                    <a:pt x="117" y="39"/>
                  </a:cubicBezTo>
                  <a:cubicBezTo>
                    <a:pt x="119" y="39"/>
                    <a:pt x="120" y="40"/>
                    <a:pt x="121" y="42"/>
                  </a:cubicBezTo>
                  <a:cubicBezTo>
                    <a:pt x="121" y="43"/>
                    <a:pt x="121" y="45"/>
                    <a:pt x="119" y="46"/>
                  </a:cubicBezTo>
                  <a:cubicBezTo>
                    <a:pt x="93" y="70"/>
                    <a:pt x="93" y="70"/>
                    <a:pt x="93" y="70"/>
                  </a:cubicBezTo>
                  <a:cubicBezTo>
                    <a:pt x="99" y="104"/>
                    <a:pt x="99" y="104"/>
                    <a:pt x="99" y="104"/>
                  </a:cubicBezTo>
                  <a:cubicBezTo>
                    <a:pt x="100" y="106"/>
                    <a:pt x="99" y="107"/>
                    <a:pt x="98" y="108"/>
                  </a:cubicBezTo>
                  <a:cubicBezTo>
                    <a:pt x="97" y="109"/>
                    <a:pt x="96" y="109"/>
                    <a:pt x="95" y="109"/>
                  </a:cubicBezTo>
                  <a:close/>
                  <a:moveTo>
                    <a:pt x="61" y="83"/>
                  </a:moveTo>
                  <a:cubicBezTo>
                    <a:pt x="61" y="83"/>
                    <a:pt x="62" y="83"/>
                    <a:pt x="63" y="84"/>
                  </a:cubicBezTo>
                  <a:cubicBezTo>
                    <a:pt x="89" y="97"/>
                    <a:pt x="89" y="97"/>
                    <a:pt x="89" y="97"/>
                  </a:cubicBezTo>
                  <a:cubicBezTo>
                    <a:pt x="84" y="69"/>
                    <a:pt x="84" y="69"/>
                    <a:pt x="84" y="69"/>
                  </a:cubicBezTo>
                  <a:cubicBezTo>
                    <a:pt x="84" y="68"/>
                    <a:pt x="84" y="66"/>
                    <a:pt x="85" y="65"/>
                  </a:cubicBezTo>
                  <a:cubicBezTo>
                    <a:pt x="106" y="46"/>
                    <a:pt x="106" y="46"/>
                    <a:pt x="106" y="46"/>
                  </a:cubicBezTo>
                  <a:cubicBezTo>
                    <a:pt x="77" y="42"/>
                    <a:pt x="77" y="42"/>
                    <a:pt x="77" y="42"/>
                  </a:cubicBezTo>
                  <a:cubicBezTo>
                    <a:pt x="76" y="42"/>
                    <a:pt x="74" y="41"/>
                    <a:pt x="74" y="40"/>
                  </a:cubicBezTo>
                  <a:cubicBezTo>
                    <a:pt x="61" y="15"/>
                    <a:pt x="61" y="15"/>
                    <a:pt x="61" y="15"/>
                  </a:cubicBezTo>
                  <a:cubicBezTo>
                    <a:pt x="47" y="40"/>
                    <a:pt x="47" y="40"/>
                    <a:pt x="47" y="40"/>
                  </a:cubicBezTo>
                  <a:cubicBezTo>
                    <a:pt x="47" y="41"/>
                    <a:pt x="45" y="42"/>
                    <a:pt x="44" y="42"/>
                  </a:cubicBezTo>
                  <a:cubicBezTo>
                    <a:pt x="15" y="46"/>
                    <a:pt x="15" y="46"/>
                    <a:pt x="15" y="46"/>
                  </a:cubicBezTo>
                  <a:cubicBezTo>
                    <a:pt x="36" y="65"/>
                    <a:pt x="36" y="65"/>
                    <a:pt x="36" y="65"/>
                  </a:cubicBezTo>
                  <a:cubicBezTo>
                    <a:pt x="37" y="66"/>
                    <a:pt x="37" y="68"/>
                    <a:pt x="37" y="69"/>
                  </a:cubicBezTo>
                  <a:cubicBezTo>
                    <a:pt x="32" y="97"/>
                    <a:pt x="32" y="97"/>
                    <a:pt x="32" y="97"/>
                  </a:cubicBezTo>
                  <a:cubicBezTo>
                    <a:pt x="58" y="84"/>
                    <a:pt x="58" y="84"/>
                    <a:pt x="58" y="84"/>
                  </a:cubicBezTo>
                  <a:cubicBezTo>
                    <a:pt x="59" y="83"/>
                    <a:pt x="60" y="83"/>
                    <a:pt x="61" y="83"/>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7" name="Rectangle 38">
              <a:extLst>
                <a:ext uri="{FF2B5EF4-FFF2-40B4-BE49-F238E27FC236}">
                  <a16:creationId xmlns:a16="http://schemas.microsoft.com/office/drawing/2014/main" xmlns="" id="{4C5BE7E9-D360-4D7D-854D-8FE446357F2D}"/>
                </a:ext>
              </a:extLst>
            </p:cNvPr>
            <p:cNvSpPr>
              <a:spLocks noChangeArrowheads="1"/>
            </p:cNvSpPr>
            <p:nvPr/>
          </p:nvSpPr>
          <p:spPr bwMode="auto">
            <a:xfrm>
              <a:off x="2525713" y="1395413"/>
              <a:ext cx="79375" cy="174625"/>
            </a:xfrm>
            <a:prstGeom prst="rect">
              <a:avLst/>
            </a:prstGeom>
            <a:solidFill>
              <a:srgbClr val="11A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8" name="Freeform 39">
              <a:extLst>
                <a:ext uri="{FF2B5EF4-FFF2-40B4-BE49-F238E27FC236}">
                  <a16:creationId xmlns:a16="http://schemas.microsoft.com/office/drawing/2014/main" xmlns="" id="{839D491C-F39F-4206-A043-73420717217E}"/>
                </a:ext>
              </a:extLst>
            </p:cNvPr>
            <p:cNvSpPr>
              <a:spLocks noEditPoints="1"/>
            </p:cNvSpPr>
            <p:nvPr/>
          </p:nvSpPr>
          <p:spPr bwMode="auto">
            <a:xfrm>
              <a:off x="2520950" y="1390651"/>
              <a:ext cx="90488" cy="185738"/>
            </a:xfrm>
            <a:custGeom>
              <a:avLst/>
              <a:gdLst>
                <a:gd name="T0" fmla="*/ 57 w 57"/>
                <a:gd name="T1" fmla="*/ 117 h 117"/>
                <a:gd name="T2" fmla="*/ 0 w 57"/>
                <a:gd name="T3" fmla="*/ 117 h 117"/>
                <a:gd name="T4" fmla="*/ 0 w 57"/>
                <a:gd name="T5" fmla="*/ 0 h 117"/>
                <a:gd name="T6" fmla="*/ 57 w 57"/>
                <a:gd name="T7" fmla="*/ 0 h 117"/>
                <a:gd name="T8" fmla="*/ 57 w 57"/>
                <a:gd name="T9" fmla="*/ 117 h 117"/>
                <a:gd name="T10" fmla="*/ 7 w 57"/>
                <a:gd name="T11" fmla="*/ 110 h 117"/>
                <a:gd name="T12" fmla="*/ 50 w 57"/>
                <a:gd name="T13" fmla="*/ 110 h 117"/>
                <a:gd name="T14" fmla="*/ 50 w 57"/>
                <a:gd name="T15" fmla="*/ 6 h 117"/>
                <a:gd name="T16" fmla="*/ 7 w 57"/>
                <a:gd name="T17" fmla="*/ 6 h 117"/>
                <a:gd name="T18" fmla="*/ 7 w 57"/>
                <a:gd name="T19" fmla="*/ 1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17">
                  <a:moveTo>
                    <a:pt x="57" y="117"/>
                  </a:moveTo>
                  <a:lnTo>
                    <a:pt x="0" y="117"/>
                  </a:lnTo>
                  <a:lnTo>
                    <a:pt x="0" y="0"/>
                  </a:lnTo>
                  <a:lnTo>
                    <a:pt x="57" y="0"/>
                  </a:lnTo>
                  <a:lnTo>
                    <a:pt x="57" y="117"/>
                  </a:lnTo>
                  <a:close/>
                  <a:moveTo>
                    <a:pt x="7" y="110"/>
                  </a:moveTo>
                  <a:lnTo>
                    <a:pt x="50" y="110"/>
                  </a:lnTo>
                  <a:lnTo>
                    <a:pt x="50" y="6"/>
                  </a:lnTo>
                  <a:lnTo>
                    <a:pt x="7" y="6"/>
                  </a:lnTo>
                  <a:lnTo>
                    <a:pt x="7" y="11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9" name="Freeform 40">
              <a:extLst>
                <a:ext uri="{FF2B5EF4-FFF2-40B4-BE49-F238E27FC236}">
                  <a16:creationId xmlns:a16="http://schemas.microsoft.com/office/drawing/2014/main" xmlns="" id="{9D1CF48C-A8CE-4A4E-915B-8BF73E02D8D8}"/>
                </a:ext>
              </a:extLst>
            </p:cNvPr>
            <p:cNvSpPr>
              <a:spLocks noEditPoints="1"/>
            </p:cNvSpPr>
            <p:nvPr/>
          </p:nvSpPr>
          <p:spPr bwMode="auto">
            <a:xfrm>
              <a:off x="2600325" y="1292226"/>
              <a:ext cx="261938" cy="279400"/>
            </a:xfrm>
            <a:custGeom>
              <a:avLst/>
              <a:gdLst>
                <a:gd name="T0" fmla="*/ 174 w 218"/>
                <a:gd name="T1" fmla="*/ 233 h 233"/>
                <a:gd name="T2" fmla="*/ 35 w 218"/>
                <a:gd name="T3" fmla="*/ 233 h 233"/>
                <a:gd name="T4" fmla="*/ 1 w 218"/>
                <a:gd name="T5" fmla="*/ 221 h 233"/>
                <a:gd name="T6" fmla="*/ 0 w 218"/>
                <a:gd name="T7" fmla="*/ 220 h 233"/>
                <a:gd name="T8" fmla="*/ 0 w 218"/>
                <a:gd name="T9" fmla="*/ 111 h 233"/>
                <a:gd name="T10" fmla="*/ 3 w 218"/>
                <a:gd name="T11" fmla="*/ 110 h 233"/>
                <a:gd name="T12" fmla="*/ 70 w 218"/>
                <a:gd name="T13" fmla="*/ 49 h 233"/>
                <a:gd name="T14" fmla="*/ 75 w 218"/>
                <a:gd name="T15" fmla="*/ 25 h 233"/>
                <a:gd name="T16" fmla="*/ 100 w 218"/>
                <a:gd name="T17" fmla="*/ 0 h 233"/>
                <a:gd name="T18" fmla="*/ 124 w 218"/>
                <a:gd name="T19" fmla="*/ 15 h 233"/>
                <a:gd name="T20" fmla="*/ 115 w 218"/>
                <a:gd name="T21" fmla="*/ 81 h 233"/>
                <a:gd name="T22" fmla="*/ 199 w 218"/>
                <a:gd name="T23" fmla="*/ 81 h 233"/>
                <a:gd name="T24" fmla="*/ 217 w 218"/>
                <a:gd name="T25" fmla="*/ 98 h 233"/>
                <a:gd name="T26" fmla="*/ 217 w 218"/>
                <a:gd name="T27" fmla="*/ 109 h 233"/>
                <a:gd name="T28" fmla="*/ 212 w 218"/>
                <a:gd name="T29" fmla="*/ 121 h 233"/>
                <a:gd name="T30" fmla="*/ 218 w 218"/>
                <a:gd name="T31" fmla="*/ 134 h 233"/>
                <a:gd name="T32" fmla="*/ 218 w 218"/>
                <a:gd name="T33" fmla="*/ 145 h 233"/>
                <a:gd name="T34" fmla="*/ 211 w 218"/>
                <a:gd name="T35" fmla="*/ 158 h 233"/>
                <a:gd name="T36" fmla="*/ 217 w 218"/>
                <a:gd name="T37" fmla="*/ 169 h 233"/>
                <a:gd name="T38" fmla="*/ 217 w 218"/>
                <a:gd name="T39" fmla="*/ 180 h 233"/>
                <a:gd name="T40" fmla="*/ 210 w 218"/>
                <a:gd name="T41" fmla="*/ 194 h 233"/>
                <a:gd name="T42" fmla="*/ 215 w 218"/>
                <a:gd name="T43" fmla="*/ 205 h 233"/>
                <a:gd name="T44" fmla="*/ 215 w 218"/>
                <a:gd name="T45" fmla="*/ 216 h 233"/>
                <a:gd name="T46" fmla="*/ 197 w 218"/>
                <a:gd name="T47" fmla="*/ 233 h 233"/>
                <a:gd name="T48" fmla="*/ 178 w 218"/>
                <a:gd name="T49" fmla="*/ 233 h 233"/>
                <a:gd name="T50" fmla="*/ 174 w 218"/>
                <a:gd name="T51" fmla="*/ 233 h 233"/>
                <a:gd name="T52" fmla="*/ 35 w 218"/>
                <a:gd name="T53" fmla="*/ 224 h 233"/>
                <a:gd name="T54" fmla="*/ 170 w 218"/>
                <a:gd name="T55" fmla="*/ 224 h 233"/>
                <a:gd name="T56" fmla="*/ 170 w 218"/>
                <a:gd name="T57" fmla="*/ 224 h 233"/>
                <a:gd name="T58" fmla="*/ 197 w 218"/>
                <a:gd name="T59" fmla="*/ 224 h 233"/>
                <a:gd name="T60" fmla="*/ 205 w 218"/>
                <a:gd name="T61" fmla="*/ 216 h 233"/>
                <a:gd name="T62" fmla="*/ 205 w 218"/>
                <a:gd name="T63" fmla="*/ 205 h 233"/>
                <a:gd name="T64" fmla="*/ 197 w 218"/>
                <a:gd name="T65" fmla="*/ 197 h 233"/>
                <a:gd name="T66" fmla="*/ 197 w 218"/>
                <a:gd name="T67" fmla="*/ 188 h 233"/>
                <a:gd name="T68" fmla="*/ 202 w 218"/>
                <a:gd name="T69" fmla="*/ 188 h 233"/>
                <a:gd name="T70" fmla="*/ 208 w 218"/>
                <a:gd name="T71" fmla="*/ 180 h 233"/>
                <a:gd name="T72" fmla="*/ 208 w 218"/>
                <a:gd name="T73" fmla="*/ 170 h 233"/>
                <a:gd name="T74" fmla="*/ 199 w 218"/>
                <a:gd name="T75" fmla="*/ 162 h 233"/>
                <a:gd name="T76" fmla="*/ 199 w 218"/>
                <a:gd name="T77" fmla="*/ 153 h 233"/>
                <a:gd name="T78" fmla="*/ 200 w 218"/>
                <a:gd name="T79" fmla="*/ 153 h 233"/>
                <a:gd name="T80" fmla="*/ 209 w 218"/>
                <a:gd name="T81" fmla="*/ 145 h 233"/>
                <a:gd name="T82" fmla="*/ 209 w 218"/>
                <a:gd name="T83" fmla="*/ 134 h 233"/>
                <a:gd name="T84" fmla="*/ 200 w 218"/>
                <a:gd name="T85" fmla="*/ 126 h 233"/>
                <a:gd name="T86" fmla="*/ 199 w 218"/>
                <a:gd name="T87" fmla="*/ 126 h 233"/>
                <a:gd name="T88" fmla="*/ 199 w 218"/>
                <a:gd name="T89" fmla="*/ 117 h 233"/>
                <a:gd name="T90" fmla="*/ 208 w 218"/>
                <a:gd name="T91" fmla="*/ 109 h 233"/>
                <a:gd name="T92" fmla="*/ 208 w 218"/>
                <a:gd name="T93" fmla="*/ 98 h 233"/>
                <a:gd name="T94" fmla="*/ 199 w 218"/>
                <a:gd name="T95" fmla="*/ 90 h 233"/>
                <a:gd name="T96" fmla="*/ 95 w 218"/>
                <a:gd name="T97" fmla="*/ 90 h 233"/>
                <a:gd name="T98" fmla="*/ 103 w 218"/>
                <a:gd name="T99" fmla="*/ 83 h 233"/>
                <a:gd name="T100" fmla="*/ 115 w 218"/>
                <a:gd name="T101" fmla="*/ 19 h 233"/>
                <a:gd name="T102" fmla="*/ 100 w 218"/>
                <a:gd name="T103" fmla="*/ 8 h 233"/>
                <a:gd name="T104" fmla="*/ 79 w 218"/>
                <a:gd name="T105" fmla="*/ 50 h 233"/>
                <a:gd name="T106" fmla="*/ 78 w 218"/>
                <a:gd name="T107" fmla="*/ 51 h 233"/>
                <a:gd name="T108" fmla="*/ 9 w 218"/>
                <a:gd name="T109" fmla="*/ 117 h 233"/>
                <a:gd name="T110" fmla="*/ 9 w 218"/>
                <a:gd name="T111" fmla="*/ 216 h 233"/>
                <a:gd name="T112" fmla="*/ 35 w 218"/>
                <a:gd name="T11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233">
                  <a:moveTo>
                    <a:pt x="174" y="233"/>
                  </a:moveTo>
                  <a:cubicBezTo>
                    <a:pt x="35" y="233"/>
                    <a:pt x="35" y="233"/>
                    <a:pt x="35" y="233"/>
                  </a:cubicBezTo>
                  <a:cubicBezTo>
                    <a:pt x="34" y="233"/>
                    <a:pt x="15" y="232"/>
                    <a:pt x="1" y="221"/>
                  </a:cubicBezTo>
                  <a:cubicBezTo>
                    <a:pt x="0" y="220"/>
                    <a:pt x="0" y="220"/>
                    <a:pt x="0" y="220"/>
                  </a:cubicBezTo>
                  <a:cubicBezTo>
                    <a:pt x="0" y="111"/>
                    <a:pt x="0" y="111"/>
                    <a:pt x="0" y="111"/>
                  </a:cubicBezTo>
                  <a:cubicBezTo>
                    <a:pt x="3" y="110"/>
                    <a:pt x="3" y="110"/>
                    <a:pt x="3" y="110"/>
                  </a:cubicBezTo>
                  <a:cubicBezTo>
                    <a:pt x="3" y="110"/>
                    <a:pt x="56" y="95"/>
                    <a:pt x="70" y="49"/>
                  </a:cubicBezTo>
                  <a:cubicBezTo>
                    <a:pt x="70" y="47"/>
                    <a:pt x="72" y="36"/>
                    <a:pt x="75" y="25"/>
                  </a:cubicBezTo>
                  <a:cubicBezTo>
                    <a:pt x="82" y="8"/>
                    <a:pt x="90" y="0"/>
                    <a:pt x="100" y="0"/>
                  </a:cubicBezTo>
                  <a:cubicBezTo>
                    <a:pt x="111" y="0"/>
                    <a:pt x="119" y="5"/>
                    <a:pt x="124" y="15"/>
                  </a:cubicBezTo>
                  <a:cubicBezTo>
                    <a:pt x="132" y="34"/>
                    <a:pt x="125" y="65"/>
                    <a:pt x="115" y="81"/>
                  </a:cubicBezTo>
                  <a:cubicBezTo>
                    <a:pt x="199" y="81"/>
                    <a:pt x="199" y="81"/>
                    <a:pt x="199" y="81"/>
                  </a:cubicBezTo>
                  <a:cubicBezTo>
                    <a:pt x="209" y="81"/>
                    <a:pt x="217" y="89"/>
                    <a:pt x="217" y="98"/>
                  </a:cubicBezTo>
                  <a:cubicBezTo>
                    <a:pt x="217" y="109"/>
                    <a:pt x="217" y="109"/>
                    <a:pt x="217" y="109"/>
                  </a:cubicBezTo>
                  <a:cubicBezTo>
                    <a:pt x="217" y="114"/>
                    <a:pt x="215" y="118"/>
                    <a:pt x="212" y="121"/>
                  </a:cubicBezTo>
                  <a:cubicBezTo>
                    <a:pt x="215" y="124"/>
                    <a:pt x="218" y="129"/>
                    <a:pt x="218" y="134"/>
                  </a:cubicBezTo>
                  <a:cubicBezTo>
                    <a:pt x="218" y="145"/>
                    <a:pt x="218" y="145"/>
                    <a:pt x="218" y="145"/>
                  </a:cubicBezTo>
                  <a:cubicBezTo>
                    <a:pt x="218" y="150"/>
                    <a:pt x="215" y="155"/>
                    <a:pt x="211" y="158"/>
                  </a:cubicBezTo>
                  <a:cubicBezTo>
                    <a:pt x="215" y="161"/>
                    <a:pt x="217" y="165"/>
                    <a:pt x="217" y="169"/>
                  </a:cubicBezTo>
                  <a:cubicBezTo>
                    <a:pt x="217" y="180"/>
                    <a:pt x="217" y="180"/>
                    <a:pt x="217" y="180"/>
                  </a:cubicBezTo>
                  <a:cubicBezTo>
                    <a:pt x="217" y="186"/>
                    <a:pt x="214" y="191"/>
                    <a:pt x="210" y="194"/>
                  </a:cubicBezTo>
                  <a:cubicBezTo>
                    <a:pt x="213" y="197"/>
                    <a:pt x="215" y="201"/>
                    <a:pt x="215" y="205"/>
                  </a:cubicBezTo>
                  <a:cubicBezTo>
                    <a:pt x="215" y="216"/>
                    <a:pt x="215" y="216"/>
                    <a:pt x="215" y="216"/>
                  </a:cubicBezTo>
                  <a:cubicBezTo>
                    <a:pt x="215" y="225"/>
                    <a:pt x="207" y="233"/>
                    <a:pt x="197" y="233"/>
                  </a:cubicBezTo>
                  <a:cubicBezTo>
                    <a:pt x="178" y="233"/>
                    <a:pt x="178" y="233"/>
                    <a:pt x="178" y="233"/>
                  </a:cubicBezTo>
                  <a:lnTo>
                    <a:pt x="174" y="233"/>
                  </a:lnTo>
                  <a:close/>
                  <a:moveTo>
                    <a:pt x="35" y="224"/>
                  </a:moveTo>
                  <a:cubicBezTo>
                    <a:pt x="170" y="224"/>
                    <a:pt x="170" y="224"/>
                    <a:pt x="170" y="224"/>
                  </a:cubicBezTo>
                  <a:cubicBezTo>
                    <a:pt x="170" y="224"/>
                    <a:pt x="170" y="224"/>
                    <a:pt x="170" y="224"/>
                  </a:cubicBezTo>
                  <a:cubicBezTo>
                    <a:pt x="197" y="224"/>
                    <a:pt x="197" y="224"/>
                    <a:pt x="197" y="224"/>
                  </a:cubicBezTo>
                  <a:cubicBezTo>
                    <a:pt x="202" y="224"/>
                    <a:pt x="205" y="220"/>
                    <a:pt x="205" y="216"/>
                  </a:cubicBezTo>
                  <a:cubicBezTo>
                    <a:pt x="205" y="205"/>
                    <a:pt x="205" y="205"/>
                    <a:pt x="205" y="205"/>
                  </a:cubicBezTo>
                  <a:cubicBezTo>
                    <a:pt x="205" y="201"/>
                    <a:pt x="202" y="197"/>
                    <a:pt x="197" y="197"/>
                  </a:cubicBezTo>
                  <a:cubicBezTo>
                    <a:pt x="197" y="188"/>
                    <a:pt x="197" y="188"/>
                    <a:pt x="197" y="188"/>
                  </a:cubicBezTo>
                  <a:cubicBezTo>
                    <a:pt x="202" y="188"/>
                    <a:pt x="202" y="188"/>
                    <a:pt x="202" y="188"/>
                  </a:cubicBezTo>
                  <a:cubicBezTo>
                    <a:pt x="203" y="188"/>
                    <a:pt x="208" y="185"/>
                    <a:pt x="208" y="180"/>
                  </a:cubicBezTo>
                  <a:cubicBezTo>
                    <a:pt x="208" y="170"/>
                    <a:pt x="208" y="170"/>
                    <a:pt x="208" y="170"/>
                  </a:cubicBezTo>
                  <a:cubicBezTo>
                    <a:pt x="208" y="165"/>
                    <a:pt x="204" y="162"/>
                    <a:pt x="199" y="162"/>
                  </a:cubicBezTo>
                  <a:cubicBezTo>
                    <a:pt x="199" y="153"/>
                    <a:pt x="199" y="153"/>
                    <a:pt x="199" y="153"/>
                  </a:cubicBezTo>
                  <a:cubicBezTo>
                    <a:pt x="200" y="153"/>
                    <a:pt x="200" y="153"/>
                    <a:pt x="200" y="153"/>
                  </a:cubicBezTo>
                  <a:cubicBezTo>
                    <a:pt x="205" y="153"/>
                    <a:pt x="209" y="149"/>
                    <a:pt x="209" y="145"/>
                  </a:cubicBezTo>
                  <a:cubicBezTo>
                    <a:pt x="209" y="134"/>
                    <a:pt x="209" y="134"/>
                    <a:pt x="209" y="134"/>
                  </a:cubicBezTo>
                  <a:cubicBezTo>
                    <a:pt x="209" y="129"/>
                    <a:pt x="205" y="126"/>
                    <a:pt x="200" y="126"/>
                  </a:cubicBezTo>
                  <a:cubicBezTo>
                    <a:pt x="199" y="126"/>
                    <a:pt x="199" y="126"/>
                    <a:pt x="199" y="126"/>
                  </a:cubicBezTo>
                  <a:cubicBezTo>
                    <a:pt x="199" y="117"/>
                    <a:pt x="199" y="117"/>
                    <a:pt x="199" y="117"/>
                  </a:cubicBezTo>
                  <a:cubicBezTo>
                    <a:pt x="204" y="117"/>
                    <a:pt x="208" y="113"/>
                    <a:pt x="208" y="109"/>
                  </a:cubicBezTo>
                  <a:cubicBezTo>
                    <a:pt x="208" y="98"/>
                    <a:pt x="208" y="98"/>
                    <a:pt x="208" y="98"/>
                  </a:cubicBezTo>
                  <a:cubicBezTo>
                    <a:pt x="208" y="94"/>
                    <a:pt x="204" y="90"/>
                    <a:pt x="199" y="90"/>
                  </a:cubicBezTo>
                  <a:cubicBezTo>
                    <a:pt x="95" y="90"/>
                    <a:pt x="95" y="90"/>
                    <a:pt x="95" y="90"/>
                  </a:cubicBezTo>
                  <a:cubicBezTo>
                    <a:pt x="103" y="83"/>
                    <a:pt x="103" y="83"/>
                    <a:pt x="103" y="83"/>
                  </a:cubicBezTo>
                  <a:cubicBezTo>
                    <a:pt x="112" y="74"/>
                    <a:pt x="123" y="37"/>
                    <a:pt x="115" y="19"/>
                  </a:cubicBezTo>
                  <a:cubicBezTo>
                    <a:pt x="112" y="12"/>
                    <a:pt x="107" y="8"/>
                    <a:pt x="100" y="8"/>
                  </a:cubicBezTo>
                  <a:cubicBezTo>
                    <a:pt x="88" y="8"/>
                    <a:pt x="81" y="37"/>
                    <a:pt x="79" y="50"/>
                  </a:cubicBezTo>
                  <a:cubicBezTo>
                    <a:pt x="78" y="51"/>
                    <a:pt x="78" y="51"/>
                    <a:pt x="78" y="51"/>
                  </a:cubicBezTo>
                  <a:cubicBezTo>
                    <a:pt x="65" y="96"/>
                    <a:pt x="21" y="113"/>
                    <a:pt x="9" y="117"/>
                  </a:cubicBezTo>
                  <a:cubicBezTo>
                    <a:pt x="9" y="216"/>
                    <a:pt x="9" y="216"/>
                    <a:pt x="9" y="216"/>
                  </a:cubicBezTo>
                  <a:cubicBezTo>
                    <a:pt x="19" y="223"/>
                    <a:pt x="34" y="224"/>
                    <a:pt x="35" y="22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0" name="Freeform 41">
              <a:extLst>
                <a:ext uri="{FF2B5EF4-FFF2-40B4-BE49-F238E27FC236}">
                  <a16:creationId xmlns:a16="http://schemas.microsoft.com/office/drawing/2014/main" xmlns="" id="{DBFD41CA-E739-4C77-98CA-9F1FE919CCFD}"/>
                </a:ext>
              </a:extLst>
            </p:cNvPr>
            <p:cNvSpPr>
              <a:spLocks/>
            </p:cNvSpPr>
            <p:nvPr/>
          </p:nvSpPr>
          <p:spPr bwMode="auto">
            <a:xfrm>
              <a:off x="2225675" y="1389063"/>
              <a:ext cx="184150" cy="174625"/>
            </a:xfrm>
            <a:custGeom>
              <a:avLst/>
              <a:gdLst>
                <a:gd name="T0" fmla="*/ 146 w 154"/>
                <a:gd name="T1" fmla="*/ 87 h 146"/>
                <a:gd name="T2" fmla="*/ 78 w 154"/>
                <a:gd name="T3" fmla="*/ 139 h 146"/>
                <a:gd name="T4" fmla="*/ 8 w 154"/>
                <a:gd name="T5" fmla="*/ 73 h 146"/>
                <a:gd name="T6" fmla="*/ 78 w 154"/>
                <a:gd name="T7" fmla="*/ 7 h 146"/>
                <a:gd name="T8" fmla="*/ 141 w 154"/>
                <a:gd name="T9" fmla="*/ 45 h 146"/>
                <a:gd name="T10" fmla="*/ 116 w 154"/>
                <a:gd name="T11" fmla="*/ 31 h 146"/>
                <a:gd name="T12" fmla="*/ 112 w 154"/>
                <a:gd name="T13" fmla="*/ 38 h 146"/>
                <a:gd name="T14" fmla="*/ 153 w 154"/>
                <a:gd name="T15" fmla="*/ 60 h 146"/>
                <a:gd name="T16" fmla="*/ 153 w 154"/>
                <a:gd name="T17" fmla="*/ 15 h 146"/>
                <a:gd name="T18" fmla="*/ 146 w 154"/>
                <a:gd name="T19" fmla="*/ 15 h 146"/>
                <a:gd name="T20" fmla="*/ 146 w 154"/>
                <a:gd name="T21" fmla="*/ 37 h 146"/>
                <a:gd name="T22" fmla="*/ 78 w 154"/>
                <a:gd name="T23" fmla="*/ 0 h 146"/>
                <a:gd name="T24" fmla="*/ 0 w 154"/>
                <a:gd name="T25" fmla="*/ 73 h 146"/>
                <a:gd name="T26" fmla="*/ 78 w 154"/>
                <a:gd name="T27" fmla="*/ 146 h 146"/>
                <a:gd name="T28" fmla="*/ 154 w 154"/>
                <a:gd name="T29" fmla="*/ 89 h 146"/>
                <a:gd name="T30" fmla="*/ 146 w 154"/>
                <a:gd name="T31"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46">
                  <a:moveTo>
                    <a:pt x="146" y="87"/>
                  </a:moveTo>
                  <a:cubicBezTo>
                    <a:pt x="139" y="117"/>
                    <a:pt x="111" y="139"/>
                    <a:pt x="78" y="139"/>
                  </a:cubicBezTo>
                  <a:cubicBezTo>
                    <a:pt x="39" y="139"/>
                    <a:pt x="8" y="109"/>
                    <a:pt x="8" y="73"/>
                  </a:cubicBezTo>
                  <a:cubicBezTo>
                    <a:pt x="8" y="36"/>
                    <a:pt x="39" y="7"/>
                    <a:pt x="78" y="7"/>
                  </a:cubicBezTo>
                  <a:cubicBezTo>
                    <a:pt x="106" y="7"/>
                    <a:pt x="130" y="23"/>
                    <a:pt x="141" y="45"/>
                  </a:cubicBezTo>
                  <a:cubicBezTo>
                    <a:pt x="116" y="31"/>
                    <a:pt x="116" y="31"/>
                    <a:pt x="116" y="31"/>
                  </a:cubicBezTo>
                  <a:cubicBezTo>
                    <a:pt x="112" y="38"/>
                    <a:pt x="112" y="38"/>
                    <a:pt x="112" y="38"/>
                  </a:cubicBezTo>
                  <a:cubicBezTo>
                    <a:pt x="153" y="60"/>
                    <a:pt x="153" y="60"/>
                    <a:pt x="153" y="60"/>
                  </a:cubicBezTo>
                  <a:cubicBezTo>
                    <a:pt x="153" y="15"/>
                    <a:pt x="153" y="15"/>
                    <a:pt x="153" y="15"/>
                  </a:cubicBezTo>
                  <a:cubicBezTo>
                    <a:pt x="146" y="15"/>
                    <a:pt x="146" y="15"/>
                    <a:pt x="146" y="15"/>
                  </a:cubicBezTo>
                  <a:cubicBezTo>
                    <a:pt x="146" y="37"/>
                    <a:pt x="146" y="37"/>
                    <a:pt x="146" y="37"/>
                  </a:cubicBezTo>
                  <a:cubicBezTo>
                    <a:pt x="132" y="15"/>
                    <a:pt x="107" y="0"/>
                    <a:pt x="78" y="0"/>
                  </a:cubicBezTo>
                  <a:cubicBezTo>
                    <a:pt x="35" y="0"/>
                    <a:pt x="0" y="32"/>
                    <a:pt x="0" y="73"/>
                  </a:cubicBezTo>
                  <a:cubicBezTo>
                    <a:pt x="0" y="113"/>
                    <a:pt x="35" y="146"/>
                    <a:pt x="78" y="146"/>
                  </a:cubicBezTo>
                  <a:cubicBezTo>
                    <a:pt x="115" y="146"/>
                    <a:pt x="146" y="121"/>
                    <a:pt x="154" y="89"/>
                  </a:cubicBezTo>
                  <a:lnTo>
                    <a:pt x="146" y="87"/>
                  </a:ln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1" name="Oval 42">
              <a:extLst>
                <a:ext uri="{FF2B5EF4-FFF2-40B4-BE49-F238E27FC236}">
                  <a16:creationId xmlns:a16="http://schemas.microsoft.com/office/drawing/2014/main" xmlns="" id="{D28274C9-27AE-4F1E-8BBF-8F09C4D3AAD4}"/>
                </a:ext>
              </a:extLst>
            </p:cNvPr>
            <p:cNvSpPr>
              <a:spLocks noChangeArrowheads="1"/>
            </p:cNvSpPr>
            <p:nvPr/>
          </p:nvSpPr>
          <p:spPr bwMode="auto">
            <a:xfrm>
              <a:off x="2717800" y="2943226"/>
              <a:ext cx="231775" cy="217488"/>
            </a:xfrm>
            <a:prstGeom prst="ellipse">
              <a:avLst/>
            </a:prstGeom>
            <a:solidFill>
              <a:srgbClr val="2EB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2" name="Freeform 43">
              <a:extLst>
                <a:ext uri="{FF2B5EF4-FFF2-40B4-BE49-F238E27FC236}">
                  <a16:creationId xmlns:a16="http://schemas.microsoft.com/office/drawing/2014/main" xmlns="" id="{7D461BAA-36DB-480B-A01B-92EFFA2B0E9B}"/>
                </a:ext>
              </a:extLst>
            </p:cNvPr>
            <p:cNvSpPr>
              <a:spLocks/>
            </p:cNvSpPr>
            <p:nvPr/>
          </p:nvSpPr>
          <p:spPr bwMode="auto">
            <a:xfrm>
              <a:off x="2782888" y="3046413"/>
              <a:ext cx="101600" cy="11113"/>
            </a:xfrm>
            <a:custGeom>
              <a:avLst/>
              <a:gdLst>
                <a:gd name="T0" fmla="*/ 80 w 85"/>
                <a:gd name="T1" fmla="*/ 9 h 9"/>
                <a:gd name="T2" fmla="*/ 4 w 85"/>
                <a:gd name="T3" fmla="*/ 9 h 9"/>
                <a:gd name="T4" fmla="*/ 0 w 85"/>
                <a:gd name="T5" fmla="*/ 4 h 9"/>
                <a:gd name="T6" fmla="*/ 4 w 85"/>
                <a:gd name="T7" fmla="*/ 0 h 9"/>
                <a:gd name="T8" fmla="*/ 80 w 85"/>
                <a:gd name="T9" fmla="*/ 0 h 9"/>
                <a:gd name="T10" fmla="*/ 85 w 85"/>
                <a:gd name="T11" fmla="*/ 4 h 9"/>
                <a:gd name="T12" fmla="*/ 80 w 8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5" h="9">
                  <a:moveTo>
                    <a:pt x="80" y="9"/>
                  </a:moveTo>
                  <a:cubicBezTo>
                    <a:pt x="4" y="9"/>
                    <a:pt x="4" y="9"/>
                    <a:pt x="4" y="9"/>
                  </a:cubicBezTo>
                  <a:cubicBezTo>
                    <a:pt x="2" y="9"/>
                    <a:pt x="0" y="7"/>
                    <a:pt x="0" y="4"/>
                  </a:cubicBezTo>
                  <a:cubicBezTo>
                    <a:pt x="0" y="2"/>
                    <a:pt x="2" y="0"/>
                    <a:pt x="4" y="0"/>
                  </a:cubicBezTo>
                  <a:cubicBezTo>
                    <a:pt x="80" y="0"/>
                    <a:pt x="80" y="0"/>
                    <a:pt x="80" y="0"/>
                  </a:cubicBezTo>
                  <a:cubicBezTo>
                    <a:pt x="83" y="0"/>
                    <a:pt x="85" y="2"/>
                    <a:pt x="85" y="4"/>
                  </a:cubicBezTo>
                  <a:cubicBezTo>
                    <a:pt x="85" y="7"/>
                    <a:pt x="83" y="9"/>
                    <a:pt x="8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3" name="Freeform 44">
              <a:extLst>
                <a:ext uri="{FF2B5EF4-FFF2-40B4-BE49-F238E27FC236}">
                  <a16:creationId xmlns:a16="http://schemas.microsoft.com/office/drawing/2014/main" xmlns="" id="{359D42C2-57D8-46EA-B94B-2389401E3FDF}"/>
                </a:ext>
              </a:extLst>
            </p:cNvPr>
            <p:cNvSpPr>
              <a:spLocks/>
            </p:cNvSpPr>
            <p:nvPr/>
          </p:nvSpPr>
          <p:spPr bwMode="auto">
            <a:xfrm>
              <a:off x="2828925" y="3003551"/>
              <a:ext cx="11113" cy="96838"/>
            </a:xfrm>
            <a:custGeom>
              <a:avLst/>
              <a:gdLst>
                <a:gd name="T0" fmla="*/ 4 w 9"/>
                <a:gd name="T1" fmla="*/ 81 h 81"/>
                <a:gd name="T2" fmla="*/ 0 w 9"/>
                <a:gd name="T3" fmla="*/ 76 h 81"/>
                <a:gd name="T4" fmla="*/ 0 w 9"/>
                <a:gd name="T5" fmla="*/ 4 h 81"/>
                <a:gd name="T6" fmla="*/ 4 w 9"/>
                <a:gd name="T7" fmla="*/ 0 h 81"/>
                <a:gd name="T8" fmla="*/ 9 w 9"/>
                <a:gd name="T9" fmla="*/ 4 h 81"/>
                <a:gd name="T10" fmla="*/ 9 w 9"/>
                <a:gd name="T11" fmla="*/ 76 h 81"/>
                <a:gd name="T12" fmla="*/ 4 w 9"/>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 h="81">
                  <a:moveTo>
                    <a:pt x="4" y="81"/>
                  </a:moveTo>
                  <a:cubicBezTo>
                    <a:pt x="2" y="81"/>
                    <a:pt x="0" y="79"/>
                    <a:pt x="0" y="76"/>
                  </a:cubicBezTo>
                  <a:cubicBezTo>
                    <a:pt x="0" y="4"/>
                    <a:pt x="0" y="4"/>
                    <a:pt x="0" y="4"/>
                  </a:cubicBezTo>
                  <a:cubicBezTo>
                    <a:pt x="0" y="2"/>
                    <a:pt x="2" y="0"/>
                    <a:pt x="4" y="0"/>
                  </a:cubicBezTo>
                  <a:cubicBezTo>
                    <a:pt x="7" y="0"/>
                    <a:pt x="9" y="2"/>
                    <a:pt x="9" y="4"/>
                  </a:cubicBezTo>
                  <a:cubicBezTo>
                    <a:pt x="9" y="76"/>
                    <a:pt x="9" y="76"/>
                    <a:pt x="9" y="76"/>
                  </a:cubicBezTo>
                  <a:cubicBezTo>
                    <a:pt x="9" y="79"/>
                    <a:pt x="7" y="81"/>
                    <a:pt x="4"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4" name="Freeform 45">
              <a:extLst>
                <a:ext uri="{FF2B5EF4-FFF2-40B4-BE49-F238E27FC236}">
                  <a16:creationId xmlns:a16="http://schemas.microsoft.com/office/drawing/2014/main" xmlns="" id="{D989788F-32E5-4382-9F7B-0FF1418D079D}"/>
                </a:ext>
              </a:extLst>
            </p:cNvPr>
            <p:cNvSpPr>
              <a:spLocks noEditPoints="1"/>
            </p:cNvSpPr>
            <p:nvPr/>
          </p:nvSpPr>
          <p:spPr bwMode="auto">
            <a:xfrm>
              <a:off x="1651000" y="3330576"/>
              <a:ext cx="301625" cy="284163"/>
            </a:xfrm>
            <a:custGeom>
              <a:avLst/>
              <a:gdLst>
                <a:gd name="T0" fmla="*/ 126 w 251"/>
                <a:gd name="T1" fmla="*/ 237 h 237"/>
                <a:gd name="T2" fmla="*/ 0 w 251"/>
                <a:gd name="T3" fmla="*/ 119 h 237"/>
                <a:gd name="T4" fmla="*/ 126 w 251"/>
                <a:gd name="T5" fmla="*/ 0 h 237"/>
                <a:gd name="T6" fmla="*/ 251 w 251"/>
                <a:gd name="T7" fmla="*/ 119 h 237"/>
                <a:gd name="T8" fmla="*/ 126 w 251"/>
                <a:gd name="T9" fmla="*/ 237 h 237"/>
                <a:gd name="T10" fmla="*/ 126 w 251"/>
                <a:gd name="T11" fmla="*/ 9 h 237"/>
                <a:gd name="T12" fmla="*/ 9 w 251"/>
                <a:gd name="T13" fmla="*/ 119 h 237"/>
                <a:gd name="T14" fmla="*/ 126 w 251"/>
                <a:gd name="T15" fmla="*/ 228 h 237"/>
                <a:gd name="T16" fmla="*/ 242 w 251"/>
                <a:gd name="T17" fmla="*/ 119 h 237"/>
                <a:gd name="T18" fmla="*/ 126 w 251"/>
                <a:gd name="T19"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37">
                  <a:moveTo>
                    <a:pt x="126" y="237"/>
                  </a:moveTo>
                  <a:cubicBezTo>
                    <a:pt x="56" y="237"/>
                    <a:pt x="0" y="184"/>
                    <a:pt x="0" y="119"/>
                  </a:cubicBezTo>
                  <a:cubicBezTo>
                    <a:pt x="0" y="53"/>
                    <a:pt x="56" y="0"/>
                    <a:pt x="126" y="0"/>
                  </a:cubicBezTo>
                  <a:cubicBezTo>
                    <a:pt x="195" y="0"/>
                    <a:pt x="251" y="53"/>
                    <a:pt x="251" y="119"/>
                  </a:cubicBezTo>
                  <a:cubicBezTo>
                    <a:pt x="251" y="184"/>
                    <a:pt x="195" y="237"/>
                    <a:pt x="126" y="237"/>
                  </a:cubicBezTo>
                  <a:close/>
                  <a:moveTo>
                    <a:pt x="126" y="9"/>
                  </a:moveTo>
                  <a:cubicBezTo>
                    <a:pt x="61" y="9"/>
                    <a:pt x="9" y="58"/>
                    <a:pt x="9" y="119"/>
                  </a:cubicBezTo>
                  <a:cubicBezTo>
                    <a:pt x="9" y="179"/>
                    <a:pt x="61" y="228"/>
                    <a:pt x="126" y="228"/>
                  </a:cubicBezTo>
                  <a:cubicBezTo>
                    <a:pt x="190" y="228"/>
                    <a:pt x="242" y="179"/>
                    <a:pt x="242" y="119"/>
                  </a:cubicBezTo>
                  <a:cubicBezTo>
                    <a:pt x="242" y="58"/>
                    <a:pt x="190" y="9"/>
                    <a:pt x="126"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5" name="Freeform 46">
              <a:extLst>
                <a:ext uri="{FF2B5EF4-FFF2-40B4-BE49-F238E27FC236}">
                  <a16:creationId xmlns:a16="http://schemas.microsoft.com/office/drawing/2014/main" xmlns="" id="{A46BA81A-289D-4AF0-877B-477876795303}"/>
                </a:ext>
              </a:extLst>
            </p:cNvPr>
            <p:cNvSpPr>
              <a:spLocks/>
            </p:cNvSpPr>
            <p:nvPr/>
          </p:nvSpPr>
          <p:spPr bwMode="auto">
            <a:xfrm>
              <a:off x="1701800" y="3479801"/>
              <a:ext cx="200025" cy="98425"/>
            </a:xfrm>
            <a:custGeom>
              <a:avLst/>
              <a:gdLst>
                <a:gd name="T0" fmla="*/ 84 w 167"/>
                <a:gd name="T1" fmla="*/ 83 h 83"/>
                <a:gd name="T2" fmla="*/ 0 w 167"/>
                <a:gd name="T3" fmla="*/ 5 h 83"/>
                <a:gd name="T4" fmla="*/ 5 w 167"/>
                <a:gd name="T5" fmla="*/ 0 h 83"/>
                <a:gd name="T6" fmla="*/ 9 w 167"/>
                <a:gd name="T7" fmla="*/ 5 h 83"/>
                <a:gd name="T8" fmla="*/ 84 w 167"/>
                <a:gd name="T9" fmla="*/ 75 h 83"/>
                <a:gd name="T10" fmla="*/ 158 w 167"/>
                <a:gd name="T11" fmla="*/ 5 h 83"/>
                <a:gd name="T12" fmla="*/ 162 w 167"/>
                <a:gd name="T13" fmla="*/ 0 h 83"/>
                <a:gd name="T14" fmla="*/ 167 w 167"/>
                <a:gd name="T15" fmla="*/ 5 h 83"/>
                <a:gd name="T16" fmla="*/ 84 w 167"/>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83">
                  <a:moveTo>
                    <a:pt x="84" y="83"/>
                  </a:moveTo>
                  <a:cubicBezTo>
                    <a:pt x="38" y="83"/>
                    <a:pt x="0" y="48"/>
                    <a:pt x="0" y="5"/>
                  </a:cubicBezTo>
                  <a:cubicBezTo>
                    <a:pt x="0" y="2"/>
                    <a:pt x="2" y="0"/>
                    <a:pt x="5" y="0"/>
                  </a:cubicBezTo>
                  <a:cubicBezTo>
                    <a:pt x="7" y="0"/>
                    <a:pt x="9" y="2"/>
                    <a:pt x="9" y="5"/>
                  </a:cubicBezTo>
                  <a:cubicBezTo>
                    <a:pt x="9" y="43"/>
                    <a:pt x="43" y="75"/>
                    <a:pt x="84" y="75"/>
                  </a:cubicBezTo>
                  <a:cubicBezTo>
                    <a:pt x="125" y="75"/>
                    <a:pt x="158" y="43"/>
                    <a:pt x="158" y="5"/>
                  </a:cubicBezTo>
                  <a:cubicBezTo>
                    <a:pt x="158" y="2"/>
                    <a:pt x="160" y="0"/>
                    <a:pt x="162" y="0"/>
                  </a:cubicBezTo>
                  <a:cubicBezTo>
                    <a:pt x="165" y="0"/>
                    <a:pt x="167" y="2"/>
                    <a:pt x="167" y="5"/>
                  </a:cubicBezTo>
                  <a:cubicBezTo>
                    <a:pt x="167" y="48"/>
                    <a:pt x="130" y="83"/>
                    <a:pt x="84" y="83"/>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6" name="Freeform 47">
              <a:extLst>
                <a:ext uri="{FF2B5EF4-FFF2-40B4-BE49-F238E27FC236}">
                  <a16:creationId xmlns:a16="http://schemas.microsoft.com/office/drawing/2014/main" xmlns="" id="{A15C0E4E-6A69-426B-ADC4-C482297039FC}"/>
                </a:ext>
              </a:extLst>
            </p:cNvPr>
            <p:cNvSpPr>
              <a:spLocks noEditPoints="1"/>
            </p:cNvSpPr>
            <p:nvPr/>
          </p:nvSpPr>
          <p:spPr bwMode="auto">
            <a:xfrm>
              <a:off x="1711325" y="3411538"/>
              <a:ext cx="55563" cy="52388"/>
            </a:xfrm>
            <a:custGeom>
              <a:avLst/>
              <a:gdLst>
                <a:gd name="T0" fmla="*/ 23 w 46"/>
                <a:gd name="T1" fmla="*/ 43 h 43"/>
                <a:gd name="T2" fmla="*/ 0 w 46"/>
                <a:gd name="T3" fmla="*/ 22 h 43"/>
                <a:gd name="T4" fmla="*/ 23 w 46"/>
                <a:gd name="T5" fmla="*/ 0 h 43"/>
                <a:gd name="T6" fmla="*/ 46 w 46"/>
                <a:gd name="T7" fmla="*/ 22 h 43"/>
                <a:gd name="T8" fmla="*/ 23 w 46"/>
                <a:gd name="T9" fmla="*/ 43 h 43"/>
                <a:gd name="T10" fmla="*/ 23 w 46"/>
                <a:gd name="T11" fmla="*/ 9 h 43"/>
                <a:gd name="T12" fmla="*/ 9 w 46"/>
                <a:gd name="T13" fmla="*/ 22 h 43"/>
                <a:gd name="T14" fmla="*/ 23 w 46"/>
                <a:gd name="T15" fmla="*/ 35 h 43"/>
                <a:gd name="T16" fmla="*/ 37 w 46"/>
                <a:gd name="T17" fmla="*/ 22 h 43"/>
                <a:gd name="T18" fmla="*/ 23 w 46"/>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3">
                  <a:moveTo>
                    <a:pt x="23" y="43"/>
                  </a:moveTo>
                  <a:cubicBezTo>
                    <a:pt x="10" y="43"/>
                    <a:pt x="0" y="34"/>
                    <a:pt x="0" y="22"/>
                  </a:cubicBezTo>
                  <a:cubicBezTo>
                    <a:pt x="0" y="10"/>
                    <a:pt x="10" y="0"/>
                    <a:pt x="23" y="0"/>
                  </a:cubicBezTo>
                  <a:cubicBezTo>
                    <a:pt x="36" y="0"/>
                    <a:pt x="46" y="10"/>
                    <a:pt x="46" y="22"/>
                  </a:cubicBezTo>
                  <a:cubicBezTo>
                    <a:pt x="46" y="34"/>
                    <a:pt x="36" y="43"/>
                    <a:pt x="23" y="43"/>
                  </a:cubicBezTo>
                  <a:close/>
                  <a:moveTo>
                    <a:pt x="23" y="9"/>
                  </a:moveTo>
                  <a:cubicBezTo>
                    <a:pt x="15" y="9"/>
                    <a:pt x="9" y="14"/>
                    <a:pt x="9" y="22"/>
                  </a:cubicBezTo>
                  <a:cubicBezTo>
                    <a:pt x="9" y="29"/>
                    <a:pt x="15" y="35"/>
                    <a:pt x="23" y="35"/>
                  </a:cubicBezTo>
                  <a:cubicBezTo>
                    <a:pt x="31" y="35"/>
                    <a:pt x="37" y="29"/>
                    <a:pt x="37" y="22"/>
                  </a:cubicBezTo>
                  <a:cubicBezTo>
                    <a:pt x="37" y="14"/>
                    <a:pt x="31" y="9"/>
                    <a:pt x="23"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7" name="Freeform 48">
              <a:extLst>
                <a:ext uri="{FF2B5EF4-FFF2-40B4-BE49-F238E27FC236}">
                  <a16:creationId xmlns:a16="http://schemas.microsoft.com/office/drawing/2014/main" xmlns="" id="{EA507314-07B6-4A5E-AC6E-D362B863A203}"/>
                </a:ext>
              </a:extLst>
            </p:cNvPr>
            <p:cNvSpPr>
              <a:spLocks noEditPoints="1"/>
            </p:cNvSpPr>
            <p:nvPr/>
          </p:nvSpPr>
          <p:spPr bwMode="auto">
            <a:xfrm>
              <a:off x="1836738" y="3411538"/>
              <a:ext cx="55563" cy="52388"/>
            </a:xfrm>
            <a:custGeom>
              <a:avLst/>
              <a:gdLst>
                <a:gd name="T0" fmla="*/ 23 w 46"/>
                <a:gd name="T1" fmla="*/ 43 h 43"/>
                <a:gd name="T2" fmla="*/ 0 w 46"/>
                <a:gd name="T3" fmla="*/ 22 h 43"/>
                <a:gd name="T4" fmla="*/ 23 w 46"/>
                <a:gd name="T5" fmla="*/ 0 h 43"/>
                <a:gd name="T6" fmla="*/ 46 w 46"/>
                <a:gd name="T7" fmla="*/ 22 h 43"/>
                <a:gd name="T8" fmla="*/ 23 w 46"/>
                <a:gd name="T9" fmla="*/ 43 h 43"/>
                <a:gd name="T10" fmla="*/ 23 w 46"/>
                <a:gd name="T11" fmla="*/ 9 h 43"/>
                <a:gd name="T12" fmla="*/ 9 w 46"/>
                <a:gd name="T13" fmla="*/ 22 h 43"/>
                <a:gd name="T14" fmla="*/ 23 w 46"/>
                <a:gd name="T15" fmla="*/ 35 h 43"/>
                <a:gd name="T16" fmla="*/ 37 w 46"/>
                <a:gd name="T17" fmla="*/ 22 h 43"/>
                <a:gd name="T18" fmla="*/ 23 w 46"/>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3">
                  <a:moveTo>
                    <a:pt x="23" y="43"/>
                  </a:moveTo>
                  <a:cubicBezTo>
                    <a:pt x="10" y="43"/>
                    <a:pt x="0" y="34"/>
                    <a:pt x="0" y="22"/>
                  </a:cubicBezTo>
                  <a:cubicBezTo>
                    <a:pt x="0" y="10"/>
                    <a:pt x="10" y="0"/>
                    <a:pt x="23" y="0"/>
                  </a:cubicBezTo>
                  <a:cubicBezTo>
                    <a:pt x="35" y="0"/>
                    <a:pt x="46" y="10"/>
                    <a:pt x="46" y="22"/>
                  </a:cubicBezTo>
                  <a:cubicBezTo>
                    <a:pt x="46" y="34"/>
                    <a:pt x="35" y="43"/>
                    <a:pt x="23" y="43"/>
                  </a:cubicBezTo>
                  <a:close/>
                  <a:moveTo>
                    <a:pt x="23" y="9"/>
                  </a:moveTo>
                  <a:cubicBezTo>
                    <a:pt x="15" y="9"/>
                    <a:pt x="9" y="14"/>
                    <a:pt x="9" y="22"/>
                  </a:cubicBezTo>
                  <a:cubicBezTo>
                    <a:pt x="9" y="29"/>
                    <a:pt x="15" y="35"/>
                    <a:pt x="23" y="35"/>
                  </a:cubicBezTo>
                  <a:cubicBezTo>
                    <a:pt x="30" y="35"/>
                    <a:pt x="37" y="29"/>
                    <a:pt x="37" y="22"/>
                  </a:cubicBezTo>
                  <a:cubicBezTo>
                    <a:pt x="37" y="14"/>
                    <a:pt x="30" y="9"/>
                    <a:pt x="23"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8" name="Oval 49">
              <a:extLst>
                <a:ext uri="{FF2B5EF4-FFF2-40B4-BE49-F238E27FC236}">
                  <a16:creationId xmlns:a16="http://schemas.microsoft.com/office/drawing/2014/main" xmlns="" id="{3011116C-12B7-4347-AF4B-2F25F23FBCE5}"/>
                </a:ext>
              </a:extLst>
            </p:cNvPr>
            <p:cNvSpPr>
              <a:spLocks noChangeArrowheads="1"/>
            </p:cNvSpPr>
            <p:nvPr/>
          </p:nvSpPr>
          <p:spPr bwMode="auto">
            <a:xfrm>
              <a:off x="2262188" y="1741488"/>
              <a:ext cx="109538" cy="103188"/>
            </a:xfrm>
            <a:prstGeom prst="ellipse">
              <a:avLst/>
            </a:pr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9" name="Oval 50">
              <a:extLst>
                <a:ext uri="{FF2B5EF4-FFF2-40B4-BE49-F238E27FC236}">
                  <a16:creationId xmlns:a16="http://schemas.microsoft.com/office/drawing/2014/main" xmlns="" id="{7A62D619-86A4-480D-85DD-6DA376604ECE}"/>
                </a:ext>
              </a:extLst>
            </p:cNvPr>
            <p:cNvSpPr>
              <a:spLocks noChangeArrowheads="1"/>
            </p:cNvSpPr>
            <p:nvPr/>
          </p:nvSpPr>
          <p:spPr bwMode="auto">
            <a:xfrm>
              <a:off x="188913" y="2614613"/>
              <a:ext cx="107950" cy="103188"/>
            </a:xfrm>
            <a:prstGeom prst="ellipse">
              <a:avLst/>
            </a:prstGeom>
            <a:solidFill>
              <a:srgbClr val="2EB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0" name="Oval 51">
              <a:extLst>
                <a:ext uri="{FF2B5EF4-FFF2-40B4-BE49-F238E27FC236}">
                  <a16:creationId xmlns:a16="http://schemas.microsoft.com/office/drawing/2014/main" xmlns="" id="{F186CA32-5969-499D-A3CD-117A9E11A946}"/>
                </a:ext>
              </a:extLst>
            </p:cNvPr>
            <p:cNvSpPr>
              <a:spLocks noChangeArrowheads="1"/>
            </p:cNvSpPr>
            <p:nvPr/>
          </p:nvSpPr>
          <p:spPr bwMode="auto">
            <a:xfrm>
              <a:off x="2282825" y="2389188"/>
              <a:ext cx="69850" cy="65088"/>
            </a:xfrm>
            <a:prstGeom prst="ellipse">
              <a:avLst/>
            </a:prstGeom>
            <a:solidFill>
              <a:srgbClr val="11A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1" name="Oval 52">
              <a:extLst>
                <a:ext uri="{FF2B5EF4-FFF2-40B4-BE49-F238E27FC236}">
                  <a16:creationId xmlns:a16="http://schemas.microsoft.com/office/drawing/2014/main" xmlns="" id="{130D8440-5424-4A9A-A3C8-C1E413DE66B4}"/>
                </a:ext>
              </a:extLst>
            </p:cNvPr>
            <p:cNvSpPr>
              <a:spLocks noChangeArrowheads="1"/>
            </p:cNvSpPr>
            <p:nvPr/>
          </p:nvSpPr>
          <p:spPr bwMode="auto">
            <a:xfrm>
              <a:off x="2989263" y="1690688"/>
              <a:ext cx="73025" cy="68263"/>
            </a:xfrm>
            <a:prstGeom prst="ellipse">
              <a:avLst/>
            </a:prstGeom>
            <a:solidFill>
              <a:srgbClr val="2EB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2" name="Freeform 53">
              <a:extLst>
                <a:ext uri="{FF2B5EF4-FFF2-40B4-BE49-F238E27FC236}">
                  <a16:creationId xmlns:a16="http://schemas.microsoft.com/office/drawing/2014/main" xmlns="" id="{7DE2A992-C7CA-423D-82F1-0DC1D8360E3F}"/>
                </a:ext>
              </a:extLst>
            </p:cNvPr>
            <p:cNvSpPr>
              <a:spLocks noEditPoints="1"/>
            </p:cNvSpPr>
            <p:nvPr/>
          </p:nvSpPr>
          <p:spPr bwMode="auto">
            <a:xfrm>
              <a:off x="2487613" y="3060701"/>
              <a:ext cx="77788" cy="71438"/>
            </a:xfrm>
            <a:custGeom>
              <a:avLst/>
              <a:gdLst>
                <a:gd name="T0" fmla="*/ 32 w 64"/>
                <a:gd name="T1" fmla="*/ 60 h 60"/>
                <a:gd name="T2" fmla="*/ 0 w 64"/>
                <a:gd name="T3" fmla="*/ 30 h 60"/>
                <a:gd name="T4" fmla="*/ 32 w 64"/>
                <a:gd name="T5" fmla="*/ 0 h 60"/>
                <a:gd name="T6" fmla="*/ 64 w 64"/>
                <a:gd name="T7" fmla="*/ 30 h 60"/>
                <a:gd name="T8" fmla="*/ 32 w 64"/>
                <a:gd name="T9" fmla="*/ 60 h 60"/>
                <a:gd name="T10" fmla="*/ 32 w 64"/>
                <a:gd name="T11" fmla="*/ 9 h 60"/>
                <a:gd name="T12" fmla="*/ 9 w 64"/>
                <a:gd name="T13" fmla="*/ 30 h 60"/>
                <a:gd name="T14" fmla="*/ 32 w 64"/>
                <a:gd name="T15" fmla="*/ 52 h 60"/>
                <a:gd name="T16" fmla="*/ 55 w 64"/>
                <a:gd name="T17" fmla="*/ 30 h 60"/>
                <a:gd name="T18" fmla="*/ 32 w 64"/>
                <a:gd name="T19"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0">
                  <a:moveTo>
                    <a:pt x="32" y="60"/>
                  </a:moveTo>
                  <a:cubicBezTo>
                    <a:pt x="15" y="60"/>
                    <a:pt x="0" y="47"/>
                    <a:pt x="0" y="30"/>
                  </a:cubicBezTo>
                  <a:cubicBezTo>
                    <a:pt x="0" y="14"/>
                    <a:pt x="15" y="0"/>
                    <a:pt x="32" y="0"/>
                  </a:cubicBezTo>
                  <a:cubicBezTo>
                    <a:pt x="50" y="0"/>
                    <a:pt x="64" y="14"/>
                    <a:pt x="64" y="30"/>
                  </a:cubicBezTo>
                  <a:cubicBezTo>
                    <a:pt x="64" y="47"/>
                    <a:pt x="50" y="60"/>
                    <a:pt x="32" y="60"/>
                  </a:cubicBezTo>
                  <a:close/>
                  <a:moveTo>
                    <a:pt x="32" y="9"/>
                  </a:moveTo>
                  <a:cubicBezTo>
                    <a:pt x="20" y="9"/>
                    <a:pt x="9" y="18"/>
                    <a:pt x="9" y="30"/>
                  </a:cubicBezTo>
                  <a:cubicBezTo>
                    <a:pt x="9" y="42"/>
                    <a:pt x="20" y="52"/>
                    <a:pt x="32" y="52"/>
                  </a:cubicBezTo>
                  <a:cubicBezTo>
                    <a:pt x="45" y="52"/>
                    <a:pt x="55" y="42"/>
                    <a:pt x="55" y="30"/>
                  </a:cubicBezTo>
                  <a:cubicBezTo>
                    <a:pt x="55" y="18"/>
                    <a:pt x="45" y="9"/>
                    <a:pt x="32" y="9"/>
                  </a:cubicBezTo>
                  <a:close/>
                </a:path>
              </a:pathLst>
            </a:custGeom>
            <a:solidFill>
              <a:srgbClr val="2EB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3" name="Freeform 54">
              <a:extLst>
                <a:ext uri="{FF2B5EF4-FFF2-40B4-BE49-F238E27FC236}">
                  <a16:creationId xmlns:a16="http://schemas.microsoft.com/office/drawing/2014/main" xmlns="" id="{632A492A-F8EC-44B8-88EE-B05D0CFCCCFF}"/>
                </a:ext>
              </a:extLst>
            </p:cNvPr>
            <p:cNvSpPr>
              <a:spLocks noEditPoints="1"/>
            </p:cNvSpPr>
            <p:nvPr/>
          </p:nvSpPr>
          <p:spPr bwMode="auto">
            <a:xfrm>
              <a:off x="450850" y="3263901"/>
              <a:ext cx="153988" cy="144463"/>
            </a:xfrm>
            <a:custGeom>
              <a:avLst/>
              <a:gdLst>
                <a:gd name="T0" fmla="*/ 64 w 128"/>
                <a:gd name="T1" fmla="*/ 121 h 121"/>
                <a:gd name="T2" fmla="*/ 0 w 128"/>
                <a:gd name="T3" fmla="*/ 61 h 121"/>
                <a:gd name="T4" fmla="*/ 64 w 128"/>
                <a:gd name="T5" fmla="*/ 0 h 121"/>
                <a:gd name="T6" fmla="*/ 128 w 128"/>
                <a:gd name="T7" fmla="*/ 61 h 121"/>
                <a:gd name="T8" fmla="*/ 64 w 128"/>
                <a:gd name="T9" fmla="*/ 121 h 121"/>
                <a:gd name="T10" fmla="*/ 64 w 128"/>
                <a:gd name="T11" fmla="*/ 9 h 121"/>
                <a:gd name="T12" fmla="*/ 9 w 128"/>
                <a:gd name="T13" fmla="*/ 61 h 121"/>
                <a:gd name="T14" fmla="*/ 64 w 128"/>
                <a:gd name="T15" fmla="*/ 112 h 121"/>
                <a:gd name="T16" fmla="*/ 118 w 128"/>
                <a:gd name="T17" fmla="*/ 61 h 121"/>
                <a:gd name="T18" fmla="*/ 64 w 128"/>
                <a:gd name="T19" fmla="*/ 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1">
                  <a:moveTo>
                    <a:pt x="64" y="121"/>
                  </a:moveTo>
                  <a:cubicBezTo>
                    <a:pt x="28" y="121"/>
                    <a:pt x="0" y="94"/>
                    <a:pt x="0" y="61"/>
                  </a:cubicBezTo>
                  <a:cubicBezTo>
                    <a:pt x="0" y="27"/>
                    <a:pt x="28" y="0"/>
                    <a:pt x="64" y="0"/>
                  </a:cubicBezTo>
                  <a:cubicBezTo>
                    <a:pt x="99" y="0"/>
                    <a:pt x="128" y="27"/>
                    <a:pt x="128" y="61"/>
                  </a:cubicBezTo>
                  <a:cubicBezTo>
                    <a:pt x="128" y="94"/>
                    <a:pt x="99" y="121"/>
                    <a:pt x="64" y="121"/>
                  </a:cubicBezTo>
                  <a:close/>
                  <a:moveTo>
                    <a:pt x="64" y="9"/>
                  </a:moveTo>
                  <a:cubicBezTo>
                    <a:pt x="33" y="9"/>
                    <a:pt x="9" y="32"/>
                    <a:pt x="9" y="61"/>
                  </a:cubicBezTo>
                  <a:cubicBezTo>
                    <a:pt x="9" y="89"/>
                    <a:pt x="33" y="112"/>
                    <a:pt x="64" y="112"/>
                  </a:cubicBezTo>
                  <a:cubicBezTo>
                    <a:pt x="94" y="112"/>
                    <a:pt x="118" y="89"/>
                    <a:pt x="118" y="61"/>
                  </a:cubicBezTo>
                  <a:cubicBezTo>
                    <a:pt x="118" y="32"/>
                    <a:pt x="94" y="9"/>
                    <a:pt x="64" y="9"/>
                  </a:cubicBezTo>
                  <a:close/>
                </a:path>
              </a:pathLst>
            </a:custGeom>
            <a:solidFill>
              <a:srgbClr val="1D1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4" name="Freeform 55">
              <a:extLst>
                <a:ext uri="{FF2B5EF4-FFF2-40B4-BE49-F238E27FC236}">
                  <a16:creationId xmlns:a16="http://schemas.microsoft.com/office/drawing/2014/main" xmlns="" id="{E72B9D7B-A60B-4632-A437-572024F5863D}"/>
                </a:ext>
              </a:extLst>
            </p:cNvPr>
            <p:cNvSpPr>
              <a:spLocks noEditPoints="1"/>
            </p:cNvSpPr>
            <p:nvPr/>
          </p:nvSpPr>
          <p:spPr bwMode="auto">
            <a:xfrm>
              <a:off x="3008313" y="2101851"/>
              <a:ext cx="433388" cy="409575"/>
            </a:xfrm>
            <a:custGeom>
              <a:avLst/>
              <a:gdLst>
                <a:gd name="T0" fmla="*/ 185 w 362"/>
                <a:gd name="T1" fmla="*/ 332 h 341"/>
                <a:gd name="T2" fmla="*/ 224 w 362"/>
                <a:gd name="T3" fmla="*/ 336 h 341"/>
                <a:gd name="T4" fmla="*/ 146 w 362"/>
                <a:gd name="T5" fmla="*/ 338 h 341"/>
                <a:gd name="T6" fmla="*/ 111 w 362"/>
                <a:gd name="T7" fmla="*/ 318 h 341"/>
                <a:gd name="T8" fmla="*/ 146 w 362"/>
                <a:gd name="T9" fmla="*/ 338 h 341"/>
                <a:gd name="T10" fmla="*/ 258 w 362"/>
                <a:gd name="T11" fmla="*/ 315 h 341"/>
                <a:gd name="T12" fmla="*/ 295 w 362"/>
                <a:gd name="T13" fmla="*/ 303 h 341"/>
                <a:gd name="T14" fmla="*/ 73 w 362"/>
                <a:gd name="T15" fmla="*/ 308 h 341"/>
                <a:gd name="T16" fmla="*/ 51 w 362"/>
                <a:gd name="T17" fmla="*/ 276 h 341"/>
                <a:gd name="T18" fmla="*/ 73 w 362"/>
                <a:gd name="T19" fmla="*/ 308 h 341"/>
                <a:gd name="T20" fmla="*/ 316 w 362"/>
                <a:gd name="T21" fmla="*/ 271 h 341"/>
                <a:gd name="T22" fmla="*/ 344 w 362"/>
                <a:gd name="T23" fmla="*/ 244 h 341"/>
                <a:gd name="T24" fmla="*/ 21 w 362"/>
                <a:gd name="T25" fmla="*/ 251 h 341"/>
                <a:gd name="T26" fmla="*/ 15 w 362"/>
                <a:gd name="T27" fmla="*/ 213 h 341"/>
                <a:gd name="T28" fmla="*/ 21 w 362"/>
                <a:gd name="T29" fmla="*/ 251 h 341"/>
                <a:gd name="T30" fmla="*/ 348 w 362"/>
                <a:gd name="T31" fmla="*/ 206 h 341"/>
                <a:gd name="T32" fmla="*/ 352 w 362"/>
                <a:gd name="T33" fmla="*/ 155 h 341"/>
                <a:gd name="T34" fmla="*/ 362 w 362"/>
                <a:gd name="T35" fmla="*/ 170 h 341"/>
                <a:gd name="T36" fmla="*/ 0 w 362"/>
                <a:gd name="T37" fmla="*/ 178 h 341"/>
                <a:gd name="T38" fmla="*/ 3 w 362"/>
                <a:gd name="T39" fmla="*/ 140 h 341"/>
                <a:gd name="T40" fmla="*/ 9 w 362"/>
                <a:gd name="T41" fmla="*/ 170 h 341"/>
                <a:gd name="T42" fmla="*/ 0 w 362"/>
                <a:gd name="T43" fmla="*/ 178 h 341"/>
                <a:gd name="T44" fmla="*/ 329 w 362"/>
                <a:gd name="T45" fmla="*/ 88 h 341"/>
                <a:gd name="T46" fmla="*/ 353 w 362"/>
                <a:gd name="T47" fmla="*/ 117 h 341"/>
                <a:gd name="T48" fmla="*/ 23 w 362"/>
                <a:gd name="T49" fmla="*/ 107 h 341"/>
                <a:gd name="T50" fmla="*/ 34 w 362"/>
                <a:gd name="T51" fmla="*/ 71 h 341"/>
                <a:gd name="T52" fmla="*/ 23 w 362"/>
                <a:gd name="T53" fmla="*/ 107 h 341"/>
                <a:gd name="T54" fmla="*/ 277 w 362"/>
                <a:gd name="T55" fmla="*/ 36 h 341"/>
                <a:gd name="T56" fmla="*/ 312 w 362"/>
                <a:gd name="T57" fmla="*/ 53 h 341"/>
                <a:gd name="T58" fmla="*/ 67 w 362"/>
                <a:gd name="T59" fmla="*/ 49 h 341"/>
                <a:gd name="T60" fmla="*/ 93 w 362"/>
                <a:gd name="T61" fmla="*/ 21 h 341"/>
                <a:gd name="T62" fmla="*/ 67 w 362"/>
                <a:gd name="T63" fmla="*/ 49 h 341"/>
                <a:gd name="T64" fmla="*/ 207 w 362"/>
                <a:gd name="T65" fmla="*/ 10 h 341"/>
                <a:gd name="T66" fmla="*/ 247 w 362"/>
                <a:gd name="T67" fmla="*/ 11 h 341"/>
                <a:gd name="T68" fmla="*/ 132 w 362"/>
                <a:gd name="T69" fmla="*/ 15 h 341"/>
                <a:gd name="T70" fmla="*/ 169 w 362"/>
                <a:gd name="T71" fmla="*/ 0 h 341"/>
                <a:gd name="T72" fmla="*/ 132 w 362"/>
                <a:gd name="T73" fmla="*/ 1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2" h="341">
                  <a:moveTo>
                    <a:pt x="185" y="341"/>
                  </a:moveTo>
                  <a:cubicBezTo>
                    <a:pt x="185" y="332"/>
                    <a:pt x="185" y="332"/>
                    <a:pt x="185" y="332"/>
                  </a:cubicBezTo>
                  <a:cubicBezTo>
                    <a:pt x="197" y="332"/>
                    <a:pt x="210" y="330"/>
                    <a:pt x="222" y="328"/>
                  </a:cubicBezTo>
                  <a:cubicBezTo>
                    <a:pt x="224" y="336"/>
                    <a:pt x="224" y="336"/>
                    <a:pt x="224" y="336"/>
                  </a:cubicBezTo>
                  <a:cubicBezTo>
                    <a:pt x="212" y="339"/>
                    <a:pt x="198" y="341"/>
                    <a:pt x="185" y="341"/>
                  </a:cubicBezTo>
                  <a:close/>
                  <a:moveTo>
                    <a:pt x="146" y="338"/>
                  </a:moveTo>
                  <a:cubicBezTo>
                    <a:pt x="133" y="335"/>
                    <a:pt x="120" y="332"/>
                    <a:pt x="108" y="326"/>
                  </a:cubicBezTo>
                  <a:cubicBezTo>
                    <a:pt x="111" y="318"/>
                    <a:pt x="111" y="318"/>
                    <a:pt x="111" y="318"/>
                  </a:cubicBezTo>
                  <a:cubicBezTo>
                    <a:pt x="123" y="323"/>
                    <a:pt x="135" y="327"/>
                    <a:pt x="147" y="329"/>
                  </a:cubicBezTo>
                  <a:lnTo>
                    <a:pt x="146" y="338"/>
                  </a:lnTo>
                  <a:close/>
                  <a:moveTo>
                    <a:pt x="262" y="323"/>
                  </a:moveTo>
                  <a:cubicBezTo>
                    <a:pt x="258" y="315"/>
                    <a:pt x="258" y="315"/>
                    <a:pt x="258" y="315"/>
                  </a:cubicBezTo>
                  <a:cubicBezTo>
                    <a:pt x="269" y="310"/>
                    <a:pt x="280" y="303"/>
                    <a:pt x="289" y="296"/>
                  </a:cubicBezTo>
                  <a:cubicBezTo>
                    <a:pt x="295" y="303"/>
                    <a:pt x="295" y="303"/>
                    <a:pt x="295" y="303"/>
                  </a:cubicBezTo>
                  <a:cubicBezTo>
                    <a:pt x="285" y="311"/>
                    <a:pt x="273" y="318"/>
                    <a:pt x="262" y="323"/>
                  </a:cubicBezTo>
                  <a:close/>
                  <a:moveTo>
                    <a:pt x="73" y="308"/>
                  </a:moveTo>
                  <a:cubicBezTo>
                    <a:pt x="63" y="300"/>
                    <a:pt x="53" y="292"/>
                    <a:pt x="44" y="282"/>
                  </a:cubicBezTo>
                  <a:cubicBezTo>
                    <a:pt x="51" y="276"/>
                    <a:pt x="51" y="276"/>
                    <a:pt x="51" y="276"/>
                  </a:cubicBezTo>
                  <a:cubicBezTo>
                    <a:pt x="59" y="285"/>
                    <a:pt x="69" y="293"/>
                    <a:pt x="79" y="301"/>
                  </a:cubicBezTo>
                  <a:lnTo>
                    <a:pt x="73" y="308"/>
                  </a:lnTo>
                  <a:close/>
                  <a:moveTo>
                    <a:pt x="323" y="276"/>
                  </a:moveTo>
                  <a:cubicBezTo>
                    <a:pt x="316" y="271"/>
                    <a:pt x="316" y="271"/>
                    <a:pt x="316" y="271"/>
                  </a:cubicBezTo>
                  <a:cubicBezTo>
                    <a:pt x="324" y="261"/>
                    <a:pt x="331" y="251"/>
                    <a:pt x="336" y="240"/>
                  </a:cubicBezTo>
                  <a:cubicBezTo>
                    <a:pt x="344" y="244"/>
                    <a:pt x="344" y="244"/>
                    <a:pt x="344" y="244"/>
                  </a:cubicBezTo>
                  <a:cubicBezTo>
                    <a:pt x="338" y="255"/>
                    <a:pt x="331" y="266"/>
                    <a:pt x="323" y="276"/>
                  </a:cubicBezTo>
                  <a:close/>
                  <a:moveTo>
                    <a:pt x="21" y="251"/>
                  </a:moveTo>
                  <a:cubicBezTo>
                    <a:pt x="15" y="240"/>
                    <a:pt x="10" y="228"/>
                    <a:pt x="7" y="216"/>
                  </a:cubicBezTo>
                  <a:cubicBezTo>
                    <a:pt x="15" y="213"/>
                    <a:pt x="15" y="213"/>
                    <a:pt x="15" y="213"/>
                  </a:cubicBezTo>
                  <a:cubicBezTo>
                    <a:pt x="19" y="225"/>
                    <a:pt x="24" y="236"/>
                    <a:pt x="30" y="247"/>
                  </a:cubicBezTo>
                  <a:lnTo>
                    <a:pt x="21" y="251"/>
                  </a:lnTo>
                  <a:close/>
                  <a:moveTo>
                    <a:pt x="357" y="208"/>
                  </a:moveTo>
                  <a:cubicBezTo>
                    <a:pt x="348" y="206"/>
                    <a:pt x="348" y="206"/>
                    <a:pt x="348" y="206"/>
                  </a:cubicBezTo>
                  <a:cubicBezTo>
                    <a:pt x="351" y="194"/>
                    <a:pt x="353" y="182"/>
                    <a:pt x="353" y="170"/>
                  </a:cubicBezTo>
                  <a:cubicBezTo>
                    <a:pt x="353" y="165"/>
                    <a:pt x="352" y="160"/>
                    <a:pt x="352" y="155"/>
                  </a:cubicBezTo>
                  <a:cubicBezTo>
                    <a:pt x="361" y="155"/>
                    <a:pt x="361" y="155"/>
                    <a:pt x="361" y="155"/>
                  </a:cubicBezTo>
                  <a:cubicBezTo>
                    <a:pt x="362" y="160"/>
                    <a:pt x="362" y="165"/>
                    <a:pt x="362" y="170"/>
                  </a:cubicBezTo>
                  <a:cubicBezTo>
                    <a:pt x="362" y="183"/>
                    <a:pt x="360" y="196"/>
                    <a:pt x="357" y="208"/>
                  </a:cubicBezTo>
                  <a:close/>
                  <a:moveTo>
                    <a:pt x="0" y="178"/>
                  </a:moveTo>
                  <a:cubicBezTo>
                    <a:pt x="0" y="176"/>
                    <a:pt x="0" y="173"/>
                    <a:pt x="0" y="170"/>
                  </a:cubicBezTo>
                  <a:cubicBezTo>
                    <a:pt x="0" y="160"/>
                    <a:pt x="1" y="150"/>
                    <a:pt x="3" y="140"/>
                  </a:cubicBezTo>
                  <a:cubicBezTo>
                    <a:pt x="12" y="142"/>
                    <a:pt x="12" y="142"/>
                    <a:pt x="12" y="142"/>
                  </a:cubicBezTo>
                  <a:cubicBezTo>
                    <a:pt x="10" y="151"/>
                    <a:pt x="9" y="161"/>
                    <a:pt x="9" y="170"/>
                  </a:cubicBezTo>
                  <a:cubicBezTo>
                    <a:pt x="9" y="173"/>
                    <a:pt x="9" y="175"/>
                    <a:pt x="9" y="178"/>
                  </a:cubicBezTo>
                  <a:lnTo>
                    <a:pt x="0" y="178"/>
                  </a:lnTo>
                  <a:close/>
                  <a:moveTo>
                    <a:pt x="344" y="120"/>
                  </a:moveTo>
                  <a:cubicBezTo>
                    <a:pt x="340" y="109"/>
                    <a:pt x="335" y="98"/>
                    <a:pt x="329" y="88"/>
                  </a:cubicBezTo>
                  <a:cubicBezTo>
                    <a:pt x="336" y="83"/>
                    <a:pt x="336" y="83"/>
                    <a:pt x="336" y="83"/>
                  </a:cubicBezTo>
                  <a:cubicBezTo>
                    <a:pt x="343" y="94"/>
                    <a:pt x="349" y="105"/>
                    <a:pt x="353" y="117"/>
                  </a:cubicBezTo>
                  <a:lnTo>
                    <a:pt x="344" y="120"/>
                  </a:lnTo>
                  <a:close/>
                  <a:moveTo>
                    <a:pt x="23" y="107"/>
                  </a:moveTo>
                  <a:cubicBezTo>
                    <a:pt x="14" y="104"/>
                    <a:pt x="14" y="104"/>
                    <a:pt x="14" y="104"/>
                  </a:cubicBezTo>
                  <a:cubicBezTo>
                    <a:pt x="20" y="92"/>
                    <a:pt x="26" y="81"/>
                    <a:pt x="34" y="71"/>
                  </a:cubicBezTo>
                  <a:cubicBezTo>
                    <a:pt x="41" y="76"/>
                    <a:pt x="41" y="76"/>
                    <a:pt x="41" y="76"/>
                  </a:cubicBezTo>
                  <a:cubicBezTo>
                    <a:pt x="34" y="86"/>
                    <a:pt x="28" y="96"/>
                    <a:pt x="23" y="107"/>
                  </a:cubicBezTo>
                  <a:close/>
                  <a:moveTo>
                    <a:pt x="306" y="59"/>
                  </a:moveTo>
                  <a:cubicBezTo>
                    <a:pt x="297" y="50"/>
                    <a:pt x="287" y="43"/>
                    <a:pt x="277" y="36"/>
                  </a:cubicBezTo>
                  <a:cubicBezTo>
                    <a:pt x="282" y="29"/>
                    <a:pt x="282" y="29"/>
                    <a:pt x="282" y="29"/>
                  </a:cubicBezTo>
                  <a:cubicBezTo>
                    <a:pt x="293" y="36"/>
                    <a:pt x="303" y="44"/>
                    <a:pt x="312" y="53"/>
                  </a:cubicBezTo>
                  <a:lnTo>
                    <a:pt x="306" y="59"/>
                  </a:lnTo>
                  <a:close/>
                  <a:moveTo>
                    <a:pt x="67" y="49"/>
                  </a:moveTo>
                  <a:cubicBezTo>
                    <a:pt x="61" y="43"/>
                    <a:pt x="61" y="43"/>
                    <a:pt x="61" y="43"/>
                  </a:cubicBezTo>
                  <a:cubicBezTo>
                    <a:pt x="71" y="35"/>
                    <a:pt x="82" y="27"/>
                    <a:pt x="93" y="21"/>
                  </a:cubicBezTo>
                  <a:cubicBezTo>
                    <a:pt x="98" y="29"/>
                    <a:pt x="98" y="29"/>
                    <a:pt x="98" y="29"/>
                  </a:cubicBezTo>
                  <a:cubicBezTo>
                    <a:pt x="87" y="35"/>
                    <a:pt x="76" y="42"/>
                    <a:pt x="67" y="49"/>
                  </a:cubicBezTo>
                  <a:close/>
                  <a:moveTo>
                    <a:pt x="243" y="19"/>
                  </a:moveTo>
                  <a:cubicBezTo>
                    <a:pt x="232" y="15"/>
                    <a:pt x="219" y="12"/>
                    <a:pt x="207" y="10"/>
                  </a:cubicBezTo>
                  <a:cubicBezTo>
                    <a:pt x="208" y="2"/>
                    <a:pt x="208" y="2"/>
                    <a:pt x="208" y="2"/>
                  </a:cubicBezTo>
                  <a:cubicBezTo>
                    <a:pt x="221" y="3"/>
                    <a:pt x="234" y="7"/>
                    <a:pt x="247" y="11"/>
                  </a:cubicBezTo>
                  <a:lnTo>
                    <a:pt x="243" y="19"/>
                  </a:lnTo>
                  <a:close/>
                  <a:moveTo>
                    <a:pt x="132" y="15"/>
                  </a:moveTo>
                  <a:cubicBezTo>
                    <a:pt x="130" y="7"/>
                    <a:pt x="130" y="7"/>
                    <a:pt x="130" y="7"/>
                  </a:cubicBezTo>
                  <a:cubicBezTo>
                    <a:pt x="142" y="3"/>
                    <a:pt x="155" y="1"/>
                    <a:pt x="169" y="0"/>
                  </a:cubicBezTo>
                  <a:cubicBezTo>
                    <a:pt x="169" y="9"/>
                    <a:pt x="169" y="9"/>
                    <a:pt x="169" y="9"/>
                  </a:cubicBezTo>
                  <a:cubicBezTo>
                    <a:pt x="157" y="10"/>
                    <a:pt x="144" y="12"/>
                    <a:pt x="132" y="15"/>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5" name="Freeform 56">
              <a:extLst>
                <a:ext uri="{FF2B5EF4-FFF2-40B4-BE49-F238E27FC236}">
                  <a16:creationId xmlns:a16="http://schemas.microsoft.com/office/drawing/2014/main" xmlns="" id="{B79DC413-0804-49C4-A88E-CCCBEE3569E2}"/>
                </a:ext>
              </a:extLst>
            </p:cNvPr>
            <p:cNvSpPr>
              <a:spLocks/>
            </p:cNvSpPr>
            <p:nvPr/>
          </p:nvSpPr>
          <p:spPr bwMode="auto">
            <a:xfrm>
              <a:off x="1049338" y="2090738"/>
              <a:ext cx="22225" cy="22225"/>
            </a:xfrm>
            <a:custGeom>
              <a:avLst/>
              <a:gdLst>
                <a:gd name="T0" fmla="*/ 18 w 18"/>
                <a:gd name="T1" fmla="*/ 9 h 18"/>
                <a:gd name="T2" fmla="*/ 9 w 18"/>
                <a:gd name="T3" fmla="*/ 17 h 18"/>
                <a:gd name="T4" fmla="*/ 0 w 18"/>
                <a:gd name="T5" fmla="*/ 9 h 18"/>
                <a:gd name="T6" fmla="*/ 8 w 18"/>
                <a:gd name="T7" fmla="*/ 1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8" y="13"/>
                    <a:pt x="14" y="17"/>
                    <a:pt x="9" y="17"/>
                  </a:cubicBezTo>
                  <a:cubicBezTo>
                    <a:pt x="4" y="18"/>
                    <a:pt x="0" y="14"/>
                    <a:pt x="0" y="9"/>
                  </a:cubicBezTo>
                  <a:cubicBezTo>
                    <a:pt x="0" y="5"/>
                    <a:pt x="3" y="1"/>
                    <a:pt x="8" y="1"/>
                  </a:cubicBezTo>
                  <a:cubicBezTo>
                    <a:pt x="13" y="0"/>
                    <a:pt x="17" y="4"/>
                    <a:pt x="18" y="9"/>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6" name="Freeform 57">
              <a:extLst>
                <a:ext uri="{FF2B5EF4-FFF2-40B4-BE49-F238E27FC236}">
                  <a16:creationId xmlns:a16="http://schemas.microsoft.com/office/drawing/2014/main" xmlns="" id="{0FE7EF9A-0CDB-4B54-8AF8-A98217709F0D}"/>
                </a:ext>
              </a:extLst>
            </p:cNvPr>
            <p:cNvSpPr>
              <a:spLocks/>
            </p:cNvSpPr>
            <p:nvPr/>
          </p:nvSpPr>
          <p:spPr bwMode="auto">
            <a:xfrm>
              <a:off x="952500" y="2114551"/>
              <a:ext cx="23813" cy="23813"/>
            </a:xfrm>
            <a:custGeom>
              <a:avLst/>
              <a:gdLst>
                <a:gd name="T0" fmla="*/ 17 w 20"/>
                <a:gd name="T1" fmla="*/ 6 h 20"/>
                <a:gd name="T2" fmla="*/ 14 w 20"/>
                <a:gd name="T3" fmla="*/ 17 h 20"/>
                <a:gd name="T4" fmla="*/ 2 w 20"/>
                <a:gd name="T5" fmla="*/ 14 h 20"/>
                <a:gd name="T6" fmla="*/ 5 w 20"/>
                <a:gd name="T7" fmla="*/ 3 h 20"/>
                <a:gd name="T8" fmla="*/ 17 w 20"/>
                <a:gd name="T9" fmla="*/ 6 h 20"/>
              </a:gdLst>
              <a:ahLst/>
              <a:cxnLst>
                <a:cxn ang="0">
                  <a:pos x="T0" y="T1"/>
                </a:cxn>
                <a:cxn ang="0">
                  <a:pos x="T2" y="T3"/>
                </a:cxn>
                <a:cxn ang="0">
                  <a:pos x="T4" y="T5"/>
                </a:cxn>
                <a:cxn ang="0">
                  <a:pos x="T6" y="T7"/>
                </a:cxn>
                <a:cxn ang="0">
                  <a:pos x="T8" y="T9"/>
                </a:cxn>
              </a:cxnLst>
              <a:rect l="0" t="0" r="r" b="b"/>
              <a:pathLst>
                <a:path w="20" h="20">
                  <a:moveTo>
                    <a:pt x="17" y="6"/>
                  </a:moveTo>
                  <a:cubicBezTo>
                    <a:pt x="20" y="9"/>
                    <a:pt x="19" y="15"/>
                    <a:pt x="14" y="17"/>
                  </a:cubicBezTo>
                  <a:cubicBezTo>
                    <a:pt x="10" y="20"/>
                    <a:pt x="5" y="18"/>
                    <a:pt x="2" y="14"/>
                  </a:cubicBezTo>
                  <a:cubicBezTo>
                    <a:pt x="0" y="11"/>
                    <a:pt x="1" y="5"/>
                    <a:pt x="5" y="3"/>
                  </a:cubicBezTo>
                  <a:cubicBezTo>
                    <a:pt x="9" y="0"/>
                    <a:pt x="15" y="2"/>
                    <a:pt x="17" y="6"/>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7" name="Freeform 58">
              <a:extLst>
                <a:ext uri="{FF2B5EF4-FFF2-40B4-BE49-F238E27FC236}">
                  <a16:creationId xmlns:a16="http://schemas.microsoft.com/office/drawing/2014/main" xmlns="" id="{BFB8C633-DDE0-4323-80C2-ABBDC60022C6}"/>
                </a:ext>
              </a:extLst>
            </p:cNvPr>
            <p:cNvSpPr>
              <a:spLocks/>
            </p:cNvSpPr>
            <p:nvPr/>
          </p:nvSpPr>
          <p:spPr bwMode="auto">
            <a:xfrm>
              <a:off x="882650" y="2179638"/>
              <a:ext cx="23813" cy="23813"/>
            </a:xfrm>
            <a:custGeom>
              <a:avLst/>
              <a:gdLst>
                <a:gd name="T0" fmla="*/ 14 w 20"/>
                <a:gd name="T1" fmla="*/ 3 h 20"/>
                <a:gd name="T2" fmla="*/ 18 w 20"/>
                <a:gd name="T3" fmla="*/ 14 h 20"/>
                <a:gd name="T4" fmla="*/ 6 w 20"/>
                <a:gd name="T5" fmla="*/ 17 h 20"/>
                <a:gd name="T6" fmla="*/ 2 w 20"/>
                <a:gd name="T7" fmla="*/ 6 h 20"/>
                <a:gd name="T8" fmla="*/ 14 w 20"/>
                <a:gd name="T9" fmla="*/ 3 h 20"/>
              </a:gdLst>
              <a:ahLst/>
              <a:cxnLst>
                <a:cxn ang="0">
                  <a:pos x="T0" y="T1"/>
                </a:cxn>
                <a:cxn ang="0">
                  <a:pos x="T2" y="T3"/>
                </a:cxn>
                <a:cxn ang="0">
                  <a:pos x="T4" y="T5"/>
                </a:cxn>
                <a:cxn ang="0">
                  <a:pos x="T6" y="T7"/>
                </a:cxn>
                <a:cxn ang="0">
                  <a:pos x="T8" y="T9"/>
                </a:cxn>
              </a:cxnLst>
              <a:rect l="0" t="0" r="r" b="b"/>
              <a:pathLst>
                <a:path w="20" h="20">
                  <a:moveTo>
                    <a:pt x="14" y="3"/>
                  </a:moveTo>
                  <a:cubicBezTo>
                    <a:pt x="19" y="5"/>
                    <a:pt x="20" y="10"/>
                    <a:pt x="18" y="14"/>
                  </a:cubicBezTo>
                  <a:cubicBezTo>
                    <a:pt x="16" y="18"/>
                    <a:pt x="10" y="20"/>
                    <a:pt x="6" y="17"/>
                  </a:cubicBezTo>
                  <a:cubicBezTo>
                    <a:pt x="2" y="15"/>
                    <a:pt x="0" y="10"/>
                    <a:pt x="2" y="6"/>
                  </a:cubicBezTo>
                  <a:cubicBezTo>
                    <a:pt x="5" y="2"/>
                    <a:pt x="10" y="0"/>
                    <a:pt x="14" y="3"/>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8" name="Freeform 59">
              <a:extLst>
                <a:ext uri="{FF2B5EF4-FFF2-40B4-BE49-F238E27FC236}">
                  <a16:creationId xmlns:a16="http://schemas.microsoft.com/office/drawing/2014/main" xmlns="" id="{2DE58F94-BED3-463B-84EE-C631823A82F6}"/>
                </a:ext>
              </a:extLst>
            </p:cNvPr>
            <p:cNvSpPr>
              <a:spLocks/>
            </p:cNvSpPr>
            <p:nvPr/>
          </p:nvSpPr>
          <p:spPr bwMode="auto">
            <a:xfrm>
              <a:off x="857250" y="2273301"/>
              <a:ext cx="22225" cy="19050"/>
            </a:xfrm>
            <a:custGeom>
              <a:avLst/>
              <a:gdLst>
                <a:gd name="T0" fmla="*/ 9 w 19"/>
                <a:gd name="T1" fmla="*/ 0 h 17"/>
                <a:gd name="T2" fmla="*/ 18 w 19"/>
                <a:gd name="T3" fmla="*/ 8 h 17"/>
                <a:gd name="T4" fmla="*/ 10 w 19"/>
                <a:gd name="T5" fmla="*/ 17 h 17"/>
                <a:gd name="T6" fmla="*/ 1 w 19"/>
                <a:gd name="T7" fmla="*/ 9 h 17"/>
                <a:gd name="T8" fmla="*/ 9 w 19"/>
                <a:gd name="T9" fmla="*/ 0 h 17"/>
              </a:gdLst>
              <a:ahLst/>
              <a:cxnLst>
                <a:cxn ang="0">
                  <a:pos x="T0" y="T1"/>
                </a:cxn>
                <a:cxn ang="0">
                  <a:pos x="T2" y="T3"/>
                </a:cxn>
                <a:cxn ang="0">
                  <a:pos x="T4" y="T5"/>
                </a:cxn>
                <a:cxn ang="0">
                  <a:pos x="T6" y="T7"/>
                </a:cxn>
                <a:cxn ang="0">
                  <a:pos x="T8" y="T9"/>
                </a:cxn>
              </a:cxnLst>
              <a:rect l="0" t="0" r="r" b="b"/>
              <a:pathLst>
                <a:path w="19" h="17">
                  <a:moveTo>
                    <a:pt x="9" y="0"/>
                  </a:moveTo>
                  <a:cubicBezTo>
                    <a:pt x="14" y="0"/>
                    <a:pt x="18" y="3"/>
                    <a:pt x="18" y="8"/>
                  </a:cubicBezTo>
                  <a:cubicBezTo>
                    <a:pt x="19" y="13"/>
                    <a:pt x="15" y="17"/>
                    <a:pt x="10" y="17"/>
                  </a:cubicBezTo>
                  <a:cubicBezTo>
                    <a:pt x="5" y="17"/>
                    <a:pt x="1" y="13"/>
                    <a:pt x="1" y="9"/>
                  </a:cubicBezTo>
                  <a:cubicBezTo>
                    <a:pt x="0" y="4"/>
                    <a:pt x="4" y="0"/>
                    <a:pt x="9" y="0"/>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9" name="Freeform 60">
              <a:extLst>
                <a:ext uri="{FF2B5EF4-FFF2-40B4-BE49-F238E27FC236}">
                  <a16:creationId xmlns:a16="http://schemas.microsoft.com/office/drawing/2014/main" xmlns="" id="{3CC3F93E-8BF9-45E9-96D0-EA980F04A47B}"/>
                </a:ext>
              </a:extLst>
            </p:cNvPr>
            <p:cNvSpPr>
              <a:spLocks/>
            </p:cNvSpPr>
            <p:nvPr/>
          </p:nvSpPr>
          <p:spPr bwMode="auto">
            <a:xfrm>
              <a:off x="882650" y="2362201"/>
              <a:ext cx="23813" cy="22225"/>
            </a:xfrm>
            <a:custGeom>
              <a:avLst/>
              <a:gdLst>
                <a:gd name="T0" fmla="*/ 5 w 20"/>
                <a:gd name="T1" fmla="*/ 3 h 19"/>
                <a:gd name="T2" fmla="*/ 17 w 20"/>
                <a:gd name="T3" fmla="*/ 5 h 19"/>
                <a:gd name="T4" fmla="*/ 15 w 20"/>
                <a:gd name="T5" fmla="*/ 17 h 19"/>
                <a:gd name="T6" fmla="*/ 2 w 20"/>
                <a:gd name="T7" fmla="*/ 14 h 19"/>
                <a:gd name="T8" fmla="*/ 5 w 20"/>
                <a:gd name="T9" fmla="*/ 3 h 19"/>
              </a:gdLst>
              <a:ahLst/>
              <a:cxnLst>
                <a:cxn ang="0">
                  <a:pos x="T0" y="T1"/>
                </a:cxn>
                <a:cxn ang="0">
                  <a:pos x="T2" y="T3"/>
                </a:cxn>
                <a:cxn ang="0">
                  <a:pos x="T4" y="T5"/>
                </a:cxn>
                <a:cxn ang="0">
                  <a:pos x="T6" y="T7"/>
                </a:cxn>
                <a:cxn ang="0">
                  <a:pos x="T8" y="T9"/>
                </a:cxn>
              </a:cxnLst>
              <a:rect l="0" t="0" r="r" b="b"/>
              <a:pathLst>
                <a:path w="20" h="19">
                  <a:moveTo>
                    <a:pt x="5" y="3"/>
                  </a:moveTo>
                  <a:cubicBezTo>
                    <a:pt x="9" y="0"/>
                    <a:pt x="15" y="1"/>
                    <a:pt x="17" y="5"/>
                  </a:cubicBezTo>
                  <a:cubicBezTo>
                    <a:pt x="20" y="9"/>
                    <a:pt x="19" y="14"/>
                    <a:pt x="15" y="17"/>
                  </a:cubicBezTo>
                  <a:cubicBezTo>
                    <a:pt x="10" y="19"/>
                    <a:pt x="5" y="18"/>
                    <a:pt x="2" y="14"/>
                  </a:cubicBezTo>
                  <a:cubicBezTo>
                    <a:pt x="0" y="10"/>
                    <a:pt x="1" y="5"/>
                    <a:pt x="5" y="3"/>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0" name="Freeform 61">
              <a:extLst>
                <a:ext uri="{FF2B5EF4-FFF2-40B4-BE49-F238E27FC236}">
                  <a16:creationId xmlns:a16="http://schemas.microsoft.com/office/drawing/2014/main" xmlns="" id="{64C459FE-AEB0-45B9-B5B3-16744BD29B85}"/>
                </a:ext>
              </a:extLst>
            </p:cNvPr>
            <p:cNvSpPr>
              <a:spLocks/>
            </p:cNvSpPr>
            <p:nvPr/>
          </p:nvSpPr>
          <p:spPr bwMode="auto">
            <a:xfrm>
              <a:off x="950913" y="2427288"/>
              <a:ext cx="25400" cy="23813"/>
            </a:xfrm>
            <a:custGeom>
              <a:avLst/>
              <a:gdLst>
                <a:gd name="T0" fmla="*/ 2 w 20"/>
                <a:gd name="T1" fmla="*/ 6 h 20"/>
                <a:gd name="T2" fmla="*/ 14 w 20"/>
                <a:gd name="T3" fmla="*/ 3 h 20"/>
                <a:gd name="T4" fmla="*/ 18 w 20"/>
                <a:gd name="T5" fmla="*/ 14 h 20"/>
                <a:gd name="T6" fmla="*/ 6 w 20"/>
                <a:gd name="T7" fmla="*/ 18 h 20"/>
                <a:gd name="T8" fmla="*/ 2 w 20"/>
                <a:gd name="T9" fmla="*/ 6 h 20"/>
              </a:gdLst>
              <a:ahLst/>
              <a:cxnLst>
                <a:cxn ang="0">
                  <a:pos x="T0" y="T1"/>
                </a:cxn>
                <a:cxn ang="0">
                  <a:pos x="T2" y="T3"/>
                </a:cxn>
                <a:cxn ang="0">
                  <a:pos x="T4" y="T5"/>
                </a:cxn>
                <a:cxn ang="0">
                  <a:pos x="T6" y="T7"/>
                </a:cxn>
                <a:cxn ang="0">
                  <a:pos x="T8" y="T9"/>
                </a:cxn>
              </a:cxnLst>
              <a:rect l="0" t="0" r="r" b="b"/>
              <a:pathLst>
                <a:path w="20" h="20">
                  <a:moveTo>
                    <a:pt x="2" y="6"/>
                  </a:moveTo>
                  <a:cubicBezTo>
                    <a:pt x="5" y="2"/>
                    <a:pt x="10" y="0"/>
                    <a:pt x="14" y="3"/>
                  </a:cubicBezTo>
                  <a:cubicBezTo>
                    <a:pt x="19" y="5"/>
                    <a:pt x="20" y="10"/>
                    <a:pt x="18" y="14"/>
                  </a:cubicBezTo>
                  <a:cubicBezTo>
                    <a:pt x="16" y="18"/>
                    <a:pt x="10" y="20"/>
                    <a:pt x="6" y="18"/>
                  </a:cubicBezTo>
                  <a:cubicBezTo>
                    <a:pt x="2" y="15"/>
                    <a:pt x="0" y="10"/>
                    <a:pt x="2" y="6"/>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1" name="Freeform 62">
              <a:extLst>
                <a:ext uri="{FF2B5EF4-FFF2-40B4-BE49-F238E27FC236}">
                  <a16:creationId xmlns:a16="http://schemas.microsoft.com/office/drawing/2014/main" xmlns="" id="{38DD1A9E-EE0D-4811-9815-15D4C4A46DD9}"/>
                </a:ext>
              </a:extLst>
            </p:cNvPr>
            <p:cNvSpPr>
              <a:spLocks/>
            </p:cNvSpPr>
            <p:nvPr/>
          </p:nvSpPr>
          <p:spPr bwMode="auto">
            <a:xfrm>
              <a:off x="1049338" y="2454276"/>
              <a:ext cx="20638" cy="20638"/>
            </a:xfrm>
            <a:custGeom>
              <a:avLst/>
              <a:gdLst>
                <a:gd name="T0" fmla="*/ 0 w 18"/>
                <a:gd name="T1" fmla="*/ 9 h 17"/>
                <a:gd name="T2" fmla="*/ 9 w 18"/>
                <a:gd name="T3" fmla="*/ 0 h 17"/>
                <a:gd name="T4" fmla="*/ 18 w 18"/>
                <a:gd name="T5" fmla="*/ 8 h 17"/>
                <a:gd name="T6" fmla="*/ 9 w 18"/>
                <a:gd name="T7" fmla="*/ 17 h 17"/>
                <a:gd name="T8" fmla="*/ 0 w 18"/>
                <a:gd name="T9" fmla="*/ 9 h 17"/>
              </a:gdLst>
              <a:ahLst/>
              <a:cxnLst>
                <a:cxn ang="0">
                  <a:pos x="T0" y="T1"/>
                </a:cxn>
                <a:cxn ang="0">
                  <a:pos x="T2" y="T3"/>
                </a:cxn>
                <a:cxn ang="0">
                  <a:pos x="T4" y="T5"/>
                </a:cxn>
                <a:cxn ang="0">
                  <a:pos x="T6" y="T7"/>
                </a:cxn>
                <a:cxn ang="0">
                  <a:pos x="T8" y="T9"/>
                </a:cxn>
              </a:cxnLst>
              <a:rect l="0" t="0" r="r" b="b"/>
              <a:pathLst>
                <a:path w="18" h="17">
                  <a:moveTo>
                    <a:pt x="0" y="9"/>
                  </a:moveTo>
                  <a:cubicBezTo>
                    <a:pt x="0" y="4"/>
                    <a:pt x="4" y="0"/>
                    <a:pt x="9" y="0"/>
                  </a:cubicBezTo>
                  <a:cubicBezTo>
                    <a:pt x="14" y="0"/>
                    <a:pt x="18" y="3"/>
                    <a:pt x="18" y="8"/>
                  </a:cubicBezTo>
                  <a:cubicBezTo>
                    <a:pt x="18" y="13"/>
                    <a:pt x="14" y="17"/>
                    <a:pt x="9" y="17"/>
                  </a:cubicBezTo>
                  <a:cubicBezTo>
                    <a:pt x="4" y="17"/>
                    <a:pt x="0" y="13"/>
                    <a:pt x="0" y="9"/>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2" name="Freeform 63">
              <a:extLst>
                <a:ext uri="{FF2B5EF4-FFF2-40B4-BE49-F238E27FC236}">
                  <a16:creationId xmlns:a16="http://schemas.microsoft.com/office/drawing/2014/main" xmlns="" id="{0A0AEB9B-C194-42EA-BE7E-707D885A4EB1}"/>
                </a:ext>
              </a:extLst>
            </p:cNvPr>
            <p:cNvSpPr>
              <a:spLocks/>
            </p:cNvSpPr>
            <p:nvPr/>
          </p:nvSpPr>
          <p:spPr bwMode="auto">
            <a:xfrm>
              <a:off x="1143000" y="2428876"/>
              <a:ext cx="25400" cy="22225"/>
            </a:xfrm>
            <a:custGeom>
              <a:avLst/>
              <a:gdLst>
                <a:gd name="T0" fmla="*/ 2 w 20"/>
                <a:gd name="T1" fmla="*/ 14 h 19"/>
                <a:gd name="T2" fmla="*/ 5 w 20"/>
                <a:gd name="T3" fmla="*/ 2 h 19"/>
                <a:gd name="T4" fmla="*/ 17 w 20"/>
                <a:gd name="T5" fmla="*/ 5 h 19"/>
                <a:gd name="T6" fmla="*/ 15 w 20"/>
                <a:gd name="T7" fmla="*/ 17 h 19"/>
                <a:gd name="T8" fmla="*/ 2 w 20"/>
                <a:gd name="T9" fmla="*/ 14 h 19"/>
              </a:gdLst>
              <a:ahLst/>
              <a:cxnLst>
                <a:cxn ang="0">
                  <a:pos x="T0" y="T1"/>
                </a:cxn>
                <a:cxn ang="0">
                  <a:pos x="T2" y="T3"/>
                </a:cxn>
                <a:cxn ang="0">
                  <a:pos x="T4" y="T5"/>
                </a:cxn>
                <a:cxn ang="0">
                  <a:pos x="T6" y="T7"/>
                </a:cxn>
                <a:cxn ang="0">
                  <a:pos x="T8" y="T9"/>
                </a:cxn>
              </a:cxnLst>
              <a:rect l="0" t="0" r="r" b="b"/>
              <a:pathLst>
                <a:path w="20" h="19">
                  <a:moveTo>
                    <a:pt x="2" y="14"/>
                  </a:moveTo>
                  <a:cubicBezTo>
                    <a:pt x="0" y="10"/>
                    <a:pt x="1" y="5"/>
                    <a:pt x="5" y="2"/>
                  </a:cubicBezTo>
                  <a:cubicBezTo>
                    <a:pt x="9" y="0"/>
                    <a:pt x="15" y="1"/>
                    <a:pt x="17" y="5"/>
                  </a:cubicBezTo>
                  <a:cubicBezTo>
                    <a:pt x="20" y="9"/>
                    <a:pt x="19" y="14"/>
                    <a:pt x="15" y="17"/>
                  </a:cubicBezTo>
                  <a:cubicBezTo>
                    <a:pt x="10" y="19"/>
                    <a:pt x="5" y="18"/>
                    <a:pt x="2" y="14"/>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3" name="Freeform 64">
              <a:extLst>
                <a:ext uri="{FF2B5EF4-FFF2-40B4-BE49-F238E27FC236}">
                  <a16:creationId xmlns:a16="http://schemas.microsoft.com/office/drawing/2014/main" xmlns="" id="{5C359643-E8B2-4850-8C4C-00332B28A7DC}"/>
                </a:ext>
              </a:extLst>
            </p:cNvPr>
            <p:cNvSpPr>
              <a:spLocks/>
            </p:cNvSpPr>
            <p:nvPr/>
          </p:nvSpPr>
          <p:spPr bwMode="auto">
            <a:xfrm>
              <a:off x="1212850" y="2362201"/>
              <a:ext cx="25400" cy="23813"/>
            </a:xfrm>
            <a:custGeom>
              <a:avLst/>
              <a:gdLst>
                <a:gd name="T0" fmla="*/ 6 w 21"/>
                <a:gd name="T1" fmla="*/ 17 h 19"/>
                <a:gd name="T2" fmla="*/ 3 w 21"/>
                <a:gd name="T3" fmla="*/ 5 h 19"/>
                <a:gd name="T4" fmla="*/ 15 w 21"/>
                <a:gd name="T5" fmla="*/ 2 h 19"/>
                <a:gd name="T6" fmla="*/ 18 w 21"/>
                <a:gd name="T7" fmla="*/ 13 h 19"/>
                <a:gd name="T8" fmla="*/ 6 w 21"/>
                <a:gd name="T9" fmla="*/ 17 h 19"/>
              </a:gdLst>
              <a:ahLst/>
              <a:cxnLst>
                <a:cxn ang="0">
                  <a:pos x="T0" y="T1"/>
                </a:cxn>
                <a:cxn ang="0">
                  <a:pos x="T2" y="T3"/>
                </a:cxn>
                <a:cxn ang="0">
                  <a:pos x="T4" y="T5"/>
                </a:cxn>
                <a:cxn ang="0">
                  <a:pos x="T6" y="T7"/>
                </a:cxn>
                <a:cxn ang="0">
                  <a:pos x="T8" y="T9"/>
                </a:cxn>
              </a:cxnLst>
              <a:rect l="0" t="0" r="r" b="b"/>
              <a:pathLst>
                <a:path w="21" h="19">
                  <a:moveTo>
                    <a:pt x="6" y="17"/>
                  </a:moveTo>
                  <a:cubicBezTo>
                    <a:pt x="2" y="15"/>
                    <a:pt x="0" y="10"/>
                    <a:pt x="3" y="5"/>
                  </a:cubicBezTo>
                  <a:cubicBezTo>
                    <a:pt x="5" y="1"/>
                    <a:pt x="10" y="0"/>
                    <a:pt x="15" y="2"/>
                  </a:cubicBezTo>
                  <a:cubicBezTo>
                    <a:pt x="19" y="4"/>
                    <a:pt x="21" y="9"/>
                    <a:pt x="18" y="13"/>
                  </a:cubicBezTo>
                  <a:cubicBezTo>
                    <a:pt x="16" y="17"/>
                    <a:pt x="11" y="19"/>
                    <a:pt x="6" y="17"/>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4" name="Freeform 65">
              <a:extLst>
                <a:ext uri="{FF2B5EF4-FFF2-40B4-BE49-F238E27FC236}">
                  <a16:creationId xmlns:a16="http://schemas.microsoft.com/office/drawing/2014/main" xmlns="" id="{363A6F8D-0D81-411B-8234-29998F2C1D22}"/>
                </a:ext>
              </a:extLst>
            </p:cNvPr>
            <p:cNvSpPr>
              <a:spLocks/>
            </p:cNvSpPr>
            <p:nvPr/>
          </p:nvSpPr>
          <p:spPr bwMode="auto">
            <a:xfrm>
              <a:off x="1241425" y="2273301"/>
              <a:ext cx="20638" cy="20638"/>
            </a:xfrm>
            <a:custGeom>
              <a:avLst/>
              <a:gdLst>
                <a:gd name="T0" fmla="*/ 9 w 18"/>
                <a:gd name="T1" fmla="*/ 17 h 18"/>
                <a:gd name="T2" fmla="*/ 0 w 18"/>
                <a:gd name="T3" fmla="*/ 9 h 18"/>
                <a:gd name="T4" fmla="*/ 9 w 18"/>
                <a:gd name="T5" fmla="*/ 1 h 18"/>
                <a:gd name="T6" fmla="*/ 18 w 18"/>
                <a:gd name="T7" fmla="*/ 9 h 18"/>
                <a:gd name="T8" fmla="*/ 9 w 18"/>
                <a:gd name="T9" fmla="*/ 17 h 18"/>
              </a:gdLst>
              <a:ahLst/>
              <a:cxnLst>
                <a:cxn ang="0">
                  <a:pos x="T0" y="T1"/>
                </a:cxn>
                <a:cxn ang="0">
                  <a:pos x="T2" y="T3"/>
                </a:cxn>
                <a:cxn ang="0">
                  <a:pos x="T4" y="T5"/>
                </a:cxn>
                <a:cxn ang="0">
                  <a:pos x="T6" y="T7"/>
                </a:cxn>
                <a:cxn ang="0">
                  <a:pos x="T8" y="T9"/>
                </a:cxn>
              </a:cxnLst>
              <a:rect l="0" t="0" r="r" b="b"/>
              <a:pathLst>
                <a:path w="18" h="18">
                  <a:moveTo>
                    <a:pt x="9" y="17"/>
                  </a:moveTo>
                  <a:cubicBezTo>
                    <a:pt x="5" y="18"/>
                    <a:pt x="0" y="14"/>
                    <a:pt x="0" y="9"/>
                  </a:cubicBezTo>
                  <a:cubicBezTo>
                    <a:pt x="0" y="5"/>
                    <a:pt x="4" y="1"/>
                    <a:pt x="9" y="1"/>
                  </a:cubicBezTo>
                  <a:cubicBezTo>
                    <a:pt x="14" y="0"/>
                    <a:pt x="18" y="4"/>
                    <a:pt x="18" y="9"/>
                  </a:cubicBezTo>
                  <a:cubicBezTo>
                    <a:pt x="18" y="13"/>
                    <a:pt x="14" y="17"/>
                    <a:pt x="9" y="17"/>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5" name="Freeform 66">
              <a:extLst>
                <a:ext uri="{FF2B5EF4-FFF2-40B4-BE49-F238E27FC236}">
                  <a16:creationId xmlns:a16="http://schemas.microsoft.com/office/drawing/2014/main" xmlns="" id="{3E7DABE2-6FEC-433B-8027-61295469BB25}"/>
                </a:ext>
              </a:extLst>
            </p:cNvPr>
            <p:cNvSpPr>
              <a:spLocks/>
            </p:cNvSpPr>
            <p:nvPr/>
          </p:nvSpPr>
          <p:spPr bwMode="auto">
            <a:xfrm>
              <a:off x="1214438" y="2181226"/>
              <a:ext cx="23813" cy="22225"/>
            </a:xfrm>
            <a:custGeom>
              <a:avLst/>
              <a:gdLst>
                <a:gd name="T0" fmla="*/ 15 w 20"/>
                <a:gd name="T1" fmla="*/ 17 h 19"/>
                <a:gd name="T2" fmla="*/ 2 w 20"/>
                <a:gd name="T3" fmla="*/ 14 h 19"/>
                <a:gd name="T4" fmla="*/ 5 w 20"/>
                <a:gd name="T5" fmla="*/ 3 h 19"/>
                <a:gd name="T6" fmla="*/ 17 w 20"/>
                <a:gd name="T7" fmla="*/ 5 h 19"/>
                <a:gd name="T8" fmla="*/ 15 w 20"/>
                <a:gd name="T9" fmla="*/ 17 h 19"/>
              </a:gdLst>
              <a:ahLst/>
              <a:cxnLst>
                <a:cxn ang="0">
                  <a:pos x="T0" y="T1"/>
                </a:cxn>
                <a:cxn ang="0">
                  <a:pos x="T2" y="T3"/>
                </a:cxn>
                <a:cxn ang="0">
                  <a:pos x="T4" y="T5"/>
                </a:cxn>
                <a:cxn ang="0">
                  <a:pos x="T6" y="T7"/>
                </a:cxn>
                <a:cxn ang="0">
                  <a:pos x="T8" y="T9"/>
                </a:cxn>
              </a:cxnLst>
              <a:rect l="0" t="0" r="r" b="b"/>
              <a:pathLst>
                <a:path w="20" h="19">
                  <a:moveTo>
                    <a:pt x="15" y="17"/>
                  </a:moveTo>
                  <a:cubicBezTo>
                    <a:pt x="10" y="19"/>
                    <a:pt x="5" y="18"/>
                    <a:pt x="2" y="14"/>
                  </a:cubicBezTo>
                  <a:cubicBezTo>
                    <a:pt x="0" y="10"/>
                    <a:pt x="1" y="5"/>
                    <a:pt x="5" y="3"/>
                  </a:cubicBezTo>
                  <a:cubicBezTo>
                    <a:pt x="9" y="0"/>
                    <a:pt x="15" y="1"/>
                    <a:pt x="17" y="5"/>
                  </a:cubicBezTo>
                  <a:cubicBezTo>
                    <a:pt x="20" y="9"/>
                    <a:pt x="19" y="14"/>
                    <a:pt x="15" y="17"/>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6" name="Freeform 67">
              <a:extLst>
                <a:ext uri="{FF2B5EF4-FFF2-40B4-BE49-F238E27FC236}">
                  <a16:creationId xmlns:a16="http://schemas.microsoft.com/office/drawing/2014/main" xmlns="" id="{7AD217F0-5D66-4622-8DD8-4437942D9DAB}"/>
                </a:ext>
              </a:extLst>
            </p:cNvPr>
            <p:cNvSpPr>
              <a:spLocks/>
            </p:cNvSpPr>
            <p:nvPr/>
          </p:nvSpPr>
          <p:spPr bwMode="auto">
            <a:xfrm>
              <a:off x="1143000" y="2114551"/>
              <a:ext cx="25400" cy="23813"/>
            </a:xfrm>
            <a:custGeom>
              <a:avLst/>
              <a:gdLst>
                <a:gd name="T0" fmla="*/ 18 w 21"/>
                <a:gd name="T1" fmla="*/ 13 h 19"/>
                <a:gd name="T2" fmla="*/ 6 w 21"/>
                <a:gd name="T3" fmla="*/ 17 h 19"/>
                <a:gd name="T4" fmla="*/ 3 w 21"/>
                <a:gd name="T5" fmla="*/ 5 h 19"/>
                <a:gd name="T6" fmla="*/ 15 w 21"/>
                <a:gd name="T7" fmla="*/ 2 h 19"/>
                <a:gd name="T8" fmla="*/ 18 w 21"/>
                <a:gd name="T9" fmla="*/ 13 h 19"/>
              </a:gdLst>
              <a:ahLst/>
              <a:cxnLst>
                <a:cxn ang="0">
                  <a:pos x="T0" y="T1"/>
                </a:cxn>
                <a:cxn ang="0">
                  <a:pos x="T2" y="T3"/>
                </a:cxn>
                <a:cxn ang="0">
                  <a:pos x="T4" y="T5"/>
                </a:cxn>
                <a:cxn ang="0">
                  <a:pos x="T6" y="T7"/>
                </a:cxn>
                <a:cxn ang="0">
                  <a:pos x="T8" y="T9"/>
                </a:cxn>
              </a:cxnLst>
              <a:rect l="0" t="0" r="r" b="b"/>
              <a:pathLst>
                <a:path w="21" h="19">
                  <a:moveTo>
                    <a:pt x="18" y="13"/>
                  </a:moveTo>
                  <a:cubicBezTo>
                    <a:pt x="16" y="17"/>
                    <a:pt x="11" y="19"/>
                    <a:pt x="6" y="17"/>
                  </a:cubicBezTo>
                  <a:cubicBezTo>
                    <a:pt x="2" y="15"/>
                    <a:pt x="0" y="10"/>
                    <a:pt x="3" y="5"/>
                  </a:cubicBezTo>
                  <a:cubicBezTo>
                    <a:pt x="5" y="1"/>
                    <a:pt x="10" y="0"/>
                    <a:pt x="15" y="2"/>
                  </a:cubicBezTo>
                  <a:cubicBezTo>
                    <a:pt x="19" y="4"/>
                    <a:pt x="21" y="9"/>
                    <a:pt x="18" y="13"/>
                  </a:cubicBez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7" name="Freeform 68">
              <a:extLst>
                <a:ext uri="{FF2B5EF4-FFF2-40B4-BE49-F238E27FC236}">
                  <a16:creationId xmlns:a16="http://schemas.microsoft.com/office/drawing/2014/main" xmlns="" id="{A1A0F026-0D90-4532-B94C-F49F9205A278}"/>
                </a:ext>
              </a:extLst>
            </p:cNvPr>
            <p:cNvSpPr>
              <a:spLocks/>
            </p:cNvSpPr>
            <p:nvPr/>
          </p:nvSpPr>
          <p:spPr bwMode="auto">
            <a:xfrm>
              <a:off x="2120900" y="3170238"/>
              <a:ext cx="1325563" cy="300038"/>
            </a:xfrm>
            <a:custGeom>
              <a:avLst/>
              <a:gdLst>
                <a:gd name="T0" fmla="*/ 1103 w 1104"/>
                <a:gd name="T1" fmla="*/ 250 h 250"/>
                <a:gd name="T2" fmla="*/ 1104 w 1104"/>
                <a:gd name="T3" fmla="*/ 239 h 250"/>
                <a:gd name="T4" fmla="*/ 1023 w 1104"/>
                <a:gd name="T5" fmla="*/ 163 h 250"/>
                <a:gd name="T6" fmla="*/ 1007 w 1104"/>
                <a:gd name="T7" fmla="*/ 165 h 250"/>
                <a:gd name="T8" fmla="*/ 937 w 1104"/>
                <a:gd name="T9" fmla="*/ 93 h 250"/>
                <a:gd name="T10" fmla="*/ 781 w 1104"/>
                <a:gd name="T11" fmla="*/ 0 h 250"/>
                <a:gd name="T12" fmla="*/ 636 w 1104"/>
                <a:gd name="T13" fmla="*/ 74 h 250"/>
                <a:gd name="T14" fmla="*/ 545 w 1104"/>
                <a:gd name="T15" fmla="*/ 38 h 250"/>
                <a:gd name="T16" fmla="*/ 435 w 1104"/>
                <a:gd name="T17" fmla="*/ 97 h 250"/>
                <a:gd name="T18" fmla="*/ 302 w 1104"/>
                <a:gd name="T19" fmla="*/ 38 h 250"/>
                <a:gd name="T20" fmla="*/ 152 w 1104"/>
                <a:gd name="T21" fmla="*/ 120 h 250"/>
                <a:gd name="T22" fmla="*/ 0 w 1104"/>
                <a:gd name="T23" fmla="*/ 250 h 250"/>
                <a:gd name="T24" fmla="*/ 1103 w 1104"/>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4" h="250">
                  <a:moveTo>
                    <a:pt x="1103" y="250"/>
                  </a:moveTo>
                  <a:cubicBezTo>
                    <a:pt x="1104" y="246"/>
                    <a:pt x="1104" y="243"/>
                    <a:pt x="1104" y="239"/>
                  </a:cubicBezTo>
                  <a:cubicBezTo>
                    <a:pt x="1104" y="197"/>
                    <a:pt x="1068" y="163"/>
                    <a:pt x="1023" y="163"/>
                  </a:cubicBezTo>
                  <a:cubicBezTo>
                    <a:pt x="1018" y="163"/>
                    <a:pt x="1012" y="164"/>
                    <a:pt x="1007" y="165"/>
                  </a:cubicBezTo>
                  <a:cubicBezTo>
                    <a:pt x="992" y="134"/>
                    <a:pt x="967" y="109"/>
                    <a:pt x="937" y="93"/>
                  </a:cubicBezTo>
                  <a:cubicBezTo>
                    <a:pt x="909" y="38"/>
                    <a:pt x="850" y="0"/>
                    <a:pt x="781" y="0"/>
                  </a:cubicBezTo>
                  <a:cubicBezTo>
                    <a:pt x="720" y="0"/>
                    <a:pt x="667" y="30"/>
                    <a:pt x="636" y="74"/>
                  </a:cubicBezTo>
                  <a:cubicBezTo>
                    <a:pt x="613" y="52"/>
                    <a:pt x="580" y="38"/>
                    <a:pt x="545" y="38"/>
                  </a:cubicBezTo>
                  <a:cubicBezTo>
                    <a:pt x="498" y="38"/>
                    <a:pt x="457" y="62"/>
                    <a:pt x="435" y="97"/>
                  </a:cubicBezTo>
                  <a:cubicBezTo>
                    <a:pt x="404" y="61"/>
                    <a:pt x="356" y="38"/>
                    <a:pt x="302" y="38"/>
                  </a:cubicBezTo>
                  <a:cubicBezTo>
                    <a:pt x="238" y="38"/>
                    <a:pt x="182" y="71"/>
                    <a:pt x="152" y="120"/>
                  </a:cubicBezTo>
                  <a:cubicBezTo>
                    <a:pt x="76" y="127"/>
                    <a:pt x="15" y="181"/>
                    <a:pt x="0" y="250"/>
                  </a:cubicBezTo>
                  <a:lnTo>
                    <a:pt x="1103" y="250"/>
                  </a:lnTo>
                  <a:close/>
                </a:path>
              </a:pathLst>
            </a:custGeom>
            <a:solidFill>
              <a:srgbClr val="11A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8" name="Freeform 69">
              <a:extLst>
                <a:ext uri="{FF2B5EF4-FFF2-40B4-BE49-F238E27FC236}">
                  <a16:creationId xmlns:a16="http://schemas.microsoft.com/office/drawing/2014/main" xmlns="" id="{CD2F80B5-2286-4301-BF5B-8D924B8C19A3}"/>
                </a:ext>
              </a:extLst>
            </p:cNvPr>
            <p:cNvSpPr>
              <a:spLocks/>
            </p:cNvSpPr>
            <p:nvPr/>
          </p:nvSpPr>
          <p:spPr bwMode="auto">
            <a:xfrm>
              <a:off x="168275" y="1819276"/>
              <a:ext cx="773113" cy="174625"/>
            </a:xfrm>
            <a:custGeom>
              <a:avLst/>
              <a:gdLst>
                <a:gd name="T0" fmla="*/ 1 w 645"/>
                <a:gd name="T1" fmla="*/ 146 h 146"/>
                <a:gd name="T2" fmla="*/ 0 w 645"/>
                <a:gd name="T3" fmla="*/ 140 h 146"/>
                <a:gd name="T4" fmla="*/ 47 w 645"/>
                <a:gd name="T5" fmla="*/ 95 h 146"/>
                <a:gd name="T6" fmla="*/ 57 w 645"/>
                <a:gd name="T7" fmla="*/ 96 h 146"/>
                <a:gd name="T8" fmla="*/ 98 w 645"/>
                <a:gd name="T9" fmla="*/ 54 h 146"/>
                <a:gd name="T10" fmla="*/ 189 w 645"/>
                <a:gd name="T11" fmla="*/ 0 h 146"/>
                <a:gd name="T12" fmla="*/ 274 w 645"/>
                <a:gd name="T13" fmla="*/ 44 h 146"/>
                <a:gd name="T14" fmla="*/ 327 w 645"/>
                <a:gd name="T15" fmla="*/ 22 h 146"/>
                <a:gd name="T16" fmla="*/ 391 w 645"/>
                <a:gd name="T17" fmla="*/ 57 h 146"/>
                <a:gd name="T18" fmla="*/ 468 w 645"/>
                <a:gd name="T19" fmla="*/ 22 h 146"/>
                <a:gd name="T20" fmla="*/ 556 w 645"/>
                <a:gd name="T21" fmla="*/ 70 h 146"/>
                <a:gd name="T22" fmla="*/ 645 w 645"/>
                <a:gd name="T23" fmla="*/ 146 h 146"/>
                <a:gd name="T24" fmla="*/ 1 w 645"/>
                <a:gd name="T2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146">
                  <a:moveTo>
                    <a:pt x="1" y="146"/>
                  </a:moveTo>
                  <a:cubicBezTo>
                    <a:pt x="1" y="144"/>
                    <a:pt x="0" y="142"/>
                    <a:pt x="0" y="140"/>
                  </a:cubicBezTo>
                  <a:cubicBezTo>
                    <a:pt x="0" y="115"/>
                    <a:pt x="21" y="95"/>
                    <a:pt x="47" y="95"/>
                  </a:cubicBezTo>
                  <a:cubicBezTo>
                    <a:pt x="51" y="95"/>
                    <a:pt x="54" y="96"/>
                    <a:pt x="57" y="96"/>
                  </a:cubicBezTo>
                  <a:cubicBezTo>
                    <a:pt x="66" y="79"/>
                    <a:pt x="80" y="64"/>
                    <a:pt x="98" y="54"/>
                  </a:cubicBezTo>
                  <a:cubicBezTo>
                    <a:pt x="114" y="22"/>
                    <a:pt x="149" y="0"/>
                    <a:pt x="189" y="0"/>
                  </a:cubicBezTo>
                  <a:cubicBezTo>
                    <a:pt x="225" y="0"/>
                    <a:pt x="256" y="17"/>
                    <a:pt x="274" y="44"/>
                  </a:cubicBezTo>
                  <a:cubicBezTo>
                    <a:pt x="287" y="30"/>
                    <a:pt x="306" y="22"/>
                    <a:pt x="327" y="22"/>
                  </a:cubicBezTo>
                  <a:cubicBezTo>
                    <a:pt x="354" y="22"/>
                    <a:pt x="378" y="36"/>
                    <a:pt x="391" y="57"/>
                  </a:cubicBezTo>
                  <a:cubicBezTo>
                    <a:pt x="409" y="36"/>
                    <a:pt x="437" y="22"/>
                    <a:pt x="468" y="22"/>
                  </a:cubicBezTo>
                  <a:cubicBezTo>
                    <a:pt x="506" y="22"/>
                    <a:pt x="539" y="42"/>
                    <a:pt x="556" y="70"/>
                  </a:cubicBezTo>
                  <a:cubicBezTo>
                    <a:pt x="600" y="75"/>
                    <a:pt x="636" y="106"/>
                    <a:pt x="645" y="146"/>
                  </a:cubicBezTo>
                  <a:lnTo>
                    <a:pt x="1" y="146"/>
                  </a:lnTo>
                  <a:close/>
                </a:path>
              </a:pathLst>
            </a:custGeom>
            <a:solidFill>
              <a:srgbClr val="2EB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9" name="Freeform 70">
              <a:extLst>
                <a:ext uri="{FF2B5EF4-FFF2-40B4-BE49-F238E27FC236}">
                  <a16:creationId xmlns:a16="http://schemas.microsoft.com/office/drawing/2014/main" xmlns="" id="{D39C2F9E-4E6F-4373-9D30-386909E18918}"/>
                </a:ext>
              </a:extLst>
            </p:cNvPr>
            <p:cNvSpPr>
              <a:spLocks noEditPoints="1"/>
            </p:cNvSpPr>
            <p:nvPr/>
          </p:nvSpPr>
          <p:spPr bwMode="auto">
            <a:xfrm>
              <a:off x="180975" y="1281113"/>
              <a:ext cx="603250" cy="347663"/>
            </a:xfrm>
            <a:custGeom>
              <a:avLst/>
              <a:gdLst>
                <a:gd name="T0" fmla="*/ 437 w 502"/>
                <a:gd name="T1" fmla="*/ 290 h 290"/>
                <a:gd name="T2" fmla="*/ 250 w 502"/>
                <a:gd name="T3" fmla="*/ 290 h 290"/>
                <a:gd name="T4" fmla="*/ 250 w 502"/>
                <a:gd name="T5" fmla="*/ 209 h 290"/>
                <a:gd name="T6" fmla="*/ 279 w 502"/>
                <a:gd name="T7" fmla="*/ 209 h 290"/>
                <a:gd name="T8" fmla="*/ 230 w 502"/>
                <a:gd name="T9" fmla="*/ 136 h 290"/>
                <a:gd name="T10" fmla="*/ 179 w 502"/>
                <a:gd name="T11" fmla="*/ 209 h 290"/>
                <a:gd name="T12" fmla="*/ 210 w 502"/>
                <a:gd name="T13" fmla="*/ 209 h 290"/>
                <a:gd name="T14" fmla="*/ 210 w 502"/>
                <a:gd name="T15" fmla="*/ 290 h 290"/>
                <a:gd name="T16" fmla="*/ 65 w 502"/>
                <a:gd name="T17" fmla="*/ 290 h 290"/>
                <a:gd name="T18" fmla="*/ 65 w 502"/>
                <a:gd name="T19" fmla="*/ 290 h 290"/>
                <a:gd name="T20" fmla="*/ 0 w 502"/>
                <a:gd name="T21" fmla="*/ 224 h 290"/>
                <a:gd name="T22" fmla="*/ 58 w 502"/>
                <a:gd name="T23" fmla="*/ 160 h 290"/>
                <a:gd name="T24" fmla="*/ 50 w 502"/>
                <a:gd name="T25" fmla="*/ 120 h 290"/>
                <a:gd name="T26" fmla="*/ 177 w 502"/>
                <a:gd name="T27" fmla="*/ 0 h 290"/>
                <a:gd name="T28" fmla="*/ 297 w 502"/>
                <a:gd name="T29" fmla="*/ 81 h 290"/>
                <a:gd name="T30" fmla="*/ 340 w 502"/>
                <a:gd name="T31" fmla="*/ 72 h 290"/>
                <a:gd name="T32" fmla="*/ 437 w 502"/>
                <a:gd name="T33" fmla="*/ 159 h 290"/>
                <a:gd name="T34" fmla="*/ 502 w 502"/>
                <a:gd name="T35" fmla="*/ 224 h 290"/>
                <a:gd name="T36" fmla="*/ 437 w 502"/>
                <a:gd name="T37" fmla="*/ 290 h 290"/>
                <a:gd name="T38" fmla="*/ 259 w 502"/>
                <a:gd name="T39" fmla="*/ 282 h 290"/>
                <a:gd name="T40" fmla="*/ 428 w 502"/>
                <a:gd name="T41" fmla="*/ 282 h 290"/>
                <a:gd name="T42" fmla="*/ 428 w 502"/>
                <a:gd name="T43" fmla="*/ 281 h 290"/>
                <a:gd name="T44" fmla="*/ 433 w 502"/>
                <a:gd name="T45" fmla="*/ 281 h 290"/>
                <a:gd name="T46" fmla="*/ 493 w 502"/>
                <a:gd name="T47" fmla="*/ 224 h 290"/>
                <a:gd name="T48" fmla="*/ 433 w 502"/>
                <a:gd name="T49" fmla="*/ 167 h 290"/>
                <a:gd name="T50" fmla="*/ 428 w 502"/>
                <a:gd name="T51" fmla="*/ 167 h 290"/>
                <a:gd name="T52" fmla="*/ 428 w 502"/>
                <a:gd name="T53" fmla="*/ 163 h 290"/>
                <a:gd name="T54" fmla="*/ 340 w 502"/>
                <a:gd name="T55" fmla="*/ 81 h 290"/>
                <a:gd name="T56" fmla="*/ 296 w 502"/>
                <a:gd name="T57" fmla="*/ 91 h 290"/>
                <a:gd name="T58" fmla="*/ 291 w 502"/>
                <a:gd name="T59" fmla="*/ 94 h 290"/>
                <a:gd name="T60" fmla="*/ 290 w 502"/>
                <a:gd name="T61" fmla="*/ 89 h 290"/>
                <a:gd name="T62" fmla="*/ 177 w 502"/>
                <a:gd name="T63" fmla="*/ 9 h 290"/>
                <a:gd name="T64" fmla="*/ 60 w 502"/>
                <a:gd name="T65" fmla="*/ 120 h 290"/>
                <a:gd name="T66" fmla="*/ 68 w 502"/>
                <a:gd name="T67" fmla="*/ 162 h 290"/>
                <a:gd name="T68" fmla="*/ 70 w 502"/>
                <a:gd name="T69" fmla="*/ 167 h 290"/>
                <a:gd name="T70" fmla="*/ 64 w 502"/>
                <a:gd name="T71" fmla="*/ 168 h 290"/>
                <a:gd name="T72" fmla="*/ 9 w 502"/>
                <a:gd name="T73" fmla="*/ 224 h 290"/>
                <a:gd name="T74" fmla="*/ 69 w 502"/>
                <a:gd name="T75" fmla="*/ 281 h 290"/>
                <a:gd name="T76" fmla="*/ 74 w 502"/>
                <a:gd name="T77" fmla="*/ 281 h 290"/>
                <a:gd name="T78" fmla="*/ 74 w 502"/>
                <a:gd name="T79" fmla="*/ 282 h 290"/>
                <a:gd name="T80" fmla="*/ 201 w 502"/>
                <a:gd name="T81" fmla="*/ 282 h 290"/>
                <a:gd name="T82" fmla="*/ 201 w 502"/>
                <a:gd name="T83" fmla="*/ 218 h 290"/>
                <a:gd name="T84" fmla="*/ 161 w 502"/>
                <a:gd name="T85" fmla="*/ 218 h 290"/>
                <a:gd name="T86" fmla="*/ 230 w 502"/>
                <a:gd name="T87" fmla="*/ 120 h 290"/>
                <a:gd name="T88" fmla="*/ 296 w 502"/>
                <a:gd name="T89" fmla="*/ 218 h 290"/>
                <a:gd name="T90" fmla="*/ 259 w 502"/>
                <a:gd name="T91" fmla="*/ 218 h 290"/>
                <a:gd name="T92" fmla="*/ 259 w 502"/>
                <a:gd name="T93" fmla="*/ 28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2" h="290">
                  <a:moveTo>
                    <a:pt x="437" y="290"/>
                  </a:moveTo>
                  <a:cubicBezTo>
                    <a:pt x="250" y="290"/>
                    <a:pt x="250" y="290"/>
                    <a:pt x="250" y="290"/>
                  </a:cubicBezTo>
                  <a:cubicBezTo>
                    <a:pt x="250" y="209"/>
                    <a:pt x="250" y="209"/>
                    <a:pt x="250" y="209"/>
                  </a:cubicBezTo>
                  <a:cubicBezTo>
                    <a:pt x="279" y="209"/>
                    <a:pt x="279" y="209"/>
                    <a:pt x="279" y="209"/>
                  </a:cubicBezTo>
                  <a:cubicBezTo>
                    <a:pt x="230" y="136"/>
                    <a:pt x="230" y="136"/>
                    <a:pt x="230" y="136"/>
                  </a:cubicBezTo>
                  <a:cubicBezTo>
                    <a:pt x="179" y="209"/>
                    <a:pt x="179" y="209"/>
                    <a:pt x="179" y="209"/>
                  </a:cubicBezTo>
                  <a:cubicBezTo>
                    <a:pt x="210" y="209"/>
                    <a:pt x="210" y="209"/>
                    <a:pt x="210" y="209"/>
                  </a:cubicBezTo>
                  <a:cubicBezTo>
                    <a:pt x="210" y="290"/>
                    <a:pt x="210" y="290"/>
                    <a:pt x="210" y="290"/>
                  </a:cubicBezTo>
                  <a:cubicBezTo>
                    <a:pt x="65" y="290"/>
                    <a:pt x="65" y="290"/>
                    <a:pt x="65" y="290"/>
                  </a:cubicBezTo>
                  <a:cubicBezTo>
                    <a:pt x="65" y="290"/>
                    <a:pt x="65" y="290"/>
                    <a:pt x="65" y="290"/>
                  </a:cubicBezTo>
                  <a:cubicBezTo>
                    <a:pt x="28" y="288"/>
                    <a:pt x="0" y="259"/>
                    <a:pt x="0" y="224"/>
                  </a:cubicBezTo>
                  <a:cubicBezTo>
                    <a:pt x="0" y="192"/>
                    <a:pt x="25" y="165"/>
                    <a:pt x="58" y="160"/>
                  </a:cubicBezTo>
                  <a:cubicBezTo>
                    <a:pt x="53" y="147"/>
                    <a:pt x="50" y="134"/>
                    <a:pt x="50" y="120"/>
                  </a:cubicBezTo>
                  <a:cubicBezTo>
                    <a:pt x="50" y="54"/>
                    <a:pt x="107" y="0"/>
                    <a:pt x="177" y="0"/>
                  </a:cubicBezTo>
                  <a:cubicBezTo>
                    <a:pt x="231" y="0"/>
                    <a:pt x="279" y="33"/>
                    <a:pt x="297" y="81"/>
                  </a:cubicBezTo>
                  <a:cubicBezTo>
                    <a:pt x="310" y="75"/>
                    <a:pt x="325" y="72"/>
                    <a:pt x="340" y="72"/>
                  </a:cubicBezTo>
                  <a:cubicBezTo>
                    <a:pt x="392" y="72"/>
                    <a:pt x="434" y="110"/>
                    <a:pt x="437" y="159"/>
                  </a:cubicBezTo>
                  <a:cubicBezTo>
                    <a:pt x="473" y="161"/>
                    <a:pt x="502" y="189"/>
                    <a:pt x="502" y="224"/>
                  </a:cubicBezTo>
                  <a:cubicBezTo>
                    <a:pt x="502" y="259"/>
                    <a:pt x="473" y="288"/>
                    <a:pt x="437" y="290"/>
                  </a:cubicBezTo>
                  <a:close/>
                  <a:moveTo>
                    <a:pt x="259" y="282"/>
                  </a:moveTo>
                  <a:cubicBezTo>
                    <a:pt x="428" y="282"/>
                    <a:pt x="428" y="282"/>
                    <a:pt x="428" y="282"/>
                  </a:cubicBezTo>
                  <a:cubicBezTo>
                    <a:pt x="428" y="281"/>
                    <a:pt x="428" y="281"/>
                    <a:pt x="428" y="281"/>
                  </a:cubicBezTo>
                  <a:cubicBezTo>
                    <a:pt x="433" y="281"/>
                    <a:pt x="433" y="281"/>
                    <a:pt x="433" y="281"/>
                  </a:cubicBezTo>
                  <a:cubicBezTo>
                    <a:pt x="466" y="281"/>
                    <a:pt x="493" y="256"/>
                    <a:pt x="493" y="224"/>
                  </a:cubicBezTo>
                  <a:cubicBezTo>
                    <a:pt x="493" y="193"/>
                    <a:pt x="466" y="167"/>
                    <a:pt x="433" y="167"/>
                  </a:cubicBezTo>
                  <a:cubicBezTo>
                    <a:pt x="428" y="167"/>
                    <a:pt x="428" y="167"/>
                    <a:pt x="428" y="167"/>
                  </a:cubicBezTo>
                  <a:cubicBezTo>
                    <a:pt x="428" y="163"/>
                    <a:pt x="428" y="163"/>
                    <a:pt x="428" y="163"/>
                  </a:cubicBezTo>
                  <a:cubicBezTo>
                    <a:pt x="428" y="118"/>
                    <a:pt x="388" y="81"/>
                    <a:pt x="340" y="81"/>
                  </a:cubicBezTo>
                  <a:cubicBezTo>
                    <a:pt x="325" y="81"/>
                    <a:pt x="310" y="84"/>
                    <a:pt x="296" y="91"/>
                  </a:cubicBezTo>
                  <a:cubicBezTo>
                    <a:pt x="291" y="94"/>
                    <a:pt x="291" y="94"/>
                    <a:pt x="291" y="94"/>
                  </a:cubicBezTo>
                  <a:cubicBezTo>
                    <a:pt x="290" y="89"/>
                    <a:pt x="290" y="89"/>
                    <a:pt x="290" y="89"/>
                  </a:cubicBezTo>
                  <a:cubicBezTo>
                    <a:pt x="275" y="42"/>
                    <a:pt x="229" y="9"/>
                    <a:pt x="177" y="9"/>
                  </a:cubicBezTo>
                  <a:cubicBezTo>
                    <a:pt x="112" y="9"/>
                    <a:pt x="60" y="59"/>
                    <a:pt x="60" y="120"/>
                  </a:cubicBezTo>
                  <a:cubicBezTo>
                    <a:pt x="60" y="134"/>
                    <a:pt x="62" y="148"/>
                    <a:pt x="68" y="162"/>
                  </a:cubicBezTo>
                  <a:cubicBezTo>
                    <a:pt x="70" y="167"/>
                    <a:pt x="70" y="167"/>
                    <a:pt x="70" y="167"/>
                  </a:cubicBezTo>
                  <a:cubicBezTo>
                    <a:pt x="64" y="168"/>
                    <a:pt x="64" y="168"/>
                    <a:pt x="64" y="168"/>
                  </a:cubicBezTo>
                  <a:cubicBezTo>
                    <a:pt x="33" y="170"/>
                    <a:pt x="9" y="195"/>
                    <a:pt x="9" y="224"/>
                  </a:cubicBezTo>
                  <a:cubicBezTo>
                    <a:pt x="9" y="256"/>
                    <a:pt x="36" y="281"/>
                    <a:pt x="69" y="281"/>
                  </a:cubicBezTo>
                  <a:cubicBezTo>
                    <a:pt x="74" y="281"/>
                    <a:pt x="74" y="281"/>
                    <a:pt x="74" y="281"/>
                  </a:cubicBezTo>
                  <a:cubicBezTo>
                    <a:pt x="74" y="282"/>
                    <a:pt x="74" y="282"/>
                    <a:pt x="74" y="282"/>
                  </a:cubicBezTo>
                  <a:cubicBezTo>
                    <a:pt x="201" y="282"/>
                    <a:pt x="201" y="282"/>
                    <a:pt x="201" y="282"/>
                  </a:cubicBezTo>
                  <a:cubicBezTo>
                    <a:pt x="201" y="218"/>
                    <a:pt x="201" y="218"/>
                    <a:pt x="201" y="218"/>
                  </a:cubicBezTo>
                  <a:cubicBezTo>
                    <a:pt x="161" y="218"/>
                    <a:pt x="161" y="218"/>
                    <a:pt x="161" y="218"/>
                  </a:cubicBezTo>
                  <a:cubicBezTo>
                    <a:pt x="230" y="120"/>
                    <a:pt x="230" y="120"/>
                    <a:pt x="230" y="120"/>
                  </a:cubicBezTo>
                  <a:cubicBezTo>
                    <a:pt x="296" y="218"/>
                    <a:pt x="296" y="218"/>
                    <a:pt x="296" y="218"/>
                  </a:cubicBezTo>
                  <a:cubicBezTo>
                    <a:pt x="259" y="218"/>
                    <a:pt x="259" y="218"/>
                    <a:pt x="259" y="218"/>
                  </a:cubicBezTo>
                  <a:lnTo>
                    <a:pt x="259" y="282"/>
                  </a:ln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0" name="Freeform 71">
              <a:extLst>
                <a:ext uri="{FF2B5EF4-FFF2-40B4-BE49-F238E27FC236}">
                  <a16:creationId xmlns:a16="http://schemas.microsoft.com/office/drawing/2014/main" xmlns="" id="{3E7A4168-E5D6-49B5-8568-205A7703BFAE}"/>
                </a:ext>
              </a:extLst>
            </p:cNvPr>
            <p:cNvSpPr>
              <a:spLocks noEditPoints="1"/>
            </p:cNvSpPr>
            <p:nvPr/>
          </p:nvSpPr>
          <p:spPr bwMode="auto">
            <a:xfrm>
              <a:off x="269875" y="2101851"/>
              <a:ext cx="425450" cy="401638"/>
            </a:xfrm>
            <a:custGeom>
              <a:avLst/>
              <a:gdLst>
                <a:gd name="T0" fmla="*/ 177 w 354"/>
                <a:gd name="T1" fmla="*/ 334 h 334"/>
                <a:gd name="T2" fmla="*/ 0 w 354"/>
                <a:gd name="T3" fmla="*/ 167 h 334"/>
                <a:gd name="T4" fmla="*/ 177 w 354"/>
                <a:gd name="T5" fmla="*/ 0 h 334"/>
                <a:gd name="T6" fmla="*/ 354 w 354"/>
                <a:gd name="T7" fmla="*/ 167 h 334"/>
                <a:gd name="T8" fmla="*/ 177 w 354"/>
                <a:gd name="T9" fmla="*/ 334 h 334"/>
                <a:gd name="T10" fmla="*/ 177 w 354"/>
                <a:gd name="T11" fmla="*/ 9 h 334"/>
                <a:gd name="T12" fmla="*/ 9 w 354"/>
                <a:gd name="T13" fmla="*/ 167 h 334"/>
                <a:gd name="T14" fmla="*/ 177 w 354"/>
                <a:gd name="T15" fmla="*/ 326 h 334"/>
                <a:gd name="T16" fmla="*/ 345 w 354"/>
                <a:gd name="T17" fmla="*/ 167 h 334"/>
                <a:gd name="T18" fmla="*/ 177 w 354"/>
                <a:gd name="T19" fmla="*/ 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334">
                  <a:moveTo>
                    <a:pt x="177" y="334"/>
                  </a:moveTo>
                  <a:cubicBezTo>
                    <a:pt x="79" y="334"/>
                    <a:pt x="0" y="259"/>
                    <a:pt x="0" y="167"/>
                  </a:cubicBezTo>
                  <a:cubicBezTo>
                    <a:pt x="0" y="75"/>
                    <a:pt x="79" y="0"/>
                    <a:pt x="177" y="0"/>
                  </a:cubicBezTo>
                  <a:cubicBezTo>
                    <a:pt x="274" y="0"/>
                    <a:pt x="354" y="75"/>
                    <a:pt x="354" y="167"/>
                  </a:cubicBezTo>
                  <a:cubicBezTo>
                    <a:pt x="354" y="259"/>
                    <a:pt x="274" y="334"/>
                    <a:pt x="177" y="334"/>
                  </a:cubicBezTo>
                  <a:close/>
                  <a:moveTo>
                    <a:pt x="177" y="9"/>
                  </a:moveTo>
                  <a:cubicBezTo>
                    <a:pt x="84" y="9"/>
                    <a:pt x="9" y="80"/>
                    <a:pt x="9" y="167"/>
                  </a:cubicBezTo>
                  <a:cubicBezTo>
                    <a:pt x="9" y="255"/>
                    <a:pt x="84" y="326"/>
                    <a:pt x="177" y="326"/>
                  </a:cubicBezTo>
                  <a:cubicBezTo>
                    <a:pt x="269" y="326"/>
                    <a:pt x="345" y="255"/>
                    <a:pt x="345" y="167"/>
                  </a:cubicBezTo>
                  <a:cubicBezTo>
                    <a:pt x="345" y="80"/>
                    <a:pt x="269" y="9"/>
                    <a:pt x="177"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1" name="Freeform 72">
              <a:extLst>
                <a:ext uri="{FF2B5EF4-FFF2-40B4-BE49-F238E27FC236}">
                  <a16:creationId xmlns:a16="http://schemas.microsoft.com/office/drawing/2014/main" xmlns="" id="{F38E6C06-BF17-41F6-867D-46A07E3B8284}"/>
                </a:ext>
              </a:extLst>
            </p:cNvPr>
            <p:cNvSpPr>
              <a:spLocks/>
            </p:cNvSpPr>
            <p:nvPr/>
          </p:nvSpPr>
          <p:spPr bwMode="auto">
            <a:xfrm>
              <a:off x="1536700" y="1282701"/>
              <a:ext cx="523875" cy="349250"/>
            </a:xfrm>
            <a:custGeom>
              <a:avLst/>
              <a:gdLst>
                <a:gd name="T0" fmla="*/ 365 w 437"/>
                <a:gd name="T1" fmla="*/ 0 h 290"/>
                <a:gd name="T2" fmla="*/ 72 w 437"/>
                <a:gd name="T3" fmla="*/ 0 h 290"/>
                <a:gd name="T4" fmla="*/ 0 w 437"/>
                <a:gd name="T5" fmla="*/ 68 h 290"/>
                <a:gd name="T6" fmla="*/ 0 w 437"/>
                <a:gd name="T7" fmla="*/ 184 h 290"/>
                <a:gd name="T8" fmla="*/ 72 w 437"/>
                <a:gd name="T9" fmla="*/ 252 h 290"/>
                <a:gd name="T10" fmla="*/ 365 w 437"/>
                <a:gd name="T11" fmla="*/ 252 h 290"/>
                <a:gd name="T12" fmla="*/ 371 w 437"/>
                <a:gd name="T13" fmla="*/ 252 h 290"/>
                <a:gd name="T14" fmla="*/ 437 w 437"/>
                <a:gd name="T15" fmla="*/ 290 h 290"/>
                <a:gd name="T16" fmla="*/ 437 w 437"/>
                <a:gd name="T17" fmla="*/ 68 h 290"/>
                <a:gd name="T18" fmla="*/ 365 w 437"/>
                <a:gd name="T1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290">
                  <a:moveTo>
                    <a:pt x="365" y="0"/>
                  </a:moveTo>
                  <a:cubicBezTo>
                    <a:pt x="72" y="0"/>
                    <a:pt x="72" y="0"/>
                    <a:pt x="72" y="0"/>
                  </a:cubicBezTo>
                  <a:cubicBezTo>
                    <a:pt x="32" y="0"/>
                    <a:pt x="0" y="31"/>
                    <a:pt x="0" y="68"/>
                  </a:cubicBezTo>
                  <a:cubicBezTo>
                    <a:pt x="0" y="184"/>
                    <a:pt x="0" y="184"/>
                    <a:pt x="0" y="184"/>
                  </a:cubicBezTo>
                  <a:cubicBezTo>
                    <a:pt x="0" y="221"/>
                    <a:pt x="32" y="252"/>
                    <a:pt x="72" y="252"/>
                  </a:cubicBezTo>
                  <a:cubicBezTo>
                    <a:pt x="365" y="252"/>
                    <a:pt x="365" y="252"/>
                    <a:pt x="365" y="252"/>
                  </a:cubicBezTo>
                  <a:cubicBezTo>
                    <a:pt x="367" y="252"/>
                    <a:pt x="369" y="252"/>
                    <a:pt x="371" y="252"/>
                  </a:cubicBezTo>
                  <a:cubicBezTo>
                    <a:pt x="437" y="290"/>
                    <a:pt x="437" y="290"/>
                    <a:pt x="437" y="290"/>
                  </a:cubicBezTo>
                  <a:cubicBezTo>
                    <a:pt x="437" y="68"/>
                    <a:pt x="437" y="68"/>
                    <a:pt x="437" y="68"/>
                  </a:cubicBezTo>
                  <a:cubicBezTo>
                    <a:pt x="437" y="31"/>
                    <a:pt x="405" y="0"/>
                    <a:pt x="365" y="0"/>
                  </a:cubicBezTo>
                  <a:close/>
                </a:path>
              </a:pathLst>
            </a:custGeom>
            <a:solidFill>
              <a:srgbClr val="2EB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2" name="Freeform 73">
              <a:extLst>
                <a:ext uri="{FF2B5EF4-FFF2-40B4-BE49-F238E27FC236}">
                  <a16:creationId xmlns:a16="http://schemas.microsoft.com/office/drawing/2014/main" xmlns="" id="{5EB077C9-1465-4C68-A752-7E1C77ED651E}"/>
                </a:ext>
              </a:extLst>
            </p:cNvPr>
            <p:cNvSpPr>
              <a:spLocks/>
            </p:cNvSpPr>
            <p:nvPr/>
          </p:nvSpPr>
          <p:spPr bwMode="auto">
            <a:xfrm>
              <a:off x="1630363" y="1368426"/>
              <a:ext cx="74613" cy="125413"/>
            </a:xfrm>
            <a:custGeom>
              <a:avLst/>
              <a:gdLst>
                <a:gd name="T0" fmla="*/ 8 w 47"/>
                <a:gd name="T1" fmla="*/ 73 h 79"/>
                <a:gd name="T2" fmla="*/ 47 w 47"/>
                <a:gd name="T3" fmla="*/ 73 h 79"/>
                <a:gd name="T4" fmla="*/ 47 w 47"/>
                <a:gd name="T5" fmla="*/ 79 h 79"/>
                <a:gd name="T6" fmla="*/ 0 w 47"/>
                <a:gd name="T7" fmla="*/ 79 h 79"/>
                <a:gd name="T8" fmla="*/ 0 w 47"/>
                <a:gd name="T9" fmla="*/ 0 h 79"/>
                <a:gd name="T10" fmla="*/ 8 w 47"/>
                <a:gd name="T11" fmla="*/ 0 h 79"/>
                <a:gd name="T12" fmla="*/ 8 w 47"/>
                <a:gd name="T13" fmla="*/ 73 h 79"/>
              </a:gdLst>
              <a:ahLst/>
              <a:cxnLst>
                <a:cxn ang="0">
                  <a:pos x="T0" y="T1"/>
                </a:cxn>
                <a:cxn ang="0">
                  <a:pos x="T2" y="T3"/>
                </a:cxn>
                <a:cxn ang="0">
                  <a:pos x="T4" y="T5"/>
                </a:cxn>
                <a:cxn ang="0">
                  <a:pos x="T6" y="T7"/>
                </a:cxn>
                <a:cxn ang="0">
                  <a:pos x="T8" y="T9"/>
                </a:cxn>
                <a:cxn ang="0">
                  <a:pos x="T10" y="T11"/>
                </a:cxn>
                <a:cxn ang="0">
                  <a:pos x="T12" y="T13"/>
                </a:cxn>
              </a:cxnLst>
              <a:rect l="0" t="0" r="r" b="b"/>
              <a:pathLst>
                <a:path w="47" h="79">
                  <a:moveTo>
                    <a:pt x="8" y="73"/>
                  </a:moveTo>
                  <a:lnTo>
                    <a:pt x="47" y="73"/>
                  </a:lnTo>
                  <a:lnTo>
                    <a:pt x="47" y="79"/>
                  </a:lnTo>
                  <a:lnTo>
                    <a:pt x="0" y="79"/>
                  </a:lnTo>
                  <a:lnTo>
                    <a:pt x="0" y="0"/>
                  </a:lnTo>
                  <a:lnTo>
                    <a:pt x="8" y="0"/>
                  </a:lnTo>
                  <a:lnTo>
                    <a:pt x="8"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3" name="Freeform 74">
              <a:extLst>
                <a:ext uri="{FF2B5EF4-FFF2-40B4-BE49-F238E27FC236}">
                  <a16:creationId xmlns:a16="http://schemas.microsoft.com/office/drawing/2014/main" xmlns="" id="{B7A966A0-840F-430C-89FE-26CF4A67C12D}"/>
                </a:ext>
              </a:extLst>
            </p:cNvPr>
            <p:cNvSpPr>
              <a:spLocks noEditPoints="1"/>
            </p:cNvSpPr>
            <p:nvPr/>
          </p:nvSpPr>
          <p:spPr bwMode="auto">
            <a:xfrm>
              <a:off x="1728788" y="1366838"/>
              <a:ext cx="120650" cy="128588"/>
            </a:xfrm>
            <a:custGeom>
              <a:avLst/>
              <a:gdLst>
                <a:gd name="T0" fmla="*/ 49 w 100"/>
                <a:gd name="T1" fmla="*/ 108 h 108"/>
                <a:gd name="T2" fmla="*/ 28 w 100"/>
                <a:gd name="T3" fmla="*/ 104 h 108"/>
                <a:gd name="T4" fmla="*/ 12 w 100"/>
                <a:gd name="T5" fmla="*/ 93 h 108"/>
                <a:gd name="T6" fmla="*/ 3 w 100"/>
                <a:gd name="T7" fmla="*/ 75 h 108"/>
                <a:gd name="T8" fmla="*/ 0 w 100"/>
                <a:gd name="T9" fmla="*/ 54 h 108"/>
                <a:gd name="T10" fmla="*/ 4 w 100"/>
                <a:gd name="T11" fmla="*/ 32 h 108"/>
                <a:gd name="T12" fmla="*/ 13 w 100"/>
                <a:gd name="T13" fmla="*/ 15 h 108"/>
                <a:gd name="T14" fmla="*/ 30 w 100"/>
                <a:gd name="T15" fmla="*/ 4 h 108"/>
                <a:gd name="T16" fmla="*/ 51 w 100"/>
                <a:gd name="T17" fmla="*/ 0 h 108"/>
                <a:gd name="T18" fmla="*/ 73 w 100"/>
                <a:gd name="T19" fmla="*/ 4 h 108"/>
                <a:gd name="T20" fmla="*/ 88 w 100"/>
                <a:gd name="T21" fmla="*/ 15 h 108"/>
                <a:gd name="T22" fmla="*/ 97 w 100"/>
                <a:gd name="T23" fmla="*/ 31 h 108"/>
                <a:gd name="T24" fmla="*/ 100 w 100"/>
                <a:gd name="T25" fmla="*/ 52 h 108"/>
                <a:gd name="T26" fmla="*/ 97 w 100"/>
                <a:gd name="T27" fmla="*/ 75 h 108"/>
                <a:gd name="T28" fmla="*/ 87 w 100"/>
                <a:gd name="T29" fmla="*/ 93 h 108"/>
                <a:gd name="T30" fmla="*/ 71 w 100"/>
                <a:gd name="T31" fmla="*/ 104 h 108"/>
                <a:gd name="T32" fmla="*/ 49 w 100"/>
                <a:gd name="T33" fmla="*/ 108 h 108"/>
                <a:gd name="T34" fmla="*/ 50 w 100"/>
                <a:gd name="T35" fmla="*/ 100 h 108"/>
                <a:gd name="T36" fmla="*/ 66 w 100"/>
                <a:gd name="T37" fmla="*/ 97 h 108"/>
                <a:gd name="T38" fmla="*/ 78 w 100"/>
                <a:gd name="T39" fmla="*/ 88 h 108"/>
                <a:gd name="T40" fmla="*/ 86 w 100"/>
                <a:gd name="T41" fmla="*/ 73 h 108"/>
                <a:gd name="T42" fmla="*/ 89 w 100"/>
                <a:gd name="T43" fmla="*/ 53 h 108"/>
                <a:gd name="T44" fmla="*/ 86 w 100"/>
                <a:gd name="T45" fmla="*/ 34 h 108"/>
                <a:gd name="T46" fmla="*/ 79 w 100"/>
                <a:gd name="T47" fmla="*/ 20 h 108"/>
                <a:gd name="T48" fmla="*/ 67 w 100"/>
                <a:gd name="T49" fmla="*/ 11 h 108"/>
                <a:gd name="T50" fmla="*/ 51 w 100"/>
                <a:gd name="T51" fmla="*/ 8 h 108"/>
                <a:gd name="T52" fmla="*/ 35 w 100"/>
                <a:gd name="T53" fmla="*/ 11 h 108"/>
                <a:gd name="T54" fmla="*/ 22 w 100"/>
                <a:gd name="T55" fmla="*/ 20 h 108"/>
                <a:gd name="T56" fmla="*/ 14 w 100"/>
                <a:gd name="T57" fmla="*/ 34 h 108"/>
                <a:gd name="T58" fmla="*/ 11 w 100"/>
                <a:gd name="T59" fmla="*/ 54 h 108"/>
                <a:gd name="T60" fmla="*/ 14 w 100"/>
                <a:gd name="T61" fmla="*/ 73 h 108"/>
                <a:gd name="T62" fmla="*/ 22 w 100"/>
                <a:gd name="T63" fmla="*/ 88 h 108"/>
                <a:gd name="T64" fmla="*/ 34 w 100"/>
                <a:gd name="T65" fmla="*/ 97 h 108"/>
                <a:gd name="T66" fmla="*/ 50 w 100"/>
                <a:gd name="T67"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8">
                  <a:moveTo>
                    <a:pt x="49" y="108"/>
                  </a:moveTo>
                  <a:cubicBezTo>
                    <a:pt x="41" y="108"/>
                    <a:pt x="34" y="107"/>
                    <a:pt x="28" y="104"/>
                  </a:cubicBezTo>
                  <a:cubicBezTo>
                    <a:pt x="21" y="101"/>
                    <a:pt x="16" y="98"/>
                    <a:pt x="12" y="93"/>
                  </a:cubicBezTo>
                  <a:cubicBezTo>
                    <a:pt x="8" y="88"/>
                    <a:pt x="5" y="82"/>
                    <a:pt x="3" y="75"/>
                  </a:cubicBezTo>
                  <a:cubicBezTo>
                    <a:pt x="1" y="69"/>
                    <a:pt x="0" y="62"/>
                    <a:pt x="0" y="54"/>
                  </a:cubicBezTo>
                  <a:cubicBezTo>
                    <a:pt x="0" y="46"/>
                    <a:pt x="1" y="39"/>
                    <a:pt x="4" y="32"/>
                  </a:cubicBezTo>
                  <a:cubicBezTo>
                    <a:pt x="6" y="26"/>
                    <a:pt x="9" y="20"/>
                    <a:pt x="13" y="15"/>
                  </a:cubicBezTo>
                  <a:cubicBezTo>
                    <a:pt x="18" y="10"/>
                    <a:pt x="23" y="6"/>
                    <a:pt x="30" y="4"/>
                  </a:cubicBezTo>
                  <a:cubicBezTo>
                    <a:pt x="36" y="1"/>
                    <a:pt x="43" y="0"/>
                    <a:pt x="51" y="0"/>
                  </a:cubicBezTo>
                  <a:cubicBezTo>
                    <a:pt x="60" y="0"/>
                    <a:pt x="67" y="1"/>
                    <a:pt x="73" y="4"/>
                  </a:cubicBezTo>
                  <a:cubicBezTo>
                    <a:pt x="79" y="6"/>
                    <a:pt x="84" y="10"/>
                    <a:pt x="88" y="15"/>
                  </a:cubicBezTo>
                  <a:cubicBezTo>
                    <a:pt x="92" y="19"/>
                    <a:pt x="95" y="25"/>
                    <a:pt x="97" y="31"/>
                  </a:cubicBezTo>
                  <a:cubicBezTo>
                    <a:pt x="99" y="38"/>
                    <a:pt x="100" y="44"/>
                    <a:pt x="100" y="52"/>
                  </a:cubicBezTo>
                  <a:cubicBezTo>
                    <a:pt x="100" y="60"/>
                    <a:pt x="99" y="68"/>
                    <a:pt x="97" y="75"/>
                  </a:cubicBezTo>
                  <a:cubicBezTo>
                    <a:pt x="94" y="82"/>
                    <a:pt x="91" y="88"/>
                    <a:pt x="87" y="93"/>
                  </a:cubicBezTo>
                  <a:cubicBezTo>
                    <a:pt x="83" y="98"/>
                    <a:pt x="77" y="101"/>
                    <a:pt x="71" y="104"/>
                  </a:cubicBezTo>
                  <a:cubicBezTo>
                    <a:pt x="65" y="107"/>
                    <a:pt x="58" y="108"/>
                    <a:pt x="49" y="108"/>
                  </a:cubicBezTo>
                  <a:close/>
                  <a:moveTo>
                    <a:pt x="50" y="100"/>
                  </a:moveTo>
                  <a:cubicBezTo>
                    <a:pt x="56" y="100"/>
                    <a:pt x="61" y="99"/>
                    <a:pt x="66" y="97"/>
                  </a:cubicBezTo>
                  <a:cubicBezTo>
                    <a:pt x="70" y="95"/>
                    <a:pt x="75" y="92"/>
                    <a:pt x="78" y="88"/>
                  </a:cubicBezTo>
                  <a:cubicBezTo>
                    <a:pt x="82" y="84"/>
                    <a:pt x="84" y="79"/>
                    <a:pt x="86" y="73"/>
                  </a:cubicBezTo>
                  <a:cubicBezTo>
                    <a:pt x="88" y="68"/>
                    <a:pt x="89" y="61"/>
                    <a:pt x="89" y="53"/>
                  </a:cubicBezTo>
                  <a:cubicBezTo>
                    <a:pt x="89" y="46"/>
                    <a:pt x="88" y="39"/>
                    <a:pt x="86" y="34"/>
                  </a:cubicBezTo>
                  <a:cubicBezTo>
                    <a:pt x="85" y="28"/>
                    <a:pt x="82" y="24"/>
                    <a:pt x="79" y="20"/>
                  </a:cubicBezTo>
                  <a:cubicBezTo>
                    <a:pt x="75" y="16"/>
                    <a:pt x="71" y="13"/>
                    <a:pt x="67" y="11"/>
                  </a:cubicBezTo>
                  <a:cubicBezTo>
                    <a:pt x="62" y="9"/>
                    <a:pt x="57" y="8"/>
                    <a:pt x="51" y="8"/>
                  </a:cubicBezTo>
                  <a:cubicBezTo>
                    <a:pt x="45" y="8"/>
                    <a:pt x="40" y="9"/>
                    <a:pt x="35" y="11"/>
                  </a:cubicBezTo>
                  <a:cubicBezTo>
                    <a:pt x="30" y="13"/>
                    <a:pt x="26" y="16"/>
                    <a:pt x="22" y="20"/>
                  </a:cubicBezTo>
                  <a:cubicBezTo>
                    <a:pt x="19" y="24"/>
                    <a:pt x="16" y="29"/>
                    <a:pt x="14" y="34"/>
                  </a:cubicBezTo>
                  <a:cubicBezTo>
                    <a:pt x="12" y="40"/>
                    <a:pt x="11" y="46"/>
                    <a:pt x="11" y="54"/>
                  </a:cubicBezTo>
                  <a:cubicBezTo>
                    <a:pt x="11" y="61"/>
                    <a:pt x="12" y="68"/>
                    <a:pt x="14" y="73"/>
                  </a:cubicBezTo>
                  <a:cubicBezTo>
                    <a:pt x="16" y="79"/>
                    <a:pt x="18" y="84"/>
                    <a:pt x="22" y="88"/>
                  </a:cubicBezTo>
                  <a:cubicBezTo>
                    <a:pt x="25" y="92"/>
                    <a:pt x="29" y="95"/>
                    <a:pt x="34" y="97"/>
                  </a:cubicBezTo>
                  <a:cubicBezTo>
                    <a:pt x="39" y="99"/>
                    <a:pt x="44" y="100"/>
                    <a:pt x="50"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4" name="Freeform 75">
              <a:extLst>
                <a:ext uri="{FF2B5EF4-FFF2-40B4-BE49-F238E27FC236}">
                  <a16:creationId xmlns:a16="http://schemas.microsoft.com/office/drawing/2014/main" xmlns="" id="{4BD7073D-F507-4270-A35C-C0BE50AF20D7}"/>
                </a:ext>
              </a:extLst>
            </p:cNvPr>
            <p:cNvSpPr>
              <a:spLocks/>
            </p:cNvSpPr>
            <p:nvPr/>
          </p:nvSpPr>
          <p:spPr bwMode="auto">
            <a:xfrm>
              <a:off x="1892300" y="1368426"/>
              <a:ext cx="73025" cy="125413"/>
            </a:xfrm>
            <a:custGeom>
              <a:avLst/>
              <a:gdLst>
                <a:gd name="T0" fmla="*/ 8 w 46"/>
                <a:gd name="T1" fmla="*/ 73 h 79"/>
                <a:gd name="T2" fmla="*/ 46 w 46"/>
                <a:gd name="T3" fmla="*/ 73 h 79"/>
                <a:gd name="T4" fmla="*/ 46 w 46"/>
                <a:gd name="T5" fmla="*/ 79 h 79"/>
                <a:gd name="T6" fmla="*/ 0 w 46"/>
                <a:gd name="T7" fmla="*/ 79 h 79"/>
                <a:gd name="T8" fmla="*/ 0 w 46"/>
                <a:gd name="T9" fmla="*/ 0 h 79"/>
                <a:gd name="T10" fmla="*/ 8 w 46"/>
                <a:gd name="T11" fmla="*/ 0 h 79"/>
                <a:gd name="T12" fmla="*/ 8 w 46"/>
                <a:gd name="T13" fmla="*/ 73 h 79"/>
              </a:gdLst>
              <a:ahLst/>
              <a:cxnLst>
                <a:cxn ang="0">
                  <a:pos x="T0" y="T1"/>
                </a:cxn>
                <a:cxn ang="0">
                  <a:pos x="T2" y="T3"/>
                </a:cxn>
                <a:cxn ang="0">
                  <a:pos x="T4" y="T5"/>
                </a:cxn>
                <a:cxn ang="0">
                  <a:pos x="T6" y="T7"/>
                </a:cxn>
                <a:cxn ang="0">
                  <a:pos x="T8" y="T9"/>
                </a:cxn>
                <a:cxn ang="0">
                  <a:pos x="T10" y="T11"/>
                </a:cxn>
                <a:cxn ang="0">
                  <a:pos x="T12" y="T13"/>
                </a:cxn>
              </a:cxnLst>
              <a:rect l="0" t="0" r="r" b="b"/>
              <a:pathLst>
                <a:path w="46" h="79">
                  <a:moveTo>
                    <a:pt x="8" y="73"/>
                  </a:moveTo>
                  <a:lnTo>
                    <a:pt x="46" y="73"/>
                  </a:lnTo>
                  <a:lnTo>
                    <a:pt x="46" y="79"/>
                  </a:lnTo>
                  <a:lnTo>
                    <a:pt x="0" y="79"/>
                  </a:lnTo>
                  <a:lnTo>
                    <a:pt x="0" y="0"/>
                  </a:lnTo>
                  <a:lnTo>
                    <a:pt x="8" y="0"/>
                  </a:lnTo>
                  <a:lnTo>
                    <a:pt x="8"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5" name="Rectangle 76">
              <a:extLst>
                <a:ext uri="{FF2B5EF4-FFF2-40B4-BE49-F238E27FC236}">
                  <a16:creationId xmlns:a16="http://schemas.microsoft.com/office/drawing/2014/main" xmlns="" id="{0C2FE810-45A0-4716-A708-67373701C8EE}"/>
                </a:ext>
              </a:extLst>
            </p:cNvPr>
            <p:cNvSpPr>
              <a:spLocks noChangeArrowheads="1"/>
            </p:cNvSpPr>
            <p:nvPr/>
          </p:nvSpPr>
          <p:spPr bwMode="auto">
            <a:xfrm>
              <a:off x="2989263" y="1284288"/>
              <a:ext cx="512763" cy="293688"/>
            </a:xfrm>
            <a:prstGeom prst="rect">
              <a:avLst/>
            </a:prstGeom>
            <a:solidFill>
              <a:srgbClr val="333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6" name="Freeform 77">
              <a:extLst>
                <a:ext uri="{FF2B5EF4-FFF2-40B4-BE49-F238E27FC236}">
                  <a16:creationId xmlns:a16="http://schemas.microsoft.com/office/drawing/2014/main" xmlns="" id="{E3D21711-7FCC-4506-9526-18302F16A843}"/>
                </a:ext>
              </a:extLst>
            </p:cNvPr>
            <p:cNvSpPr>
              <a:spLocks/>
            </p:cNvSpPr>
            <p:nvPr/>
          </p:nvSpPr>
          <p:spPr bwMode="auto">
            <a:xfrm>
              <a:off x="3054350" y="1366838"/>
              <a:ext cx="73025" cy="127000"/>
            </a:xfrm>
            <a:custGeom>
              <a:avLst/>
              <a:gdLst>
                <a:gd name="T0" fmla="*/ 8 w 46"/>
                <a:gd name="T1" fmla="*/ 74 h 80"/>
                <a:gd name="T2" fmla="*/ 46 w 46"/>
                <a:gd name="T3" fmla="*/ 74 h 80"/>
                <a:gd name="T4" fmla="*/ 46 w 46"/>
                <a:gd name="T5" fmla="*/ 80 h 80"/>
                <a:gd name="T6" fmla="*/ 0 w 46"/>
                <a:gd name="T7" fmla="*/ 80 h 80"/>
                <a:gd name="T8" fmla="*/ 0 w 46"/>
                <a:gd name="T9" fmla="*/ 0 h 80"/>
                <a:gd name="T10" fmla="*/ 8 w 46"/>
                <a:gd name="T11" fmla="*/ 0 h 80"/>
                <a:gd name="T12" fmla="*/ 8 w 46"/>
                <a:gd name="T13" fmla="*/ 74 h 80"/>
              </a:gdLst>
              <a:ahLst/>
              <a:cxnLst>
                <a:cxn ang="0">
                  <a:pos x="T0" y="T1"/>
                </a:cxn>
                <a:cxn ang="0">
                  <a:pos x="T2" y="T3"/>
                </a:cxn>
                <a:cxn ang="0">
                  <a:pos x="T4" y="T5"/>
                </a:cxn>
                <a:cxn ang="0">
                  <a:pos x="T6" y="T7"/>
                </a:cxn>
                <a:cxn ang="0">
                  <a:pos x="T8" y="T9"/>
                </a:cxn>
                <a:cxn ang="0">
                  <a:pos x="T10" y="T11"/>
                </a:cxn>
                <a:cxn ang="0">
                  <a:pos x="T12" y="T13"/>
                </a:cxn>
              </a:cxnLst>
              <a:rect l="0" t="0" r="r" b="b"/>
              <a:pathLst>
                <a:path w="46" h="80">
                  <a:moveTo>
                    <a:pt x="8" y="74"/>
                  </a:moveTo>
                  <a:lnTo>
                    <a:pt x="46" y="74"/>
                  </a:lnTo>
                  <a:lnTo>
                    <a:pt x="46" y="80"/>
                  </a:lnTo>
                  <a:lnTo>
                    <a:pt x="0" y="80"/>
                  </a:lnTo>
                  <a:lnTo>
                    <a:pt x="0" y="0"/>
                  </a:lnTo>
                  <a:lnTo>
                    <a:pt x="8" y="0"/>
                  </a:lnTo>
                  <a:lnTo>
                    <a:pt x="8"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7" name="Rectangle 78">
              <a:extLst>
                <a:ext uri="{FF2B5EF4-FFF2-40B4-BE49-F238E27FC236}">
                  <a16:creationId xmlns:a16="http://schemas.microsoft.com/office/drawing/2014/main" xmlns="" id="{74FE11A7-C92F-4E1C-9769-16279A516D33}"/>
                </a:ext>
              </a:extLst>
            </p:cNvPr>
            <p:cNvSpPr>
              <a:spLocks noChangeArrowheads="1"/>
            </p:cNvSpPr>
            <p:nvPr/>
          </p:nvSpPr>
          <p:spPr bwMode="auto">
            <a:xfrm>
              <a:off x="3167063" y="1366838"/>
              <a:ext cx="12700" cy="12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8" name="Freeform 79">
              <a:extLst>
                <a:ext uri="{FF2B5EF4-FFF2-40B4-BE49-F238E27FC236}">
                  <a16:creationId xmlns:a16="http://schemas.microsoft.com/office/drawing/2014/main" xmlns="" id="{34ED18FD-EAEA-41BD-BB66-11DA3AF3FD4A}"/>
                </a:ext>
              </a:extLst>
            </p:cNvPr>
            <p:cNvSpPr>
              <a:spLocks/>
            </p:cNvSpPr>
            <p:nvPr/>
          </p:nvSpPr>
          <p:spPr bwMode="auto">
            <a:xfrm>
              <a:off x="3228975" y="1366838"/>
              <a:ext cx="93663" cy="127000"/>
            </a:xfrm>
            <a:custGeom>
              <a:avLst/>
              <a:gdLst>
                <a:gd name="T0" fmla="*/ 8 w 59"/>
                <a:gd name="T1" fmla="*/ 41 h 80"/>
                <a:gd name="T2" fmla="*/ 48 w 59"/>
                <a:gd name="T3" fmla="*/ 0 h 80"/>
                <a:gd name="T4" fmla="*/ 57 w 59"/>
                <a:gd name="T5" fmla="*/ 0 h 80"/>
                <a:gd name="T6" fmla="*/ 23 w 59"/>
                <a:gd name="T7" fmla="*/ 35 h 80"/>
                <a:gd name="T8" fmla="*/ 59 w 59"/>
                <a:gd name="T9" fmla="*/ 80 h 80"/>
                <a:gd name="T10" fmla="*/ 50 w 59"/>
                <a:gd name="T11" fmla="*/ 80 h 80"/>
                <a:gd name="T12" fmla="*/ 18 w 59"/>
                <a:gd name="T13" fmla="*/ 40 h 80"/>
                <a:gd name="T14" fmla="*/ 8 w 59"/>
                <a:gd name="T15" fmla="*/ 50 h 80"/>
                <a:gd name="T16" fmla="*/ 8 w 59"/>
                <a:gd name="T17" fmla="*/ 80 h 80"/>
                <a:gd name="T18" fmla="*/ 0 w 59"/>
                <a:gd name="T19" fmla="*/ 80 h 80"/>
                <a:gd name="T20" fmla="*/ 0 w 59"/>
                <a:gd name="T21" fmla="*/ 0 h 80"/>
                <a:gd name="T22" fmla="*/ 8 w 59"/>
                <a:gd name="T23" fmla="*/ 0 h 80"/>
                <a:gd name="T24" fmla="*/ 8 w 59"/>
                <a:gd name="T25"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0">
                  <a:moveTo>
                    <a:pt x="8" y="41"/>
                  </a:moveTo>
                  <a:lnTo>
                    <a:pt x="48" y="0"/>
                  </a:lnTo>
                  <a:lnTo>
                    <a:pt x="57" y="0"/>
                  </a:lnTo>
                  <a:lnTo>
                    <a:pt x="23" y="35"/>
                  </a:lnTo>
                  <a:lnTo>
                    <a:pt x="59" y="80"/>
                  </a:lnTo>
                  <a:lnTo>
                    <a:pt x="50" y="80"/>
                  </a:lnTo>
                  <a:lnTo>
                    <a:pt x="18" y="40"/>
                  </a:lnTo>
                  <a:lnTo>
                    <a:pt x="8" y="50"/>
                  </a:lnTo>
                  <a:lnTo>
                    <a:pt x="8" y="80"/>
                  </a:lnTo>
                  <a:lnTo>
                    <a:pt x="0" y="80"/>
                  </a:lnTo>
                  <a:lnTo>
                    <a:pt x="0" y="0"/>
                  </a:lnTo>
                  <a:lnTo>
                    <a:pt x="8" y="0"/>
                  </a:lnTo>
                  <a:lnTo>
                    <a:pt x="8"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9" name="Freeform 80">
              <a:extLst>
                <a:ext uri="{FF2B5EF4-FFF2-40B4-BE49-F238E27FC236}">
                  <a16:creationId xmlns:a16="http://schemas.microsoft.com/office/drawing/2014/main" xmlns="" id="{F78E10B1-251F-4B63-90E1-38DECAA5B95D}"/>
                </a:ext>
              </a:extLst>
            </p:cNvPr>
            <p:cNvSpPr>
              <a:spLocks/>
            </p:cNvSpPr>
            <p:nvPr/>
          </p:nvSpPr>
          <p:spPr bwMode="auto">
            <a:xfrm>
              <a:off x="3360738" y="1366838"/>
              <a:ext cx="77788" cy="127000"/>
            </a:xfrm>
            <a:custGeom>
              <a:avLst/>
              <a:gdLst>
                <a:gd name="T0" fmla="*/ 8 w 49"/>
                <a:gd name="T1" fmla="*/ 74 h 80"/>
                <a:gd name="T2" fmla="*/ 49 w 49"/>
                <a:gd name="T3" fmla="*/ 74 h 80"/>
                <a:gd name="T4" fmla="*/ 49 w 49"/>
                <a:gd name="T5" fmla="*/ 80 h 80"/>
                <a:gd name="T6" fmla="*/ 0 w 49"/>
                <a:gd name="T7" fmla="*/ 80 h 80"/>
                <a:gd name="T8" fmla="*/ 0 w 49"/>
                <a:gd name="T9" fmla="*/ 0 h 80"/>
                <a:gd name="T10" fmla="*/ 47 w 49"/>
                <a:gd name="T11" fmla="*/ 0 h 80"/>
                <a:gd name="T12" fmla="*/ 47 w 49"/>
                <a:gd name="T13" fmla="*/ 7 h 80"/>
                <a:gd name="T14" fmla="*/ 8 w 49"/>
                <a:gd name="T15" fmla="*/ 7 h 80"/>
                <a:gd name="T16" fmla="*/ 8 w 49"/>
                <a:gd name="T17" fmla="*/ 37 h 80"/>
                <a:gd name="T18" fmla="*/ 45 w 49"/>
                <a:gd name="T19" fmla="*/ 37 h 80"/>
                <a:gd name="T20" fmla="*/ 45 w 49"/>
                <a:gd name="T21" fmla="*/ 43 h 80"/>
                <a:gd name="T22" fmla="*/ 8 w 49"/>
                <a:gd name="T23" fmla="*/ 43 h 80"/>
                <a:gd name="T24" fmla="*/ 8 w 49"/>
                <a:gd name="T25" fmla="*/ 7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0">
                  <a:moveTo>
                    <a:pt x="8" y="74"/>
                  </a:moveTo>
                  <a:lnTo>
                    <a:pt x="49" y="74"/>
                  </a:lnTo>
                  <a:lnTo>
                    <a:pt x="49" y="80"/>
                  </a:lnTo>
                  <a:lnTo>
                    <a:pt x="0" y="80"/>
                  </a:lnTo>
                  <a:lnTo>
                    <a:pt x="0" y="0"/>
                  </a:lnTo>
                  <a:lnTo>
                    <a:pt x="47" y="0"/>
                  </a:lnTo>
                  <a:lnTo>
                    <a:pt x="47" y="7"/>
                  </a:lnTo>
                  <a:lnTo>
                    <a:pt x="8" y="7"/>
                  </a:lnTo>
                  <a:lnTo>
                    <a:pt x="8" y="37"/>
                  </a:lnTo>
                  <a:lnTo>
                    <a:pt x="45" y="37"/>
                  </a:lnTo>
                  <a:lnTo>
                    <a:pt x="45" y="43"/>
                  </a:lnTo>
                  <a:lnTo>
                    <a:pt x="8" y="43"/>
                  </a:lnTo>
                  <a:lnTo>
                    <a:pt x="8"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0" name="Freeform 81">
              <a:extLst>
                <a:ext uri="{FF2B5EF4-FFF2-40B4-BE49-F238E27FC236}">
                  <a16:creationId xmlns:a16="http://schemas.microsoft.com/office/drawing/2014/main" xmlns="" id="{19FA5134-61A9-4083-AB72-7996853E5D82}"/>
                </a:ext>
              </a:extLst>
            </p:cNvPr>
            <p:cNvSpPr>
              <a:spLocks noEditPoints="1"/>
            </p:cNvSpPr>
            <p:nvPr/>
          </p:nvSpPr>
          <p:spPr bwMode="auto">
            <a:xfrm>
              <a:off x="2274888" y="2535238"/>
              <a:ext cx="742950" cy="304800"/>
            </a:xfrm>
            <a:custGeom>
              <a:avLst/>
              <a:gdLst>
                <a:gd name="T0" fmla="*/ 615 w 619"/>
                <a:gd name="T1" fmla="*/ 253 h 253"/>
                <a:gd name="T2" fmla="*/ 4 w 619"/>
                <a:gd name="T3" fmla="*/ 253 h 253"/>
                <a:gd name="T4" fmla="*/ 0 w 619"/>
                <a:gd name="T5" fmla="*/ 248 h 253"/>
                <a:gd name="T6" fmla="*/ 0 w 619"/>
                <a:gd name="T7" fmla="*/ 5 h 253"/>
                <a:gd name="T8" fmla="*/ 4 w 619"/>
                <a:gd name="T9" fmla="*/ 0 h 253"/>
                <a:gd name="T10" fmla="*/ 615 w 619"/>
                <a:gd name="T11" fmla="*/ 0 h 253"/>
                <a:gd name="T12" fmla="*/ 619 w 619"/>
                <a:gd name="T13" fmla="*/ 5 h 253"/>
                <a:gd name="T14" fmla="*/ 619 w 619"/>
                <a:gd name="T15" fmla="*/ 248 h 253"/>
                <a:gd name="T16" fmla="*/ 615 w 619"/>
                <a:gd name="T17" fmla="*/ 253 h 253"/>
                <a:gd name="T18" fmla="*/ 9 w 619"/>
                <a:gd name="T19" fmla="*/ 244 h 253"/>
                <a:gd name="T20" fmla="*/ 610 w 619"/>
                <a:gd name="T21" fmla="*/ 244 h 253"/>
                <a:gd name="T22" fmla="*/ 610 w 619"/>
                <a:gd name="T23" fmla="*/ 9 h 253"/>
                <a:gd name="T24" fmla="*/ 9 w 619"/>
                <a:gd name="T25" fmla="*/ 9 h 253"/>
                <a:gd name="T26" fmla="*/ 9 w 619"/>
                <a:gd name="T27" fmla="*/ 24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9" h="253">
                  <a:moveTo>
                    <a:pt x="615" y="253"/>
                  </a:moveTo>
                  <a:cubicBezTo>
                    <a:pt x="4" y="253"/>
                    <a:pt x="4" y="253"/>
                    <a:pt x="4" y="253"/>
                  </a:cubicBezTo>
                  <a:cubicBezTo>
                    <a:pt x="2" y="253"/>
                    <a:pt x="0" y="251"/>
                    <a:pt x="0" y="248"/>
                  </a:cubicBezTo>
                  <a:cubicBezTo>
                    <a:pt x="0" y="5"/>
                    <a:pt x="0" y="5"/>
                    <a:pt x="0" y="5"/>
                  </a:cubicBezTo>
                  <a:cubicBezTo>
                    <a:pt x="0" y="2"/>
                    <a:pt x="2" y="0"/>
                    <a:pt x="4" y="0"/>
                  </a:cubicBezTo>
                  <a:cubicBezTo>
                    <a:pt x="615" y="0"/>
                    <a:pt x="615" y="0"/>
                    <a:pt x="615" y="0"/>
                  </a:cubicBezTo>
                  <a:cubicBezTo>
                    <a:pt x="617" y="0"/>
                    <a:pt x="619" y="2"/>
                    <a:pt x="619" y="5"/>
                  </a:cubicBezTo>
                  <a:cubicBezTo>
                    <a:pt x="619" y="248"/>
                    <a:pt x="619" y="248"/>
                    <a:pt x="619" y="248"/>
                  </a:cubicBezTo>
                  <a:cubicBezTo>
                    <a:pt x="619" y="251"/>
                    <a:pt x="617" y="253"/>
                    <a:pt x="615" y="253"/>
                  </a:cubicBezTo>
                  <a:close/>
                  <a:moveTo>
                    <a:pt x="9" y="244"/>
                  </a:moveTo>
                  <a:cubicBezTo>
                    <a:pt x="610" y="244"/>
                    <a:pt x="610" y="244"/>
                    <a:pt x="610" y="244"/>
                  </a:cubicBezTo>
                  <a:cubicBezTo>
                    <a:pt x="610" y="9"/>
                    <a:pt x="610" y="9"/>
                    <a:pt x="610" y="9"/>
                  </a:cubicBezTo>
                  <a:cubicBezTo>
                    <a:pt x="9" y="9"/>
                    <a:pt x="9" y="9"/>
                    <a:pt x="9" y="9"/>
                  </a:cubicBezTo>
                  <a:lnTo>
                    <a:pt x="9" y="244"/>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1" name="Freeform 82">
              <a:extLst>
                <a:ext uri="{FF2B5EF4-FFF2-40B4-BE49-F238E27FC236}">
                  <a16:creationId xmlns:a16="http://schemas.microsoft.com/office/drawing/2014/main" xmlns="" id="{5B4B044A-D471-41C4-B6E0-378595F6A0DE}"/>
                </a:ext>
              </a:extLst>
            </p:cNvPr>
            <p:cNvSpPr>
              <a:spLocks/>
            </p:cNvSpPr>
            <p:nvPr/>
          </p:nvSpPr>
          <p:spPr bwMode="auto">
            <a:xfrm>
              <a:off x="2344738" y="2622551"/>
              <a:ext cx="92075" cy="130175"/>
            </a:xfrm>
            <a:custGeom>
              <a:avLst/>
              <a:gdLst>
                <a:gd name="T0" fmla="*/ 41 w 77"/>
                <a:gd name="T1" fmla="*/ 9 h 109"/>
                <a:gd name="T2" fmla="*/ 29 w 77"/>
                <a:gd name="T3" fmla="*/ 10 h 109"/>
                <a:gd name="T4" fmla="*/ 21 w 77"/>
                <a:gd name="T5" fmla="*/ 14 h 109"/>
                <a:gd name="T6" fmla="*/ 17 w 77"/>
                <a:gd name="T7" fmla="*/ 20 h 109"/>
                <a:gd name="T8" fmla="*/ 16 w 77"/>
                <a:gd name="T9" fmla="*/ 28 h 109"/>
                <a:gd name="T10" fmla="*/ 18 w 77"/>
                <a:gd name="T11" fmla="*/ 37 h 109"/>
                <a:gd name="T12" fmla="*/ 25 w 77"/>
                <a:gd name="T13" fmla="*/ 43 h 109"/>
                <a:gd name="T14" fmla="*/ 35 w 77"/>
                <a:gd name="T15" fmla="*/ 47 h 109"/>
                <a:gd name="T16" fmla="*/ 46 w 77"/>
                <a:gd name="T17" fmla="*/ 50 h 109"/>
                <a:gd name="T18" fmla="*/ 58 w 77"/>
                <a:gd name="T19" fmla="*/ 54 h 109"/>
                <a:gd name="T20" fmla="*/ 68 w 77"/>
                <a:gd name="T21" fmla="*/ 59 h 109"/>
                <a:gd name="T22" fmla="*/ 74 w 77"/>
                <a:gd name="T23" fmla="*/ 67 h 109"/>
                <a:gd name="T24" fmla="*/ 77 w 77"/>
                <a:gd name="T25" fmla="*/ 79 h 109"/>
                <a:gd name="T26" fmla="*/ 74 w 77"/>
                <a:gd name="T27" fmla="*/ 93 h 109"/>
                <a:gd name="T28" fmla="*/ 66 w 77"/>
                <a:gd name="T29" fmla="*/ 102 h 109"/>
                <a:gd name="T30" fmla="*/ 54 w 77"/>
                <a:gd name="T31" fmla="*/ 107 h 109"/>
                <a:gd name="T32" fmla="*/ 39 w 77"/>
                <a:gd name="T33" fmla="*/ 109 h 109"/>
                <a:gd name="T34" fmla="*/ 11 w 77"/>
                <a:gd name="T35" fmla="*/ 101 h 109"/>
                <a:gd name="T36" fmla="*/ 0 w 77"/>
                <a:gd name="T37" fmla="*/ 79 h 109"/>
                <a:gd name="T38" fmla="*/ 10 w 77"/>
                <a:gd name="T39" fmla="*/ 78 h 109"/>
                <a:gd name="T40" fmla="*/ 13 w 77"/>
                <a:gd name="T41" fmla="*/ 86 h 109"/>
                <a:gd name="T42" fmla="*/ 18 w 77"/>
                <a:gd name="T43" fmla="*/ 93 h 109"/>
                <a:gd name="T44" fmla="*/ 27 w 77"/>
                <a:gd name="T45" fmla="*/ 98 h 109"/>
                <a:gd name="T46" fmla="*/ 39 w 77"/>
                <a:gd name="T47" fmla="*/ 100 h 109"/>
                <a:gd name="T48" fmla="*/ 49 w 77"/>
                <a:gd name="T49" fmla="*/ 99 h 109"/>
                <a:gd name="T50" fmla="*/ 57 w 77"/>
                <a:gd name="T51" fmla="*/ 96 h 109"/>
                <a:gd name="T52" fmla="*/ 64 w 77"/>
                <a:gd name="T53" fmla="*/ 90 h 109"/>
                <a:gd name="T54" fmla="*/ 66 w 77"/>
                <a:gd name="T55" fmla="*/ 80 h 109"/>
                <a:gd name="T56" fmla="*/ 64 w 77"/>
                <a:gd name="T57" fmla="*/ 70 h 109"/>
                <a:gd name="T58" fmla="*/ 57 w 77"/>
                <a:gd name="T59" fmla="*/ 64 h 109"/>
                <a:gd name="T60" fmla="*/ 47 w 77"/>
                <a:gd name="T61" fmla="*/ 60 h 109"/>
                <a:gd name="T62" fmla="*/ 35 w 77"/>
                <a:gd name="T63" fmla="*/ 57 h 109"/>
                <a:gd name="T64" fmla="*/ 24 w 77"/>
                <a:gd name="T65" fmla="*/ 54 h 109"/>
                <a:gd name="T66" fmla="*/ 14 w 77"/>
                <a:gd name="T67" fmla="*/ 48 h 109"/>
                <a:gd name="T68" fmla="*/ 7 w 77"/>
                <a:gd name="T69" fmla="*/ 40 h 109"/>
                <a:gd name="T70" fmla="*/ 5 w 77"/>
                <a:gd name="T71" fmla="*/ 28 h 109"/>
                <a:gd name="T72" fmla="*/ 8 w 77"/>
                <a:gd name="T73" fmla="*/ 17 h 109"/>
                <a:gd name="T74" fmla="*/ 15 w 77"/>
                <a:gd name="T75" fmla="*/ 8 h 109"/>
                <a:gd name="T76" fmla="*/ 27 w 77"/>
                <a:gd name="T77" fmla="*/ 2 h 109"/>
                <a:gd name="T78" fmla="*/ 41 w 77"/>
                <a:gd name="T79" fmla="*/ 0 h 109"/>
                <a:gd name="T80" fmla="*/ 54 w 77"/>
                <a:gd name="T81" fmla="*/ 2 h 109"/>
                <a:gd name="T82" fmla="*/ 65 w 77"/>
                <a:gd name="T83" fmla="*/ 7 h 109"/>
                <a:gd name="T84" fmla="*/ 73 w 77"/>
                <a:gd name="T85" fmla="*/ 16 h 109"/>
                <a:gd name="T86" fmla="*/ 76 w 77"/>
                <a:gd name="T87" fmla="*/ 29 h 109"/>
                <a:gd name="T88" fmla="*/ 67 w 77"/>
                <a:gd name="T89" fmla="*/ 30 h 109"/>
                <a:gd name="T90" fmla="*/ 64 w 77"/>
                <a:gd name="T91" fmla="*/ 23 h 109"/>
                <a:gd name="T92" fmla="*/ 60 w 77"/>
                <a:gd name="T93" fmla="*/ 16 h 109"/>
                <a:gd name="T94" fmla="*/ 53 w 77"/>
                <a:gd name="T95" fmla="*/ 11 h 109"/>
                <a:gd name="T96" fmla="*/ 41 w 77"/>
                <a:gd name="T97"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109">
                  <a:moveTo>
                    <a:pt x="41" y="9"/>
                  </a:moveTo>
                  <a:cubicBezTo>
                    <a:pt x="37" y="9"/>
                    <a:pt x="33" y="9"/>
                    <a:pt x="29" y="10"/>
                  </a:cubicBezTo>
                  <a:cubicBezTo>
                    <a:pt x="26" y="11"/>
                    <a:pt x="23" y="13"/>
                    <a:pt x="21" y="14"/>
                  </a:cubicBezTo>
                  <a:cubicBezTo>
                    <a:pt x="19" y="16"/>
                    <a:pt x="18" y="18"/>
                    <a:pt x="17" y="20"/>
                  </a:cubicBezTo>
                  <a:cubicBezTo>
                    <a:pt x="16" y="22"/>
                    <a:pt x="16" y="25"/>
                    <a:pt x="16" y="28"/>
                  </a:cubicBezTo>
                  <a:cubicBezTo>
                    <a:pt x="16" y="31"/>
                    <a:pt x="17" y="34"/>
                    <a:pt x="18" y="37"/>
                  </a:cubicBezTo>
                  <a:cubicBezTo>
                    <a:pt x="20" y="39"/>
                    <a:pt x="22" y="41"/>
                    <a:pt x="25" y="43"/>
                  </a:cubicBezTo>
                  <a:cubicBezTo>
                    <a:pt x="28" y="45"/>
                    <a:pt x="31" y="46"/>
                    <a:pt x="35" y="47"/>
                  </a:cubicBezTo>
                  <a:cubicBezTo>
                    <a:pt x="39" y="48"/>
                    <a:pt x="42" y="49"/>
                    <a:pt x="46" y="50"/>
                  </a:cubicBezTo>
                  <a:cubicBezTo>
                    <a:pt x="50" y="52"/>
                    <a:pt x="54" y="53"/>
                    <a:pt x="58" y="54"/>
                  </a:cubicBezTo>
                  <a:cubicBezTo>
                    <a:pt x="61" y="56"/>
                    <a:pt x="65" y="57"/>
                    <a:pt x="68" y="59"/>
                  </a:cubicBezTo>
                  <a:cubicBezTo>
                    <a:pt x="70" y="61"/>
                    <a:pt x="73" y="64"/>
                    <a:pt x="74" y="67"/>
                  </a:cubicBezTo>
                  <a:cubicBezTo>
                    <a:pt x="76" y="70"/>
                    <a:pt x="77" y="74"/>
                    <a:pt x="77" y="79"/>
                  </a:cubicBezTo>
                  <a:cubicBezTo>
                    <a:pt x="77" y="84"/>
                    <a:pt x="76" y="89"/>
                    <a:pt x="74" y="93"/>
                  </a:cubicBezTo>
                  <a:cubicBezTo>
                    <a:pt x="72" y="96"/>
                    <a:pt x="69" y="99"/>
                    <a:pt x="66" y="102"/>
                  </a:cubicBezTo>
                  <a:cubicBezTo>
                    <a:pt x="62" y="104"/>
                    <a:pt x="58" y="106"/>
                    <a:pt x="54" y="107"/>
                  </a:cubicBezTo>
                  <a:cubicBezTo>
                    <a:pt x="49" y="108"/>
                    <a:pt x="44" y="109"/>
                    <a:pt x="39" y="109"/>
                  </a:cubicBezTo>
                  <a:cubicBezTo>
                    <a:pt x="27" y="109"/>
                    <a:pt x="18" y="106"/>
                    <a:pt x="11" y="101"/>
                  </a:cubicBezTo>
                  <a:cubicBezTo>
                    <a:pt x="5" y="96"/>
                    <a:pt x="1" y="89"/>
                    <a:pt x="0" y="79"/>
                  </a:cubicBezTo>
                  <a:cubicBezTo>
                    <a:pt x="10" y="78"/>
                    <a:pt x="10" y="78"/>
                    <a:pt x="10" y="78"/>
                  </a:cubicBezTo>
                  <a:cubicBezTo>
                    <a:pt x="11" y="81"/>
                    <a:pt x="12" y="84"/>
                    <a:pt x="13" y="86"/>
                  </a:cubicBezTo>
                  <a:cubicBezTo>
                    <a:pt x="14" y="89"/>
                    <a:pt x="16" y="91"/>
                    <a:pt x="18" y="93"/>
                  </a:cubicBezTo>
                  <a:cubicBezTo>
                    <a:pt x="20" y="96"/>
                    <a:pt x="23" y="97"/>
                    <a:pt x="27" y="98"/>
                  </a:cubicBezTo>
                  <a:cubicBezTo>
                    <a:pt x="30" y="100"/>
                    <a:pt x="34" y="100"/>
                    <a:pt x="39" y="100"/>
                  </a:cubicBezTo>
                  <a:cubicBezTo>
                    <a:pt x="42" y="100"/>
                    <a:pt x="46" y="100"/>
                    <a:pt x="49" y="99"/>
                  </a:cubicBezTo>
                  <a:cubicBezTo>
                    <a:pt x="52" y="99"/>
                    <a:pt x="55" y="98"/>
                    <a:pt x="57" y="96"/>
                  </a:cubicBezTo>
                  <a:cubicBezTo>
                    <a:pt x="60" y="95"/>
                    <a:pt x="62" y="93"/>
                    <a:pt x="64" y="90"/>
                  </a:cubicBezTo>
                  <a:cubicBezTo>
                    <a:pt x="65" y="87"/>
                    <a:pt x="66" y="84"/>
                    <a:pt x="66" y="80"/>
                  </a:cubicBezTo>
                  <a:cubicBezTo>
                    <a:pt x="66" y="76"/>
                    <a:pt x="65" y="73"/>
                    <a:pt x="64" y="70"/>
                  </a:cubicBezTo>
                  <a:cubicBezTo>
                    <a:pt x="62" y="68"/>
                    <a:pt x="60" y="66"/>
                    <a:pt x="57" y="64"/>
                  </a:cubicBezTo>
                  <a:cubicBezTo>
                    <a:pt x="54" y="63"/>
                    <a:pt x="50" y="61"/>
                    <a:pt x="47" y="60"/>
                  </a:cubicBezTo>
                  <a:cubicBezTo>
                    <a:pt x="43" y="59"/>
                    <a:pt x="39" y="58"/>
                    <a:pt x="35" y="57"/>
                  </a:cubicBezTo>
                  <a:cubicBezTo>
                    <a:pt x="32" y="56"/>
                    <a:pt x="28" y="55"/>
                    <a:pt x="24" y="54"/>
                  </a:cubicBezTo>
                  <a:cubicBezTo>
                    <a:pt x="21" y="52"/>
                    <a:pt x="17" y="51"/>
                    <a:pt x="14" y="48"/>
                  </a:cubicBezTo>
                  <a:cubicBezTo>
                    <a:pt x="11" y="46"/>
                    <a:pt x="9" y="44"/>
                    <a:pt x="7" y="40"/>
                  </a:cubicBezTo>
                  <a:cubicBezTo>
                    <a:pt x="6" y="37"/>
                    <a:pt x="5" y="33"/>
                    <a:pt x="5" y="28"/>
                  </a:cubicBezTo>
                  <a:cubicBezTo>
                    <a:pt x="5" y="24"/>
                    <a:pt x="6" y="20"/>
                    <a:pt x="8" y="17"/>
                  </a:cubicBezTo>
                  <a:cubicBezTo>
                    <a:pt x="9" y="13"/>
                    <a:pt x="12" y="10"/>
                    <a:pt x="15" y="8"/>
                  </a:cubicBezTo>
                  <a:cubicBezTo>
                    <a:pt x="18" y="5"/>
                    <a:pt x="22" y="4"/>
                    <a:pt x="27" y="2"/>
                  </a:cubicBezTo>
                  <a:cubicBezTo>
                    <a:pt x="31" y="1"/>
                    <a:pt x="36" y="0"/>
                    <a:pt x="41" y="0"/>
                  </a:cubicBezTo>
                  <a:cubicBezTo>
                    <a:pt x="46" y="0"/>
                    <a:pt x="50" y="1"/>
                    <a:pt x="54" y="2"/>
                  </a:cubicBezTo>
                  <a:cubicBezTo>
                    <a:pt x="58" y="3"/>
                    <a:pt x="62" y="4"/>
                    <a:pt x="65" y="7"/>
                  </a:cubicBezTo>
                  <a:cubicBezTo>
                    <a:pt x="68" y="9"/>
                    <a:pt x="71" y="12"/>
                    <a:pt x="73" y="16"/>
                  </a:cubicBezTo>
                  <a:cubicBezTo>
                    <a:pt x="75" y="19"/>
                    <a:pt x="76" y="24"/>
                    <a:pt x="76" y="29"/>
                  </a:cubicBezTo>
                  <a:cubicBezTo>
                    <a:pt x="67" y="30"/>
                    <a:pt x="67" y="30"/>
                    <a:pt x="67" y="30"/>
                  </a:cubicBezTo>
                  <a:cubicBezTo>
                    <a:pt x="66" y="28"/>
                    <a:pt x="65" y="25"/>
                    <a:pt x="64" y="23"/>
                  </a:cubicBezTo>
                  <a:cubicBezTo>
                    <a:pt x="63" y="20"/>
                    <a:pt x="62" y="18"/>
                    <a:pt x="60" y="16"/>
                  </a:cubicBezTo>
                  <a:cubicBezTo>
                    <a:pt x="58" y="14"/>
                    <a:pt x="56" y="12"/>
                    <a:pt x="53" y="11"/>
                  </a:cubicBezTo>
                  <a:cubicBezTo>
                    <a:pt x="50" y="9"/>
                    <a:pt x="46" y="9"/>
                    <a:pt x="41" y="9"/>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2" name="Freeform 83">
              <a:extLst>
                <a:ext uri="{FF2B5EF4-FFF2-40B4-BE49-F238E27FC236}">
                  <a16:creationId xmlns:a16="http://schemas.microsoft.com/office/drawing/2014/main" xmlns="" id="{2A92B26B-B704-470B-976D-F685383209B7}"/>
                </a:ext>
              </a:extLst>
            </p:cNvPr>
            <p:cNvSpPr>
              <a:spLocks/>
            </p:cNvSpPr>
            <p:nvPr/>
          </p:nvSpPr>
          <p:spPr bwMode="auto">
            <a:xfrm>
              <a:off x="2476500" y="2624138"/>
              <a:ext cx="93663" cy="127000"/>
            </a:xfrm>
            <a:custGeom>
              <a:avLst/>
              <a:gdLst>
                <a:gd name="T0" fmla="*/ 59 w 59"/>
                <a:gd name="T1" fmla="*/ 80 h 80"/>
                <a:gd name="T2" fmla="*/ 52 w 59"/>
                <a:gd name="T3" fmla="*/ 80 h 80"/>
                <a:gd name="T4" fmla="*/ 52 w 59"/>
                <a:gd name="T5" fmla="*/ 42 h 80"/>
                <a:gd name="T6" fmla="*/ 7 w 59"/>
                <a:gd name="T7" fmla="*/ 42 h 80"/>
                <a:gd name="T8" fmla="*/ 7 w 59"/>
                <a:gd name="T9" fmla="*/ 80 h 80"/>
                <a:gd name="T10" fmla="*/ 0 w 59"/>
                <a:gd name="T11" fmla="*/ 80 h 80"/>
                <a:gd name="T12" fmla="*/ 0 w 59"/>
                <a:gd name="T13" fmla="*/ 0 h 80"/>
                <a:gd name="T14" fmla="*/ 7 w 59"/>
                <a:gd name="T15" fmla="*/ 0 h 80"/>
                <a:gd name="T16" fmla="*/ 7 w 59"/>
                <a:gd name="T17" fmla="*/ 36 h 80"/>
                <a:gd name="T18" fmla="*/ 52 w 59"/>
                <a:gd name="T19" fmla="*/ 36 h 80"/>
                <a:gd name="T20" fmla="*/ 52 w 59"/>
                <a:gd name="T21" fmla="*/ 0 h 80"/>
                <a:gd name="T22" fmla="*/ 59 w 59"/>
                <a:gd name="T23" fmla="*/ 0 h 80"/>
                <a:gd name="T24" fmla="*/ 59 w 59"/>
                <a:gd name="T2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0">
                  <a:moveTo>
                    <a:pt x="59" y="80"/>
                  </a:moveTo>
                  <a:lnTo>
                    <a:pt x="52" y="80"/>
                  </a:lnTo>
                  <a:lnTo>
                    <a:pt x="52" y="42"/>
                  </a:lnTo>
                  <a:lnTo>
                    <a:pt x="7" y="42"/>
                  </a:lnTo>
                  <a:lnTo>
                    <a:pt x="7" y="80"/>
                  </a:lnTo>
                  <a:lnTo>
                    <a:pt x="0" y="80"/>
                  </a:lnTo>
                  <a:lnTo>
                    <a:pt x="0" y="0"/>
                  </a:lnTo>
                  <a:lnTo>
                    <a:pt x="7" y="0"/>
                  </a:lnTo>
                  <a:lnTo>
                    <a:pt x="7" y="36"/>
                  </a:lnTo>
                  <a:lnTo>
                    <a:pt x="52" y="36"/>
                  </a:lnTo>
                  <a:lnTo>
                    <a:pt x="52" y="0"/>
                  </a:lnTo>
                  <a:lnTo>
                    <a:pt x="59" y="0"/>
                  </a:lnTo>
                  <a:lnTo>
                    <a:pt x="59" y="8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3" name="Freeform 84">
              <a:extLst>
                <a:ext uri="{FF2B5EF4-FFF2-40B4-BE49-F238E27FC236}">
                  <a16:creationId xmlns:a16="http://schemas.microsoft.com/office/drawing/2014/main" xmlns="" id="{5E99A58F-B8E4-422C-8DDD-3DE6560620F1}"/>
                </a:ext>
              </a:extLst>
            </p:cNvPr>
            <p:cNvSpPr>
              <a:spLocks noEditPoints="1"/>
            </p:cNvSpPr>
            <p:nvPr/>
          </p:nvSpPr>
          <p:spPr bwMode="auto">
            <a:xfrm>
              <a:off x="2605088" y="2624138"/>
              <a:ext cx="107950" cy="127000"/>
            </a:xfrm>
            <a:custGeom>
              <a:avLst/>
              <a:gdLst>
                <a:gd name="T0" fmla="*/ 39 w 68"/>
                <a:gd name="T1" fmla="*/ 0 h 80"/>
                <a:gd name="T2" fmla="*/ 68 w 68"/>
                <a:gd name="T3" fmla="*/ 80 h 80"/>
                <a:gd name="T4" fmla="*/ 59 w 68"/>
                <a:gd name="T5" fmla="*/ 80 h 80"/>
                <a:gd name="T6" fmla="*/ 50 w 68"/>
                <a:gd name="T7" fmla="*/ 54 h 80"/>
                <a:gd name="T8" fmla="*/ 16 w 68"/>
                <a:gd name="T9" fmla="*/ 54 h 80"/>
                <a:gd name="T10" fmla="*/ 7 w 68"/>
                <a:gd name="T11" fmla="*/ 80 h 80"/>
                <a:gd name="T12" fmla="*/ 0 w 68"/>
                <a:gd name="T13" fmla="*/ 80 h 80"/>
                <a:gd name="T14" fmla="*/ 28 w 68"/>
                <a:gd name="T15" fmla="*/ 0 h 80"/>
                <a:gd name="T16" fmla="*/ 39 w 68"/>
                <a:gd name="T17" fmla="*/ 0 h 80"/>
                <a:gd name="T18" fmla="*/ 34 w 68"/>
                <a:gd name="T19" fmla="*/ 6 h 80"/>
                <a:gd name="T20" fmla="*/ 19 w 68"/>
                <a:gd name="T21" fmla="*/ 48 h 80"/>
                <a:gd name="T22" fmla="*/ 48 w 68"/>
                <a:gd name="T23" fmla="*/ 48 h 80"/>
                <a:gd name="T24" fmla="*/ 34 w 68"/>
                <a:gd name="T25"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0">
                  <a:moveTo>
                    <a:pt x="39" y="0"/>
                  </a:moveTo>
                  <a:lnTo>
                    <a:pt x="68" y="80"/>
                  </a:lnTo>
                  <a:lnTo>
                    <a:pt x="59" y="80"/>
                  </a:lnTo>
                  <a:lnTo>
                    <a:pt x="50" y="54"/>
                  </a:lnTo>
                  <a:lnTo>
                    <a:pt x="16" y="54"/>
                  </a:lnTo>
                  <a:lnTo>
                    <a:pt x="7" y="80"/>
                  </a:lnTo>
                  <a:lnTo>
                    <a:pt x="0" y="80"/>
                  </a:lnTo>
                  <a:lnTo>
                    <a:pt x="28" y="0"/>
                  </a:lnTo>
                  <a:lnTo>
                    <a:pt x="39" y="0"/>
                  </a:lnTo>
                  <a:close/>
                  <a:moveTo>
                    <a:pt x="34" y="6"/>
                  </a:moveTo>
                  <a:lnTo>
                    <a:pt x="19" y="48"/>
                  </a:lnTo>
                  <a:lnTo>
                    <a:pt x="48" y="48"/>
                  </a:lnTo>
                  <a:lnTo>
                    <a:pt x="34" y="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4" name="Freeform 85">
              <a:extLst>
                <a:ext uri="{FF2B5EF4-FFF2-40B4-BE49-F238E27FC236}">
                  <a16:creationId xmlns:a16="http://schemas.microsoft.com/office/drawing/2014/main" xmlns="" id="{5139AFB1-13C7-48F3-A41D-BC158DB9C2F8}"/>
                </a:ext>
              </a:extLst>
            </p:cNvPr>
            <p:cNvSpPr>
              <a:spLocks noEditPoints="1"/>
            </p:cNvSpPr>
            <p:nvPr/>
          </p:nvSpPr>
          <p:spPr bwMode="auto">
            <a:xfrm>
              <a:off x="2747963" y="2624138"/>
              <a:ext cx="92075" cy="127000"/>
            </a:xfrm>
            <a:custGeom>
              <a:avLst/>
              <a:gdLst>
                <a:gd name="T0" fmla="*/ 77 w 77"/>
                <a:gd name="T1" fmla="*/ 105 h 105"/>
                <a:gd name="T2" fmla="*/ 66 w 77"/>
                <a:gd name="T3" fmla="*/ 105 h 105"/>
                <a:gd name="T4" fmla="*/ 39 w 77"/>
                <a:gd name="T5" fmla="*/ 60 h 105"/>
                <a:gd name="T6" fmla="*/ 10 w 77"/>
                <a:gd name="T7" fmla="*/ 60 h 105"/>
                <a:gd name="T8" fmla="*/ 10 w 77"/>
                <a:gd name="T9" fmla="*/ 105 h 105"/>
                <a:gd name="T10" fmla="*/ 0 w 77"/>
                <a:gd name="T11" fmla="*/ 105 h 105"/>
                <a:gd name="T12" fmla="*/ 0 w 77"/>
                <a:gd name="T13" fmla="*/ 0 h 105"/>
                <a:gd name="T14" fmla="*/ 36 w 77"/>
                <a:gd name="T15" fmla="*/ 0 h 105"/>
                <a:gd name="T16" fmla="*/ 53 w 77"/>
                <a:gd name="T17" fmla="*/ 3 h 105"/>
                <a:gd name="T18" fmla="*/ 64 w 77"/>
                <a:gd name="T19" fmla="*/ 9 h 105"/>
                <a:gd name="T20" fmla="*/ 70 w 77"/>
                <a:gd name="T21" fmla="*/ 18 h 105"/>
                <a:gd name="T22" fmla="*/ 71 w 77"/>
                <a:gd name="T23" fmla="*/ 28 h 105"/>
                <a:gd name="T24" fmla="*/ 65 w 77"/>
                <a:gd name="T25" fmla="*/ 47 h 105"/>
                <a:gd name="T26" fmla="*/ 49 w 77"/>
                <a:gd name="T27" fmla="*/ 57 h 105"/>
                <a:gd name="T28" fmla="*/ 77 w 77"/>
                <a:gd name="T29" fmla="*/ 105 h 105"/>
                <a:gd name="T30" fmla="*/ 34 w 77"/>
                <a:gd name="T31" fmla="*/ 51 h 105"/>
                <a:gd name="T32" fmla="*/ 45 w 77"/>
                <a:gd name="T33" fmla="*/ 50 h 105"/>
                <a:gd name="T34" fmla="*/ 53 w 77"/>
                <a:gd name="T35" fmla="*/ 46 h 105"/>
                <a:gd name="T36" fmla="*/ 59 w 77"/>
                <a:gd name="T37" fmla="*/ 39 h 105"/>
                <a:gd name="T38" fmla="*/ 61 w 77"/>
                <a:gd name="T39" fmla="*/ 28 h 105"/>
                <a:gd name="T40" fmla="*/ 59 w 77"/>
                <a:gd name="T41" fmla="*/ 19 h 105"/>
                <a:gd name="T42" fmla="*/ 53 w 77"/>
                <a:gd name="T43" fmla="*/ 12 h 105"/>
                <a:gd name="T44" fmla="*/ 44 w 77"/>
                <a:gd name="T45" fmla="*/ 9 h 105"/>
                <a:gd name="T46" fmla="*/ 32 w 77"/>
                <a:gd name="T47" fmla="*/ 9 h 105"/>
                <a:gd name="T48" fmla="*/ 10 w 77"/>
                <a:gd name="T49" fmla="*/ 9 h 105"/>
                <a:gd name="T50" fmla="*/ 10 w 77"/>
                <a:gd name="T51" fmla="*/ 51 h 105"/>
                <a:gd name="T52" fmla="*/ 34 w 77"/>
                <a:gd name="T53" fmla="*/ 5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05">
                  <a:moveTo>
                    <a:pt x="77" y="105"/>
                  </a:moveTo>
                  <a:cubicBezTo>
                    <a:pt x="66" y="105"/>
                    <a:pt x="66" y="105"/>
                    <a:pt x="66" y="105"/>
                  </a:cubicBezTo>
                  <a:cubicBezTo>
                    <a:pt x="39" y="60"/>
                    <a:pt x="39" y="60"/>
                    <a:pt x="39" y="60"/>
                  </a:cubicBezTo>
                  <a:cubicBezTo>
                    <a:pt x="10" y="60"/>
                    <a:pt x="10" y="60"/>
                    <a:pt x="10" y="60"/>
                  </a:cubicBezTo>
                  <a:cubicBezTo>
                    <a:pt x="10" y="105"/>
                    <a:pt x="10" y="105"/>
                    <a:pt x="10" y="105"/>
                  </a:cubicBezTo>
                  <a:cubicBezTo>
                    <a:pt x="0" y="105"/>
                    <a:pt x="0" y="105"/>
                    <a:pt x="0" y="105"/>
                  </a:cubicBezTo>
                  <a:cubicBezTo>
                    <a:pt x="0" y="0"/>
                    <a:pt x="0" y="0"/>
                    <a:pt x="0" y="0"/>
                  </a:cubicBezTo>
                  <a:cubicBezTo>
                    <a:pt x="36" y="0"/>
                    <a:pt x="36" y="0"/>
                    <a:pt x="36" y="0"/>
                  </a:cubicBezTo>
                  <a:cubicBezTo>
                    <a:pt x="43" y="0"/>
                    <a:pt x="48" y="1"/>
                    <a:pt x="53" y="3"/>
                  </a:cubicBezTo>
                  <a:cubicBezTo>
                    <a:pt x="58" y="4"/>
                    <a:pt x="61" y="6"/>
                    <a:pt x="64" y="9"/>
                  </a:cubicBezTo>
                  <a:cubicBezTo>
                    <a:pt x="67" y="12"/>
                    <a:pt x="68" y="15"/>
                    <a:pt x="70" y="18"/>
                  </a:cubicBezTo>
                  <a:cubicBezTo>
                    <a:pt x="71" y="21"/>
                    <a:pt x="71" y="25"/>
                    <a:pt x="71" y="28"/>
                  </a:cubicBezTo>
                  <a:cubicBezTo>
                    <a:pt x="71" y="36"/>
                    <a:pt x="69" y="42"/>
                    <a:pt x="65" y="47"/>
                  </a:cubicBezTo>
                  <a:cubicBezTo>
                    <a:pt x="61" y="52"/>
                    <a:pt x="56" y="55"/>
                    <a:pt x="49" y="57"/>
                  </a:cubicBezTo>
                  <a:lnTo>
                    <a:pt x="77" y="105"/>
                  </a:lnTo>
                  <a:close/>
                  <a:moveTo>
                    <a:pt x="34" y="51"/>
                  </a:moveTo>
                  <a:cubicBezTo>
                    <a:pt x="38" y="51"/>
                    <a:pt x="42" y="51"/>
                    <a:pt x="45" y="50"/>
                  </a:cubicBezTo>
                  <a:cubicBezTo>
                    <a:pt x="48" y="49"/>
                    <a:pt x="51" y="48"/>
                    <a:pt x="53" y="46"/>
                  </a:cubicBezTo>
                  <a:cubicBezTo>
                    <a:pt x="56" y="45"/>
                    <a:pt x="58" y="42"/>
                    <a:pt x="59" y="39"/>
                  </a:cubicBezTo>
                  <a:cubicBezTo>
                    <a:pt x="60" y="36"/>
                    <a:pt x="61" y="33"/>
                    <a:pt x="61" y="28"/>
                  </a:cubicBezTo>
                  <a:cubicBezTo>
                    <a:pt x="61" y="24"/>
                    <a:pt x="60" y="21"/>
                    <a:pt x="59" y="19"/>
                  </a:cubicBezTo>
                  <a:cubicBezTo>
                    <a:pt x="57" y="16"/>
                    <a:pt x="55" y="14"/>
                    <a:pt x="53" y="12"/>
                  </a:cubicBezTo>
                  <a:cubicBezTo>
                    <a:pt x="50" y="11"/>
                    <a:pt x="47" y="10"/>
                    <a:pt x="44" y="9"/>
                  </a:cubicBezTo>
                  <a:cubicBezTo>
                    <a:pt x="40" y="9"/>
                    <a:pt x="36" y="9"/>
                    <a:pt x="32" y="9"/>
                  </a:cubicBezTo>
                  <a:cubicBezTo>
                    <a:pt x="10" y="9"/>
                    <a:pt x="10" y="9"/>
                    <a:pt x="10" y="9"/>
                  </a:cubicBezTo>
                  <a:cubicBezTo>
                    <a:pt x="10" y="51"/>
                    <a:pt x="10" y="51"/>
                    <a:pt x="10" y="51"/>
                  </a:cubicBezTo>
                  <a:lnTo>
                    <a:pt x="34" y="51"/>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5" name="Freeform 86">
              <a:extLst>
                <a:ext uri="{FF2B5EF4-FFF2-40B4-BE49-F238E27FC236}">
                  <a16:creationId xmlns:a16="http://schemas.microsoft.com/office/drawing/2014/main" xmlns="" id="{150F0D45-0906-41C7-80E9-AC71021A75DA}"/>
                </a:ext>
              </a:extLst>
            </p:cNvPr>
            <p:cNvSpPr>
              <a:spLocks/>
            </p:cNvSpPr>
            <p:nvPr/>
          </p:nvSpPr>
          <p:spPr bwMode="auto">
            <a:xfrm>
              <a:off x="2871788" y="2624138"/>
              <a:ext cx="77788" cy="127000"/>
            </a:xfrm>
            <a:custGeom>
              <a:avLst/>
              <a:gdLst>
                <a:gd name="T0" fmla="*/ 8 w 49"/>
                <a:gd name="T1" fmla="*/ 73 h 80"/>
                <a:gd name="T2" fmla="*/ 49 w 49"/>
                <a:gd name="T3" fmla="*/ 73 h 80"/>
                <a:gd name="T4" fmla="*/ 49 w 49"/>
                <a:gd name="T5" fmla="*/ 80 h 80"/>
                <a:gd name="T6" fmla="*/ 0 w 49"/>
                <a:gd name="T7" fmla="*/ 80 h 80"/>
                <a:gd name="T8" fmla="*/ 0 w 49"/>
                <a:gd name="T9" fmla="*/ 0 h 80"/>
                <a:gd name="T10" fmla="*/ 48 w 49"/>
                <a:gd name="T11" fmla="*/ 0 h 80"/>
                <a:gd name="T12" fmla="*/ 48 w 49"/>
                <a:gd name="T13" fmla="*/ 7 h 80"/>
                <a:gd name="T14" fmla="*/ 8 w 49"/>
                <a:gd name="T15" fmla="*/ 7 h 80"/>
                <a:gd name="T16" fmla="*/ 8 w 49"/>
                <a:gd name="T17" fmla="*/ 36 h 80"/>
                <a:gd name="T18" fmla="*/ 45 w 49"/>
                <a:gd name="T19" fmla="*/ 36 h 80"/>
                <a:gd name="T20" fmla="*/ 45 w 49"/>
                <a:gd name="T21" fmla="*/ 43 h 80"/>
                <a:gd name="T22" fmla="*/ 8 w 49"/>
                <a:gd name="T23" fmla="*/ 43 h 80"/>
                <a:gd name="T24" fmla="*/ 8 w 49"/>
                <a:gd name="T25" fmla="*/ 7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0">
                  <a:moveTo>
                    <a:pt x="8" y="73"/>
                  </a:moveTo>
                  <a:lnTo>
                    <a:pt x="49" y="73"/>
                  </a:lnTo>
                  <a:lnTo>
                    <a:pt x="49" y="80"/>
                  </a:lnTo>
                  <a:lnTo>
                    <a:pt x="0" y="80"/>
                  </a:lnTo>
                  <a:lnTo>
                    <a:pt x="0" y="0"/>
                  </a:lnTo>
                  <a:lnTo>
                    <a:pt x="48" y="0"/>
                  </a:lnTo>
                  <a:lnTo>
                    <a:pt x="48" y="7"/>
                  </a:lnTo>
                  <a:lnTo>
                    <a:pt x="8" y="7"/>
                  </a:lnTo>
                  <a:lnTo>
                    <a:pt x="8" y="36"/>
                  </a:lnTo>
                  <a:lnTo>
                    <a:pt x="45" y="36"/>
                  </a:lnTo>
                  <a:lnTo>
                    <a:pt x="45" y="43"/>
                  </a:lnTo>
                  <a:lnTo>
                    <a:pt x="8" y="43"/>
                  </a:lnTo>
                  <a:lnTo>
                    <a:pt x="8" y="73"/>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6" name="Freeform 87">
              <a:extLst>
                <a:ext uri="{FF2B5EF4-FFF2-40B4-BE49-F238E27FC236}">
                  <a16:creationId xmlns:a16="http://schemas.microsoft.com/office/drawing/2014/main" xmlns="" id="{75AE9A42-28C5-47CA-8BD3-6641B133068B}"/>
                </a:ext>
              </a:extLst>
            </p:cNvPr>
            <p:cNvSpPr>
              <a:spLocks/>
            </p:cNvSpPr>
            <p:nvPr/>
          </p:nvSpPr>
          <p:spPr bwMode="auto">
            <a:xfrm>
              <a:off x="1990725" y="3216276"/>
              <a:ext cx="139700" cy="96838"/>
            </a:xfrm>
            <a:custGeom>
              <a:avLst/>
              <a:gdLst>
                <a:gd name="T0" fmla="*/ 88 w 88"/>
                <a:gd name="T1" fmla="*/ 6 h 61"/>
                <a:gd name="T2" fmla="*/ 82 w 88"/>
                <a:gd name="T3" fmla="*/ 0 h 61"/>
                <a:gd name="T4" fmla="*/ 30 w 88"/>
                <a:gd name="T5" fmla="*/ 48 h 61"/>
                <a:gd name="T6" fmla="*/ 6 w 88"/>
                <a:gd name="T7" fmla="*/ 27 h 61"/>
                <a:gd name="T8" fmla="*/ 0 w 88"/>
                <a:gd name="T9" fmla="*/ 32 h 61"/>
                <a:gd name="T10" fmla="*/ 30 w 88"/>
                <a:gd name="T11" fmla="*/ 61 h 61"/>
                <a:gd name="T12" fmla="*/ 88 w 88"/>
                <a:gd name="T13" fmla="*/ 6 h 61"/>
              </a:gdLst>
              <a:ahLst/>
              <a:cxnLst>
                <a:cxn ang="0">
                  <a:pos x="T0" y="T1"/>
                </a:cxn>
                <a:cxn ang="0">
                  <a:pos x="T2" y="T3"/>
                </a:cxn>
                <a:cxn ang="0">
                  <a:pos x="T4" y="T5"/>
                </a:cxn>
                <a:cxn ang="0">
                  <a:pos x="T6" y="T7"/>
                </a:cxn>
                <a:cxn ang="0">
                  <a:pos x="T8" y="T9"/>
                </a:cxn>
                <a:cxn ang="0">
                  <a:pos x="T10" y="T11"/>
                </a:cxn>
                <a:cxn ang="0">
                  <a:pos x="T12" y="T13"/>
                </a:cxn>
              </a:cxnLst>
              <a:rect l="0" t="0" r="r" b="b"/>
              <a:pathLst>
                <a:path w="88" h="61">
                  <a:moveTo>
                    <a:pt x="88" y="6"/>
                  </a:moveTo>
                  <a:lnTo>
                    <a:pt x="82" y="0"/>
                  </a:lnTo>
                  <a:lnTo>
                    <a:pt x="30" y="48"/>
                  </a:lnTo>
                  <a:lnTo>
                    <a:pt x="6" y="27"/>
                  </a:lnTo>
                  <a:lnTo>
                    <a:pt x="0" y="32"/>
                  </a:lnTo>
                  <a:lnTo>
                    <a:pt x="30" y="61"/>
                  </a:lnTo>
                  <a:lnTo>
                    <a:pt x="88" y="6"/>
                  </a:ln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7" name="Rectangle 88">
              <a:extLst>
                <a:ext uri="{FF2B5EF4-FFF2-40B4-BE49-F238E27FC236}">
                  <a16:creationId xmlns:a16="http://schemas.microsoft.com/office/drawing/2014/main" xmlns="" id="{4699DB2E-5066-47F5-BD51-472A542E27F3}"/>
                </a:ext>
              </a:extLst>
            </p:cNvPr>
            <p:cNvSpPr>
              <a:spLocks noChangeArrowheads="1"/>
            </p:cNvSpPr>
            <p:nvPr/>
          </p:nvSpPr>
          <p:spPr bwMode="auto">
            <a:xfrm>
              <a:off x="728663" y="3319463"/>
              <a:ext cx="636588" cy="293688"/>
            </a:xfrm>
            <a:prstGeom prst="rect">
              <a:avLst/>
            </a:prstGeom>
            <a:solidFill>
              <a:srgbClr val="F07E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8" name="Freeform 89">
              <a:extLst>
                <a:ext uri="{FF2B5EF4-FFF2-40B4-BE49-F238E27FC236}">
                  <a16:creationId xmlns:a16="http://schemas.microsoft.com/office/drawing/2014/main" xmlns="" id="{A90CA5DC-99D1-42A0-82F5-45CF9393C677}"/>
                </a:ext>
              </a:extLst>
            </p:cNvPr>
            <p:cNvSpPr>
              <a:spLocks/>
            </p:cNvSpPr>
            <p:nvPr/>
          </p:nvSpPr>
          <p:spPr bwMode="auto">
            <a:xfrm>
              <a:off x="790575" y="3402013"/>
              <a:ext cx="109538" cy="128588"/>
            </a:xfrm>
            <a:custGeom>
              <a:avLst/>
              <a:gdLst>
                <a:gd name="T0" fmla="*/ 48 w 91"/>
                <a:gd name="T1" fmla="*/ 108 h 108"/>
                <a:gd name="T2" fmla="*/ 26 w 91"/>
                <a:gd name="T3" fmla="*/ 104 h 108"/>
                <a:gd name="T4" fmla="*/ 11 w 91"/>
                <a:gd name="T5" fmla="*/ 93 h 108"/>
                <a:gd name="T6" fmla="*/ 2 w 91"/>
                <a:gd name="T7" fmla="*/ 77 h 108"/>
                <a:gd name="T8" fmla="*/ 0 w 91"/>
                <a:gd name="T9" fmla="*/ 56 h 108"/>
                <a:gd name="T10" fmla="*/ 3 w 91"/>
                <a:gd name="T11" fmla="*/ 32 h 108"/>
                <a:gd name="T12" fmla="*/ 14 w 91"/>
                <a:gd name="T13" fmla="*/ 14 h 108"/>
                <a:gd name="T14" fmla="*/ 30 w 91"/>
                <a:gd name="T15" fmla="*/ 3 h 108"/>
                <a:gd name="T16" fmla="*/ 51 w 91"/>
                <a:gd name="T17" fmla="*/ 0 h 108"/>
                <a:gd name="T18" fmla="*/ 66 w 91"/>
                <a:gd name="T19" fmla="*/ 2 h 108"/>
                <a:gd name="T20" fmla="*/ 79 w 91"/>
                <a:gd name="T21" fmla="*/ 8 h 108"/>
                <a:gd name="T22" fmla="*/ 87 w 91"/>
                <a:gd name="T23" fmla="*/ 19 h 108"/>
                <a:gd name="T24" fmla="*/ 91 w 91"/>
                <a:gd name="T25" fmla="*/ 34 h 108"/>
                <a:gd name="T26" fmla="*/ 81 w 91"/>
                <a:gd name="T27" fmla="*/ 35 h 108"/>
                <a:gd name="T28" fmla="*/ 78 w 91"/>
                <a:gd name="T29" fmla="*/ 23 h 108"/>
                <a:gd name="T30" fmla="*/ 72 w 91"/>
                <a:gd name="T31" fmla="*/ 15 h 108"/>
                <a:gd name="T32" fmla="*/ 63 w 91"/>
                <a:gd name="T33" fmla="*/ 10 h 108"/>
                <a:gd name="T34" fmla="*/ 51 w 91"/>
                <a:gd name="T35" fmla="*/ 8 h 108"/>
                <a:gd name="T36" fmla="*/ 34 w 91"/>
                <a:gd name="T37" fmla="*/ 11 h 108"/>
                <a:gd name="T38" fmla="*/ 21 w 91"/>
                <a:gd name="T39" fmla="*/ 20 h 108"/>
                <a:gd name="T40" fmla="*/ 13 w 91"/>
                <a:gd name="T41" fmla="*/ 35 h 108"/>
                <a:gd name="T42" fmla="*/ 10 w 91"/>
                <a:gd name="T43" fmla="*/ 55 h 108"/>
                <a:gd name="T44" fmla="*/ 13 w 91"/>
                <a:gd name="T45" fmla="*/ 75 h 108"/>
                <a:gd name="T46" fmla="*/ 20 w 91"/>
                <a:gd name="T47" fmla="*/ 89 h 108"/>
                <a:gd name="T48" fmla="*/ 32 w 91"/>
                <a:gd name="T49" fmla="*/ 97 h 108"/>
                <a:gd name="T50" fmla="*/ 48 w 91"/>
                <a:gd name="T51" fmla="*/ 100 h 108"/>
                <a:gd name="T52" fmla="*/ 70 w 91"/>
                <a:gd name="T53" fmla="*/ 94 h 108"/>
                <a:gd name="T54" fmla="*/ 81 w 91"/>
                <a:gd name="T55" fmla="*/ 76 h 108"/>
                <a:gd name="T56" fmla="*/ 90 w 91"/>
                <a:gd name="T57" fmla="*/ 78 h 108"/>
                <a:gd name="T58" fmla="*/ 84 w 91"/>
                <a:gd name="T59" fmla="*/ 92 h 108"/>
                <a:gd name="T60" fmla="*/ 75 w 91"/>
                <a:gd name="T61" fmla="*/ 101 h 108"/>
                <a:gd name="T62" fmla="*/ 62 w 91"/>
                <a:gd name="T63" fmla="*/ 107 h 108"/>
                <a:gd name="T64" fmla="*/ 48 w 91"/>
                <a:gd name="T6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8">
                  <a:moveTo>
                    <a:pt x="48" y="108"/>
                  </a:moveTo>
                  <a:cubicBezTo>
                    <a:pt x="39" y="108"/>
                    <a:pt x="32" y="107"/>
                    <a:pt x="26" y="104"/>
                  </a:cubicBezTo>
                  <a:cubicBezTo>
                    <a:pt x="20" y="102"/>
                    <a:pt x="15" y="98"/>
                    <a:pt x="11" y="93"/>
                  </a:cubicBezTo>
                  <a:cubicBezTo>
                    <a:pt x="7" y="89"/>
                    <a:pt x="4" y="83"/>
                    <a:pt x="2" y="77"/>
                  </a:cubicBezTo>
                  <a:cubicBezTo>
                    <a:pt x="0" y="71"/>
                    <a:pt x="0" y="63"/>
                    <a:pt x="0" y="56"/>
                  </a:cubicBezTo>
                  <a:cubicBezTo>
                    <a:pt x="0" y="47"/>
                    <a:pt x="1" y="39"/>
                    <a:pt x="3" y="32"/>
                  </a:cubicBezTo>
                  <a:cubicBezTo>
                    <a:pt x="6" y="25"/>
                    <a:pt x="9" y="19"/>
                    <a:pt x="14" y="14"/>
                  </a:cubicBezTo>
                  <a:cubicBezTo>
                    <a:pt x="18" y="9"/>
                    <a:pt x="24" y="6"/>
                    <a:pt x="30" y="3"/>
                  </a:cubicBezTo>
                  <a:cubicBezTo>
                    <a:pt x="36" y="1"/>
                    <a:pt x="43" y="0"/>
                    <a:pt x="51" y="0"/>
                  </a:cubicBezTo>
                  <a:cubicBezTo>
                    <a:pt x="56" y="0"/>
                    <a:pt x="61" y="0"/>
                    <a:pt x="66" y="2"/>
                  </a:cubicBezTo>
                  <a:cubicBezTo>
                    <a:pt x="71" y="3"/>
                    <a:pt x="75" y="5"/>
                    <a:pt x="79" y="8"/>
                  </a:cubicBezTo>
                  <a:cubicBezTo>
                    <a:pt x="82" y="11"/>
                    <a:pt x="85" y="14"/>
                    <a:pt x="87" y="19"/>
                  </a:cubicBezTo>
                  <a:cubicBezTo>
                    <a:pt x="89" y="23"/>
                    <a:pt x="91" y="28"/>
                    <a:pt x="91" y="34"/>
                  </a:cubicBezTo>
                  <a:cubicBezTo>
                    <a:pt x="81" y="35"/>
                    <a:pt x="81" y="35"/>
                    <a:pt x="81" y="35"/>
                  </a:cubicBezTo>
                  <a:cubicBezTo>
                    <a:pt x="81" y="31"/>
                    <a:pt x="80" y="27"/>
                    <a:pt x="78" y="23"/>
                  </a:cubicBezTo>
                  <a:cubicBezTo>
                    <a:pt x="77" y="20"/>
                    <a:pt x="75" y="17"/>
                    <a:pt x="72" y="15"/>
                  </a:cubicBezTo>
                  <a:cubicBezTo>
                    <a:pt x="70" y="13"/>
                    <a:pt x="67" y="11"/>
                    <a:pt x="63" y="10"/>
                  </a:cubicBezTo>
                  <a:cubicBezTo>
                    <a:pt x="60" y="9"/>
                    <a:pt x="56" y="8"/>
                    <a:pt x="51" y="8"/>
                  </a:cubicBezTo>
                  <a:cubicBezTo>
                    <a:pt x="44" y="8"/>
                    <a:pt x="39" y="9"/>
                    <a:pt x="34" y="11"/>
                  </a:cubicBezTo>
                  <a:cubicBezTo>
                    <a:pt x="29" y="13"/>
                    <a:pt x="25" y="16"/>
                    <a:pt x="21" y="20"/>
                  </a:cubicBezTo>
                  <a:cubicBezTo>
                    <a:pt x="18" y="24"/>
                    <a:pt x="15" y="29"/>
                    <a:pt x="13" y="35"/>
                  </a:cubicBezTo>
                  <a:cubicBezTo>
                    <a:pt x="11" y="40"/>
                    <a:pt x="10" y="47"/>
                    <a:pt x="10" y="55"/>
                  </a:cubicBezTo>
                  <a:cubicBezTo>
                    <a:pt x="10" y="63"/>
                    <a:pt x="11" y="70"/>
                    <a:pt x="13" y="75"/>
                  </a:cubicBezTo>
                  <a:cubicBezTo>
                    <a:pt x="15" y="81"/>
                    <a:pt x="17" y="86"/>
                    <a:pt x="20" y="89"/>
                  </a:cubicBezTo>
                  <a:cubicBezTo>
                    <a:pt x="24" y="93"/>
                    <a:pt x="28" y="96"/>
                    <a:pt x="32" y="97"/>
                  </a:cubicBezTo>
                  <a:cubicBezTo>
                    <a:pt x="37" y="99"/>
                    <a:pt x="42" y="100"/>
                    <a:pt x="48" y="100"/>
                  </a:cubicBezTo>
                  <a:cubicBezTo>
                    <a:pt x="58" y="100"/>
                    <a:pt x="65" y="98"/>
                    <a:pt x="70" y="94"/>
                  </a:cubicBezTo>
                  <a:cubicBezTo>
                    <a:pt x="75" y="90"/>
                    <a:pt x="79" y="84"/>
                    <a:pt x="81" y="76"/>
                  </a:cubicBezTo>
                  <a:cubicBezTo>
                    <a:pt x="90" y="78"/>
                    <a:pt x="90" y="78"/>
                    <a:pt x="90" y="78"/>
                  </a:cubicBezTo>
                  <a:cubicBezTo>
                    <a:pt x="89" y="84"/>
                    <a:pt x="87" y="88"/>
                    <a:pt x="84" y="92"/>
                  </a:cubicBezTo>
                  <a:cubicBezTo>
                    <a:pt x="82" y="96"/>
                    <a:pt x="78" y="99"/>
                    <a:pt x="75" y="101"/>
                  </a:cubicBezTo>
                  <a:cubicBezTo>
                    <a:pt x="71" y="104"/>
                    <a:pt x="66" y="106"/>
                    <a:pt x="62" y="107"/>
                  </a:cubicBezTo>
                  <a:cubicBezTo>
                    <a:pt x="57" y="108"/>
                    <a:pt x="52" y="108"/>
                    <a:pt x="48"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9" name="Freeform 90">
              <a:extLst>
                <a:ext uri="{FF2B5EF4-FFF2-40B4-BE49-F238E27FC236}">
                  <a16:creationId xmlns:a16="http://schemas.microsoft.com/office/drawing/2014/main" xmlns="" id="{FED3586E-E171-47CE-9017-582ADFF8641C}"/>
                </a:ext>
              </a:extLst>
            </p:cNvPr>
            <p:cNvSpPr>
              <a:spLocks/>
            </p:cNvSpPr>
            <p:nvPr/>
          </p:nvSpPr>
          <p:spPr bwMode="auto">
            <a:xfrm>
              <a:off x="941388" y="3402013"/>
              <a:ext cx="95250" cy="127000"/>
            </a:xfrm>
            <a:custGeom>
              <a:avLst/>
              <a:gdLst>
                <a:gd name="T0" fmla="*/ 60 w 60"/>
                <a:gd name="T1" fmla="*/ 80 h 80"/>
                <a:gd name="T2" fmla="*/ 52 w 60"/>
                <a:gd name="T3" fmla="*/ 80 h 80"/>
                <a:gd name="T4" fmla="*/ 52 w 60"/>
                <a:gd name="T5" fmla="*/ 43 h 80"/>
                <a:gd name="T6" fmla="*/ 8 w 60"/>
                <a:gd name="T7" fmla="*/ 43 h 80"/>
                <a:gd name="T8" fmla="*/ 8 w 60"/>
                <a:gd name="T9" fmla="*/ 80 h 80"/>
                <a:gd name="T10" fmla="*/ 0 w 60"/>
                <a:gd name="T11" fmla="*/ 80 h 80"/>
                <a:gd name="T12" fmla="*/ 0 w 60"/>
                <a:gd name="T13" fmla="*/ 0 h 80"/>
                <a:gd name="T14" fmla="*/ 8 w 60"/>
                <a:gd name="T15" fmla="*/ 0 h 80"/>
                <a:gd name="T16" fmla="*/ 8 w 60"/>
                <a:gd name="T17" fmla="*/ 36 h 80"/>
                <a:gd name="T18" fmla="*/ 52 w 60"/>
                <a:gd name="T19" fmla="*/ 36 h 80"/>
                <a:gd name="T20" fmla="*/ 52 w 60"/>
                <a:gd name="T21" fmla="*/ 0 h 80"/>
                <a:gd name="T22" fmla="*/ 60 w 60"/>
                <a:gd name="T23" fmla="*/ 0 h 80"/>
                <a:gd name="T24" fmla="*/ 60 w 60"/>
                <a:gd name="T2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0">
                  <a:moveTo>
                    <a:pt x="60" y="80"/>
                  </a:moveTo>
                  <a:lnTo>
                    <a:pt x="52" y="80"/>
                  </a:lnTo>
                  <a:lnTo>
                    <a:pt x="52" y="43"/>
                  </a:lnTo>
                  <a:lnTo>
                    <a:pt x="8" y="43"/>
                  </a:lnTo>
                  <a:lnTo>
                    <a:pt x="8" y="80"/>
                  </a:lnTo>
                  <a:lnTo>
                    <a:pt x="0" y="80"/>
                  </a:lnTo>
                  <a:lnTo>
                    <a:pt x="0" y="0"/>
                  </a:lnTo>
                  <a:lnTo>
                    <a:pt x="8" y="0"/>
                  </a:lnTo>
                  <a:lnTo>
                    <a:pt x="8" y="36"/>
                  </a:lnTo>
                  <a:lnTo>
                    <a:pt x="52" y="36"/>
                  </a:lnTo>
                  <a:lnTo>
                    <a:pt x="52" y="0"/>
                  </a:lnTo>
                  <a:lnTo>
                    <a:pt x="60" y="0"/>
                  </a:lnTo>
                  <a:lnTo>
                    <a:pt x="6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0" name="Freeform 91">
              <a:extLst>
                <a:ext uri="{FF2B5EF4-FFF2-40B4-BE49-F238E27FC236}">
                  <a16:creationId xmlns:a16="http://schemas.microsoft.com/office/drawing/2014/main" xmlns="" id="{BE73882E-4412-4B68-A4D8-DEF976EF2280}"/>
                </a:ext>
              </a:extLst>
            </p:cNvPr>
            <p:cNvSpPr>
              <a:spLocks noEditPoints="1"/>
            </p:cNvSpPr>
            <p:nvPr/>
          </p:nvSpPr>
          <p:spPr bwMode="auto">
            <a:xfrm>
              <a:off x="1076325" y="3402013"/>
              <a:ext cx="107950" cy="127000"/>
            </a:xfrm>
            <a:custGeom>
              <a:avLst/>
              <a:gdLst>
                <a:gd name="T0" fmla="*/ 39 w 68"/>
                <a:gd name="T1" fmla="*/ 0 h 80"/>
                <a:gd name="T2" fmla="*/ 68 w 68"/>
                <a:gd name="T3" fmla="*/ 80 h 80"/>
                <a:gd name="T4" fmla="*/ 60 w 68"/>
                <a:gd name="T5" fmla="*/ 80 h 80"/>
                <a:gd name="T6" fmla="*/ 51 w 68"/>
                <a:gd name="T7" fmla="*/ 55 h 80"/>
                <a:gd name="T8" fmla="*/ 17 w 68"/>
                <a:gd name="T9" fmla="*/ 55 h 80"/>
                <a:gd name="T10" fmla="*/ 8 w 68"/>
                <a:gd name="T11" fmla="*/ 80 h 80"/>
                <a:gd name="T12" fmla="*/ 0 w 68"/>
                <a:gd name="T13" fmla="*/ 80 h 80"/>
                <a:gd name="T14" fmla="*/ 28 w 68"/>
                <a:gd name="T15" fmla="*/ 0 h 80"/>
                <a:gd name="T16" fmla="*/ 39 w 68"/>
                <a:gd name="T17" fmla="*/ 0 h 80"/>
                <a:gd name="T18" fmla="*/ 33 w 68"/>
                <a:gd name="T19" fmla="*/ 6 h 80"/>
                <a:gd name="T20" fmla="*/ 19 w 68"/>
                <a:gd name="T21" fmla="*/ 48 h 80"/>
                <a:gd name="T22" fmla="*/ 48 w 68"/>
                <a:gd name="T23" fmla="*/ 48 h 80"/>
                <a:gd name="T24" fmla="*/ 33 w 68"/>
                <a:gd name="T25"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0">
                  <a:moveTo>
                    <a:pt x="39" y="0"/>
                  </a:moveTo>
                  <a:lnTo>
                    <a:pt x="68" y="80"/>
                  </a:lnTo>
                  <a:lnTo>
                    <a:pt x="60" y="80"/>
                  </a:lnTo>
                  <a:lnTo>
                    <a:pt x="51" y="55"/>
                  </a:lnTo>
                  <a:lnTo>
                    <a:pt x="17" y="55"/>
                  </a:lnTo>
                  <a:lnTo>
                    <a:pt x="8" y="80"/>
                  </a:lnTo>
                  <a:lnTo>
                    <a:pt x="0" y="80"/>
                  </a:lnTo>
                  <a:lnTo>
                    <a:pt x="28" y="0"/>
                  </a:lnTo>
                  <a:lnTo>
                    <a:pt x="39" y="0"/>
                  </a:lnTo>
                  <a:close/>
                  <a:moveTo>
                    <a:pt x="33" y="6"/>
                  </a:moveTo>
                  <a:lnTo>
                    <a:pt x="19" y="48"/>
                  </a:lnTo>
                  <a:lnTo>
                    <a:pt x="48" y="48"/>
                  </a:lnTo>
                  <a:lnTo>
                    <a:pt x="3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1" name="Freeform 92">
              <a:extLst>
                <a:ext uri="{FF2B5EF4-FFF2-40B4-BE49-F238E27FC236}">
                  <a16:creationId xmlns:a16="http://schemas.microsoft.com/office/drawing/2014/main" xmlns="" id="{70FDE431-5803-4DAA-9EC3-FEBB357C6DBB}"/>
                </a:ext>
              </a:extLst>
            </p:cNvPr>
            <p:cNvSpPr>
              <a:spLocks/>
            </p:cNvSpPr>
            <p:nvPr/>
          </p:nvSpPr>
          <p:spPr bwMode="auto">
            <a:xfrm>
              <a:off x="1193800" y="3402013"/>
              <a:ext cx="93663" cy="127000"/>
            </a:xfrm>
            <a:custGeom>
              <a:avLst/>
              <a:gdLst>
                <a:gd name="T0" fmla="*/ 26 w 59"/>
                <a:gd name="T1" fmla="*/ 80 h 80"/>
                <a:gd name="T2" fmla="*/ 26 w 59"/>
                <a:gd name="T3" fmla="*/ 7 h 80"/>
                <a:gd name="T4" fmla="*/ 0 w 59"/>
                <a:gd name="T5" fmla="*/ 7 h 80"/>
                <a:gd name="T6" fmla="*/ 0 w 59"/>
                <a:gd name="T7" fmla="*/ 0 h 80"/>
                <a:gd name="T8" fmla="*/ 59 w 59"/>
                <a:gd name="T9" fmla="*/ 0 h 80"/>
                <a:gd name="T10" fmla="*/ 59 w 59"/>
                <a:gd name="T11" fmla="*/ 7 h 80"/>
                <a:gd name="T12" fmla="*/ 34 w 59"/>
                <a:gd name="T13" fmla="*/ 7 h 80"/>
                <a:gd name="T14" fmla="*/ 34 w 59"/>
                <a:gd name="T15" fmla="*/ 80 h 80"/>
                <a:gd name="T16" fmla="*/ 26 w 5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0">
                  <a:moveTo>
                    <a:pt x="26" y="80"/>
                  </a:moveTo>
                  <a:lnTo>
                    <a:pt x="26" y="7"/>
                  </a:lnTo>
                  <a:lnTo>
                    <a:pt x="0" y="7"/>
                  </a:lnTo>
                  <a:lnTo>
                    <a:pt x="0" y="0"/>
                  </a:lnTo>
                  <a:lnTo>
                    <a:pt x="59" y="0"/>
                  </a:lnTo>
                  <a:lnTo>
                    <a:pt x="59" y="7"/>
                  </a:lnTo>
                  <a:lnTo>
                    <a:pt x="34" y="7"/>
                  </a:lnTo>
                  <a:lnTo>
                    <a:pt x="34" y="80"/>
                  </a:lnTo>
                  <a:lnTo>
                    <a:pt x="2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2" name="Rectangle 93">
              <a:extLst>
                <a:ext uri="{FF2B5EF4-FFF2-40B4-BE49-F238E27FC236}">
                  <a16:creationId xmlns:a16="http://schemas.microsoft.com/office/drawing/2014/main" xmlns="" id="{FABEA456-9A78-4B9A-AAC1-0993F3C1B9DC}"/>
                </a:ext>
              </a:extLst>
            </p:cNvPr>
            <p:cNvSpPr>
              <a:spLocks noChangeArrowheads="1"/>
            </p:cNvSpPr>
            <p:nvPr/>
          </p:nvSpPr>
          <p:spPr bwMode="auto">
            <a:xfrm>
              <a:off x="2474913" y="1909763"/>
              <a:ext cx="207963" cy="1111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3" name="Rectangle 94">
              <a:extLst>
                <a:ext uri="{FF2B5EF4-FFF2-40B4-BE49-F238E27FC236}">
                  <a16:creationId xmlns:a16="http://schemas.microsoft.com/office/drawing/2014/main" xmlns="" id="{4E0CA19B-2798-4A25-9524-207E9CEA1ABB}"/>
                </a:ext>
              </a:extLst>
            </p:cNvPr>
            <p:cNvSpPr>
              <a:spLocks noChangeArrowheads="1"/>
            </p:cNvSpPr>
            <p:nvPr/>
          </p:nvSpPr>
          <p:spPr bwMode="auto">
            <a:xfrm>
              <a:off x="2474913" y="1951038"/>
              <a:ext cx="207963" cy="1111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4" name="Rectangle 95">
              <a:extLst>
                <a:ext uri="{FF2B5EF4-FFF2-40B4-BE49-F238E27FC236}">
                  <a16:creationId xmlns:a16="http://schemas.microsoft.com/office/drawing/2014/main" xmlns="" id="{CE32FD86-A527-49B3-A202-AAF85E3C219D}"/>
                </a:ext>
              </a:extLst>
            </p:cNvPr>
            <p:cNvSpPr>
              <a:spLocks noChangeArrowheads="1"/>
            </p:cNvSpPr>
            <p:nvPr/>
          </p:nvSpPr>
          <p:spPr bwMode="auto">
            <a:xfrm>
              <a:off x="2474913" y="1992313"/>
              <a:ext cx="207963" cy="952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5" name="Freeform 96">
              <a:extLst>
                <a:ext uri="{FF2B5EF4-FFF2-40B4-BE49-F238E27FC236}">
                  <a16:creationId xmlns:a16="http://schemas.microsoft.com/office/drawing/2014/main" xmlns="" id="{E6D86A52-6201-4D3A-932C-0ED304448E3E}"/>
                </a:ext>
              </a:extLst>
            </p:cNvPr>
            <p:cNvSpPr>
              <a:spLocks noEditPoints="1"/>
            </p:cNvSpPr>
            <p:nvPr/>
          </p:nvSpPr>
          <p:spPr bwMode="auto">
            <a:xfrm>
              <a:off x="2408238" y="1835151"/>
              <a:ext cx="341313" cy="320675"/>
            </a:xfrm>
            <a:custGeom>
              <a:avLst/>
              <a:gdLst>
                <a:gd name="T0" fmla="*/ 81 w 284"/>
                <a:gd name="T1" fmla="*/ 267 h 267"/>
                <a:gd name="T2" fmla="*/ 79 w 284"/>
                <a:gd name="T3" fmla="*/ 267 h 267"/>
                <a:gd name="T4" fmla="*/ 77 w 284"/>
                <a:gd name="T5" fmla="*/ 263 h 267"/>
                <a:gd name="T6" fmla="*/ 77 w 284"/>
                <a:gd name="T7" fmla="*/ 205 h 267"/>
                <a:gd name="T8" fmla="*/ 44 w 284"/>
                <a:gd name="T9" fmla="*/ 205 h 267"/>
                <a:gd name="T10" fmla="*/ 0 w 284"/>
                <a:gd name="T11" fmla="*/ 164 h 267"/>
                <a:gd name="T12" fmla="*/ 0 w 284"/>
                <a:gd name="T13" fmla="*/ 41 h 267"/>
                <a:gd name="T14" fmla="*/ 44 w 284"/>
                <a:gd name="T15" fmla="*/ 0 h 267"/>
                <a:gd name="T16" fmla="*/ 239 w 284"/>
                <a:gd name="T17" fmla="*/ 0 h 267"/>
                <a:gd name="T18" fmla="*/ 284 w 284"/>
                <a:gd name="T19" fmla="*/ 41 h 267"/>
                <a:gd name="T20" fmla="*/ 284 w 284"/>
                <a:gd name="T21" fmla="*/ 164 h 267"/>
                <a:gd name="T22" fmla="*/ 239 w 284"/>
                <a:gd name="T23" fmla="*/ 205 h 267"/>
                <a:gd name="T24" fmla="*/ 168 w 284"/>
                <a:gd name="T25" fmla="*/ 205 h 267"/>
                <a:gd name="T26" fmla="*/ 84 w 284"/>
                <a:gd name="T27" fmla="*/ 266 h 267"/>
                <a:gd name="T28" fmla="*/ 81 w 284"/>
                <a:gd name="T29" fmla="*/ 267 h 267"/>
                <a:gd name="T30" fmla="*/ 44 w 284"/>
                <a:gd name="T31" fmla="*/ 9 h 267"/>
                <a:gd name="T32" fmla="*/ 9 w 284"/>
                <a:gd name="T33" fmla="*/ 41 h 267"/>
                <a:gd name="T34" fmla="*/ 9 w 284"/>
                <a:gd name="T35" fmla="*/ 164 h 267"/>
                <a:gd name="T36" fmla="*/ 44 w 284"/>
                <a:gd name="T37" fmla="*/ 196 h 267"/>
                <a:gd name="T38" fmla="*/ 81 w 284"/>
                <a:gd name="T39" fmla="*/ 196 h 267"/>
                <a:gd name="T40" fmla="*/ 86 w 284"/>
                <a:gd name="T41" fmla="*/ 201 h 267"/>
                <a:gd name="T42" fmla="*/ 86 w 284"/>
                <a:gd name="T43" fmla="*/ 254 h 267"/>
                <a:gd name="T44" fmla="*/ 163 w 284"/>
                <a:gd name="T45" fmla="*/ 197 h 267"/>
                <a:gd name="T46" fmla="*/ 166 w 284"/>
                <a:gd name="T47" fmla="*/ 196 h 267"/>
                <a:gd name="T48" fmla="*/ 239 w 284"/>
                <a:gd name="T49" fmla="*/ 196 h 267"/>
                <a:gd name="T50" fmla="*/ 274 w 284"/>
                <a:gd name="T51" fmla="*/ 164 h 267"/>
                <a:gd name="T52" fmla="*/ 274 w 284"/>
                <a:gd name="T53" fmla="*/ 41 h 267"/>
                <a:gd name="T54" fmla="*/ 239 w 284"/>
                <a:gd name="T55" fmla="*/ 9 h 267"/>
                <a:gd name="T56" fmla="*/ 44 w 284"/>
                <a:gd name="T57" fmla="*/ 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4" h="267">
                  <a:moveTo>
                    <a:pt x="81" y="267"/>
                  </a:moveTo>
                  <a:cubicBezTo>
                    <a:pt x="81" y="267"/>
                    <a:pt x="80" y="267"/>
                    <a:pt x="79" y="267"/>
                  </a:cubicBezTo>
                  <a:cubicBezTo>
                    <a:pt x="78" y="266"/>
                    <a:pt x="77" y="265"/>
                    <a:pt x="77" y="263"/>
                  </a:cubicBezTo>
                  <a:cubicBezTo>
                    <a:pt x="77" y="205"/>
                    <a:pt x="77" y="205"/>
                    <a:pt x="77" y="205"/>
                  </a:cubicBezTo>
                  <a:cubicBezTo>
                    <a:pt x="44" y="205"/>
                    <a:pt x="44" y="205"/>
                    <a:pt x="44" y="205"/>
                  </a:cubicBezTo>
                  <a:cubicBezTo>
                    <a:pt x="20" y="205"/>
                    <a:pt x="0" y="187"/>
                    <a:pt x="0" y="164"/>
                  </a:cubicBezTo>
                  <a:cubicBezTo>
                    <a:pt x="0" y="41"/>
                    <a:pt x="0" y="41"/>
                    <a:pt x="0" y="41"/>
                  </a:cubicBezTo>
                  <a:cubicBezTo>
                    <a:pt x="0" y="18"/>
                    <a:pt x="20" y="0"/>
                    <a:pt x="44" y="0"/>
                  </a:cubicBezTo>
                  <a:cubicBezTo>
                    <a:pt x="239" y="0"/>
                    <a:pt x="239" y="0"/>
                    <a:pt x="239" y="0"/>
                  </a:cubicBezTo>
                  <a:cubicBezTo>
                    <a:pt x="264" y="0"/>
                    <a:pt x="284" y="18"/>
                    <a:pt x="284" y="41"/>
                  </a:cubicBezTo>
                  <a:cubicBezTo>
                    <a:pt x="284" y="164"/>
                    <a:pt x="284" y="164"/>
                    <a:pt x="284" y="164"/>
                  </a:cubicBezTo>
                  <a:cubicBezTo>
                    <a:pt x="284" y="187"/>
                    <a:pt x="264" y="205"/>
                    <a:pt x="239" y="205"/>
                  </a:cubicBezTo>
                  <a:cubicBezTo>
                    <a:pt x="168" y="205"/>
                    <a:pt x="168" y="205"/>
                    <a:pt x="168" y="205"/>
                  </a:cubicBezTo>
                  <a:cubicBezTo>
                    <a:pt x="84" y="266"/>
                    <a:pt x="84" y="266"/>
                    <a:pt x="84" y="266"/>
                  </a:cubicBezTo>
                  <a:cubicBezTo>
                    <a:pt x="83" y="267"/>
                    <a:pt x="82" y="267"/>
                    <a:pt x="81" y="267"/>
                  </a:cubicBezTo>
                  <a:close/>
                  <a:moveTo>
                    <a:pt x="44" y="9"/>
                  </a:moveTo>
                  <a:cubicBezTo>
                    <a:pt x="25" y="9"/>
                    <a:pt x="9" y="23"/>
                    <a:pt x="9" y="41"/>
                  </a:cubicBezTo>
                  <a:cubicBezTo>
                    <a:pt x="9" y="164"/>
                    <a:pt x="9" y="164"/>
                    <a:pt x="9" y="164"/>
                  </a:cubicBezTo>
                  <a:cubicBezTo>
                    <a:pt x="9" y="182"/>
                    <a:pt x="25" y="196"/>
                    <a:pt x="44" y="196"/>
                  </a:cubicBezTo>
                  <a:cubicBezTo>
                    <a:pt x="81" y="196"/>
                    <a:pt x="81" y="196"/>
                    <a:pt x="81" y="196"/>
                  </a:cubicBezTo>
                  <a:cubicBezTo>
                    <a:pt x="84" y="196"/>
                    <a:pt x="86" y="198"/>
                    <a:pt x="86" y="201"/>
                  </a:cubicBezTo>
                  <a:cubicBezTo>
                    <a:pt x="86" y="254"/>
                    <a:pt x="86" y="254"/>
                    <a:pt x="86" y="254"/>
                  </a:cubicBezTo>
                  <a:cubicBezTo>
                    <a:pt x="163" y="197"/>
                    <a:pt x="163" y="197"/>
                    <a:pt x="163" y="197"/>
                  </a:cubicBezTo>
                  <a:cubicBezTo>
                    <a:pt x="164" y="197"/>
                    <a:pt x="165" y="196"/>
                    <a:pt x="166" y="196"/>
                  </a:cubicBezTo>
                  <a:cubicBezTo>
                    <a:pt x="239" y="196"/>
                    <a:pt x="239" y="196"/>
                    <a:pt x="239" y="196"/>
                  </a:cubicBezTo>
                  <a:cubicBezTo>
                    <a:pt x="259" y="196"/>
                    <a:pt x="274" y="182"/>
                    <a:pt x="274" y="164"/>
                  </a:cubicBezTo>
                  <a:cubicBezTo>
                    <a:pt x="274" y="41"/>
                    <a:pt x="274" y="41"/>
                    <a:pt x="274" y="41"/>
                  </a:cubicBezTo>
                  <a:cubicBezTo>
                    <a:pt x="274" y="23"/>
                    <a:pt x="259" y="9"/>
                    <a:pt x="239" y="9"/>
                  </a:cubicBezTo>
                  <a:lnTo>
                    <a:pt x="44"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6" name="Freeform 97">
              <a:extLst>
                <a:ext uri="{FF2B5EF4-FFF2-40B4-BE49-F238E27FC236}">
                  <a16:creationId xmlns:a16="http://schemas.microsoft.com/office/drawing/2014/main" xmlns="" id="{E803C957-9A38-4B62-AC55-FB47D1CE5544}"/>
                </a:ext>
              </a:extLst>
            </p:cNvPr>
            <p:cNvSpPr>
              <a:spLocks/>
            </p:cNvSpPr>
            <p:nvPr/>
          </p:nvSpPr>
          <p:spPr bwMode="auto">
            <a:xfrm>
              <a:off x="2513013" y="1736726"/>
              <a:ext cx="339725" cy="239713"/>
            </a:xfrm>
            <a:custGeom>
              <a:avLst/>
              <a:gdLst>
                <a:gd name="T0" fmla="*/ 239 w 283"/>
                <a:gd name="T1" fmla="*/ 200 h 200"/>
                <a:gd name="T2" fmla="*/ 206 w 283"/>
                <a:gd name="T3" fmla="*/ 200 h 200"/>
                <a:gd name="T4" fmla="*/ 206 w 283"/>
                <a:gd name="T5" fmla="*/ 191 h 200"/>
                <a:gd name="T6" fmla="*/ 239 w 283"/>
                <a:gd name="T7" fmla="*/ 191 h 200"/>
                <a:gd name="T8" fmla="*/ 274 w 283"/>
                <a:gd name="T9" fmla="*/ 159 h 200"/>
                <a:gd name="T10" fmla="*/ 274 w 283"/>
                <a:gd name="T11" fmla="*/ 41 h 200"/>
                <a:gd name="T12" fmla="*/ 239 w 283"/>
                <a:gd name="T13" fmla="*/ 9 h 200"/>
                <a:gd name="T14" fmla="*/ 44 w 283"/>
                <a:gd name="T15" fmla="*/ 9 h 200"/>
                <a:gd name="T16" fmla="*/ 9 w 283"/>
                <a:gd name="T17" fmla="*/ 41 h 200"/>
                <a:gd name="T18" fmla="*/ 9 w 283"/>
                <a:gd name="T19" fmla="*/ 73 h 200"/>
                <a:gd name="T20" fmla="*/ 0 w 283"/>
                <a:gd name="T21" fmla="*/ 73 h 200"/>
                <a:gd name="T22" fmla="*/ 0 w 283"/>
                <a:gd name="T23" fmla="*/ 41 h 200"/>
                <a:gd name="T24" fmla="*/ 44 w 283"/>
                <a:gd name="T25" fmla="*/ 0 h 200"/>
                <a:gd name="T26" fmla="*/ 239 w 283"/>
                <a:gd name="T27" fmla="*/ 0 h 200"/>
                <a:gd name="T28" fmla="*/ 283 w 283"/>
                <a:gd name="T29" fmla="*/ 41 h 200"/>
                <a:gd name="T30" fmla="*/ 283 w 283"/>
                <a:gd name="T31" fmla="*/ 159 h 200"/>
                <a:gd name="T32" fmla="*/ 239 w 283"/>
                <a:gd name="T3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00">
                  <a:moveTo>
                    <a:pt x="239" y="200"/>
                  </a:moveTo>
                  <a:cubicBezTo>
                    <a:pt x="206" y="200"/>
                    <a:pt x="206" y="200"/>
                    <a:pt x="206" y="200"/>
                  </a:cubicBezTo>
                  <a:cubicBezTo>
                    <a:pt x="206" y="191"/>
                    <a:pt x="206" y="191"/>
                    <a:pt x="206" y="191"/>
                  </a:cubicBezTo>
                  <a:cubicBezTo>
                    <a:pt x="239" y="191"/>
                    <a:pt x="239" y="191"/>
                    <a:pt x="239" y="191"/>
                  </a:cubicBezTo>
                  <a:cubicBezTo>
                    <a:pt x="258" y="191"/>
                    <a:pt x="274" y="177"/>
                    <a:pt x="274" y="159"/>
                  </a:cubicBezTo>
                  <a:cubicBezTo>
                    <a:pt x="274" y="41"/>
                    <a:pt x="274" y="41"/>
                    <a:pt x="274" y="41"/>
                  </a:cubicBezTo>
                  <a:cubicBezTo>
                    <a:pt x="274" y="23"/>
                    <a:pt x="258" y="9"/>
                    <a:pt x="239" y="9"/>
                  </a:cubicBezTo>
                  <a:cubicBezTo>
                    <a:pt x="44" y="9"/>
                    <a:pt x="44" y="9"/>
                    <a:pt x="44" y="9"/>
                  </a:cubicBezTo>
                  <a:cubicBezTo>
                    <a:pt x="24" y="9"/>
                    <a:pt x="9" y="23"/>
                    <a:pt x="9" y="41"/>
                  </a:cubicBezTo>
                  <a:cubicBezTo>
                    <a:pt x="9" y="73"/>
                    <a:pt x="9" y="73"/>
                    <a:pt x="9" y="73"/>
                  </a:cubicBezTo>
                  <a:cubicBezTo>
                    <a:pt x="0" y="73"/>
                    <a:pt x="0" y="73"/>
                    <a:pt x="0" y="73"/>
                  </a:cubicBezTo>
                  <a:cubicBezTo>
                    <a:pt x="0" y="41"/>
                    <a:pt x="0" y="41"/>
                    <a:pt x="0" y="41"/>
                  </a:cubicBezTo>
                  <a:cubicBezTo>
                    <a:pt x="0" y="18"/>
                    <a:pt x="19" y="0"/>
                    <a:pt x="44" y="0"/>
                  </a:cubicBezTo>
                  <a:cubicBezTo>
                    <a:pt x="239" y="0"/>
                    <a:pt x="239" y="0"/>
                    <a:pt x="239" y="0"/>
                  </a:cubicBezTo>
                  <a:cubicBezTo>
                    <a:pt x="263" y="0"/>
                    <a:pt x="283" y="18"/>
                    <a:pt x="283" y="41"/>
                  </a:cubicBezTo>
                  <a:cubicBezTo>
                    <a:pt x="283" y="159"/>
                    <a:pt x="283" y="159"/>
                    <a:pt x="283" y="159"/>
                  </a:cubicBezTo>
                  <a:cubicBezTo>
                    <a:pt x="283" y="182"/>
                    <a:pt x="263" y="200"/>
                    <a:pt x="239" y="20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7" name="Freeform 98">
              <a:extLst>
                <a:ext uri="{FF2B5EF4-FFF2-40B4-BE49-F238E27FC236}">
                  <a16:creationId xmlns:a16="http://schemas.microsoft.com/office/drawing/2014/main" xmlns="" id="{F73273CA-C66F-4C6B-9D04-28E3C26F52DD}"/>
                </a:ext>
              </a:extLst>
            </p:cNvPr>
            <p:cNvSpPr>
              <a:spLocks noEditPoints="1"/>
            </p:cNvSpPr>
            <p:nvPr/>
          </p:nvSpPr>
          <p:spPr bwMode="auto">
            <a:xfrm>
              <a:off x="935038" y="1281113"/>
              <a:ext cx="349250" cy="328613"/>
            </a:xfrm>
            <a:custGeom>
              <a:avLst/>
              <a:gdLst>
                <a:gd name="T0" fmla="*/ 106 w 291"/>
                <a:gd name="T1" fmla="*/ 274 h 274"/>
                <a:gd name="T2" fmla="*/ 104 w 291"/>
                <a:gd name="T3" fmla="*/ 274 h 274"/>
                <a:gd name="T4" fmla="*/ 101 w 291"/>
                <a:gd name="T5" fmla="*/ 270 h 274"/>
                <a:gd name="T6" fmla="*/ 101 w 291"/>
                <a:gd name="T7" fmla="*/ 221 h 274"/>
                <a:gd name="T8" fmla="*/ 0 w 291"/>
                <a:gd name="T9" fmla="*/ 121 h 274"/>
                <a:gd name="T10" fmla="*/ 0 w 291"/>
                <a:gd name="T11" fmla="*/ 100 h 274"/>
                <a:gd name="T12" fmla="*/ 106 w 291"/>
                <a:gd name="T13" fmla="*/ 0 h 274"/>
                <a:gd name="T14" fmla="*/ 185 w 291"/>
                <a:gd name="T15" fmla="*/ 0 h 274"/>
                <a:gd name="T16" fmla="*/ 291 w 291"/>
                <a:gd name="T17" fmla="*/ 100 h 274"/>
                <a:gd name="T18" fmla="*/ 291 w 291"/>
                <a:gd name="T19" fmla="*/ 121 h 274"/>
                <a:gd name="T20" fmla="*/ 186 w 291"/>
                <a:gd name="T21" fmla="*/ 221 h 274"/>
                <a:gd name="T22" fmla="*/ 108 w 291"/>
                <a:gd name="T23" fmla="*/ 273 h 274"/>
                <a:gd name="T24" fmla="*/ 106 w 291"/>
                <a:gd name="T25" fmla="*/ 274 h 274"/>
                <a:gd name="T26" fmla="*/ 106 w 291"/>
                <a:gd name="T27" fmla="*/ 9 h 274"/>
                <a:gd name="T28" fmla="*/ 9 w 291"/>
                <a:gd name="T29" fmla="*/ 100 h 274"/>
                <a:gd name="T30" fmla="*/ 9 w 291"/>
                <a:gd name="T31" fmla="*/ 121 h 274"/>
                <a:gd name="T32" fmla="*/ 106 w 291"/>
                <a:gd name="T33" fmla="*/ 212 h 274"/>
                <a:gd name="T34" fmla="*/ 109 w 291"/>
                <a:gd name="T35" fmla="*/ 214 h 274"/>
                <a:gd name="T36" fmla="*/ 110 w 291"/>
                <a:gd name="T37" fmla="*/ 217 h 274"/>
                <a:gd name="T38" fmla="*/ 110 w 291"/>
                <a:gd name="T39" fmla="*/ 261 h 274"/>
                <a:gd name="T40" fmla="*/ 182 w 291"/>
                <a:gd name="T41" fmla="*/ 213 h 274"/>
                <a:gd name="T42" fmla="*/ 185 w 291"/>
                <a:gd name="T43" fmla="*/ 212 h 274"/>
                <a:gd name="T44" fmla="*/ 282 w 291"/>
                <a:gd name="T45" fmla="*/ 121 h 274"/>
                <a:gd name="T46" fmla="*/ 282 w 291"/>
                <a:gd name="T47" fmla="*/ 100 h 274"/>
                <a:gd name="T48" fmla="*/ 185 w 291"/>
                <a:gd name="T49" fmla="*/ 9 h 274"/>
                <a:gd name="T50" fmla="*/ 106 w 291"/>
                <a:gd name="T51" fmla="*/ 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1" h="274">
                  <a:moveTo>
                    <a:pt x="106" y="274"/>
                  </a:moveTo>
                  <a:cubicBezTo>
                    <a:pt x="105" y="274"/>
                    <a:pt x="104" y="274"/>
                    <a:pt x="104" y="274"/>
                  </a:cubicBezTo>
                  <a:cubicBezTo>
                    <a:pt x="102" y="273"/>
                    <a:pt x="101" y="271"/>
                    <a:pt x="101" y="270"/>
                  </a:cubicBezTo>
                  <a:cubicBezTo>
                    <a:pt x="101" y="221"/>
                    <a:pt x="101" y="221"/>
                    <a:pt x="101" y="221"/>
                  </a:cubicBezTo>
                  <a:cubicBezTo>
                    <a:pt x="45" y="219"/>
                    <a:pt x="0" y="175"/>
                    <a:pt x="0" y="121"/>
                  </a:cubicBezTo>
                  <a:cubicBezTo>
                    <a:pt x="0" y="100"/>
                    <a:pt x="0" y="100"/>
                    <a:pt x="0" y="100"/>
                  </a:cubicBezTo>
                  <a:cubicBezTo>
                    <a:pt x="0" y="45"/>
                    <a:pt x="47" y="0"/>
                    <a:pt x="106" y="0"/>
                  </a:cubicBezTo>
                  <a:cubicBezTo>
                    <a:pt x="185" y="0"/>
                    <a:pt x="185" y="0"/>
                    <a:pt x="185" y="0"/>
                  </a:cubicBezTo>
                  <a:cubicBezTo>
                    <a:pt x="243" y="0"/>
                    <a:pt x="291" y="45"/>
                    <a:pt x="291" y="100"/>
                  </a:cubicBezTo>
                  <a:cubicBezTo>
                    <a:pt x="291" y="121"/>
                    <a:pt x="291" y="121"/>
                    <a:pt x="291" y="121"/>
                  </a:cubicBezTo>
                  <a:cubicBezTo>
                    <a:pt x="291" y="176"/>
                    <a:pt x="244" y="220"/>
                    <a:pt x="186" y="221"/>
                  </a:cubicBezTo>
                  <a:cubicBezTo>
                    <a:pt x="108" y="273"/>
                    <a:pt x="108" y="273"/>
                    <a:pt x="108" y="273"/>
                  </a:cubicBezTo>
                  <a:cubicBezTo>
                    <a:pt x="108" y="274"/>
                    <a:pt x="107" y="274"/>
                    <a:pt x="106" y="274"/>
                  </a:cubicBezTo>
                  <a:close/>
                  <a:moveTo>
                    <a:pt x="106" y="9"/>
                  </a:moveTo>
                  <a:cubicBezTo>
                    <a:pt x="52" y="9"/>
                    <a:pt x="9" y="50"/>
                    <a:pt x="9" y="100"/>
                  </a:cubicBezTo>
                  <a:cubicBezTo>
                    <a:pt x="9" y="121"/>
                    <a:pt x="9" y="121"/>
                    <a:pt x="9" y="121"/>
                  </a:cubicBezTo>
                  <a:cubicBezTo>
                    <a:pt x="9" y="171"/>
                    <a:pt x="52" y="212"/>
                    <a:pt x="106" y="212"/>
                  </a:cubicBezTo>
                  <a:cubicBezTo>
                    <a:pt x="107" y="212"/>
                    <a:pt x="108" y="213"/>
                    <a:pt x="109" y="214"/>
                  </a:cubicBezTo>
                  <a:cubicBezTo>
                    <a:pt x="110" y="214"/>
                    <a:pt x="110" y="216"/>
                    <a:pt x="110" y="217"/>
                  </a:cubicBezTo>
                  <a:cubicBezTo>
                    <a:pt x="110" y="261"/>
                    <a:pt x="110" y="261"/>
                    <a:pt x="110" y="261"/>
                  </a:cubicBezTo>
                  <a:cubicBezTo>
                    <a:pt x="182" y="213"/>
                    <a:pt x="182" y="213"/>
                    <a:pt x="182" y="213"/>
                  </a:cubicBezTo>
                  <a:cubicBezTo>
                    <a:pt x="183" y="213"/>
                    <a:pt x="184" y="212"/>
                    <a:pt x="185" y="212"/>
                  </a:cubicBezTo>
                  <a:cubicBezTo>
                    <a:pt x="238" y="212"/>
                    <a:pt x="282" y="171"/>
                    <a:pt x="282" y="121"/>
                  </a:cubicBezTo>
                  <a:cubicBezTo>
                    <a:pt x="282" y="100"/>
                    <a:pt x="282" y="100"/>
                    <a:pt x="282" y="100"/>
                  </a:cubicBezTo>
                  <a:cubicBezTo>
                    <a:pt x="282" y="50"/>
                    <a:pt x="238" y="9"/>
                    <a:pt x="185" y="9"/>
                  </a:cubicBezTo>
                  <a:lnTo>
                    <a:pt x="106"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8" name="Freeform 99">
              <a:extLst>
                <a:ext uri="{FF2B5EF4-FFF2-40B4-BE49-F238E27FC236}">
                  <a16:creationId xmlns:a16="http://schemas.microsoft.com/office/drawing/2014/main" xmlns="" id="{6B565E5D-AFCE-4B9E-88EE-E9F717537663}"/>
                </a:ext>
              </a:extLst>
            </p:cNvPr>
            <p:cNvSpPr>
              <a:spLocks noEditPoints="1"/>
            </p:cNvSpPr>
            <p:nvPr/>
          </p:nvSpPr>
          <p:spPr bwMode="auto">
            <a:xfrm>
              <a:off x="1011238" y="1387476"/>
              <a:ext cx="53975" cy="52388"/>
            </a:xfrm>
            <a:custGeom>
              <a:avLst/>
              <a:gdLst>
                <a:gd name="T0" fmla="*/ 23 w 45"/>
                <a:gd name="T1" fmla="*/ 43 h 43"/>
                <a:gd name="T2" fmla="*/ 0 w 45"/>
                <a:gd name="T3" fmla="*/ 21 h 43"/>
                <a:gd name="T4" fmla="*/ 23 w 45"/>
                <a:gd name="T5" fmla="*/ 0 h 43"/>
                <a:gd name="T6" fmla="*/ 45 w 45"/>
                <a:gd name="T7" fmla="*/ 21 h 43"/>
                <a:gd name="T8" fmla="*/ 23 w 45"/>
                <a:gd name="T9" fmla="*/ 43 h 43"/>
                <a:gd name="T10" fmla="*/ 23 w 45"/>
                <a:gd name="T11" fmla="*/ 9 h 43"/>
                <a:gd name="T12" fmla="*/ 10 w 45"/>
                <a:gd name="T13" fmla="*/ 21 h 43"/>
                <a:gd name="T14" fmla="*/ 23 w 45"/>
                <a:gd name="T15" fmla="*/ 34 h 43"/>
                <a:gd name="T16" fmla="*/ 36 w 45"/>
                <a:gd name="T17" fmla="*/ 21 h 43"/>
                <a:gd name="T18" fmla="*/ 23 w 45"/>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3">
                  <a:moveTo>
                    <a:pt x="23" y="43"/>
                  </a:moveTo>
                  <a:cubicBezTo>
                    <a:pt x="11" y="43"/>
                    <a:pt x="0" y="33"/>
                    <a:pt x="0" y="21"/>
                  </a:cubicBezTo>
                  <a:cubicBezTo>
                    <a:pt x="0" y="10"/>
                    <a:pt x="11" y="0"/>
                    <a:pt x="23" y="0"/>
                  </a:cubicBezTo>
                  <a:cubicBezTo>
                    <a:pt x="35" y="0"/>
                    <a:pt x="45" y="10"/>
                    <a:pt x="45" y="21"/>
                  </a:cubicBezTo>
                  <a:cubicBezTo>
                    <a:pt x="45" y="33"/>
                    <a:pt x="35" y="43"/>
                    <a:pt x="23" y="43"/>
                  </a:cubicBezTo>
                  <a:close/>
                  <a:moveTo>
                    <a:pt x="23" y="9"/>
                  </a:moveTo>
                  <a:cubicBezTo>
                    <a:pt x="16" y="9"/>
                    <a:pt x="10" y="14"/>
                    <a:pt x="10" y="21"/>
                  </a:cubicBezTo>
                  <a:cubicBezTo>
                    <a:pt x="10" y="28"/>
                    <a:pt x="16" y="34"/>
                    <a:pt x="23" y="34"/>
                  </a:cubicBezTo>
                  <a:cubicBezTo>
                    <a:pt x="30" y="34"/>
                    <a:pt x="36" y="28"/>
                    <a:pt x="36" y="21"/>
                  </a:cubicBezTo>
                  <a:cubicBezTo>
                    <a:pt x="36" y="14"/>
                    <a:pt x="30" y="9"/>
                    <a:pt x="23" y="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9" name="Freeform 100">
              <a:extLst>
                <a:ext uri="{FF2B5EF4-FFF2-40B4-BE49-F238E27FC236}">
                  <a16:creationId xmlns:a16="http://schemas.microsoft.com/office/drawing/2014/main" xmlns="" id="{27099CBF-D476-46B2-80B1-7BADD38B5E22}"/>
                </a:ext>
              </a:extLst>
            </p:cNvPr>
            <p:cNvSpPr>
              <a:spLocks noEditPoints="1"/>
            </p:cNvSpPr>
            <p:nvPr/>
          </p:nvSpPr>
          <p:spPr bwMode="auto">
            <a:xfrm>
              <a:off x="1082675" y="1387476"/>
              <a:ext cx="53975" cy="52388"/>
            </a:xfrm>
            <a:custGeom>
              <a:avLst/>
              <a:gdLst>
                <a:gd name="T0" fmla="*/ 22 w 45"/>
                <a:gd name="T1" fmla="*/ 43 h 43"/>
                <a:gd name="T2" fmla="*/ 0 w 45"/>
                <a:gd name="T3" fmla="*/ 21 h 43"/>
                <a:gd name="T4" fmla="*/ 22 w 45"/>
                <a:gd name="T5" fmla="*/ 0 h 43"/>
                <a:gd name="T6" fmla="*/ 45 w 45"/>
                <a:gd name="T7" fmla="*/ 21 h 43"/>
                <a:gd name="T8" fmla="*/ 22 w 45"/>
                <a:gd name="T9" fmla="*/ 43 h 43"/>
                <a:gd name="T10" fmla="*/ 22 w 45"/>
                <a:gd name="T11" fmla="*/ 9 h 43"/>
                <a:gd name="T12" fmla="*/ 9 w 45"/>
                <a:gd name="T13" fmla="*/ 21 h 43"/>
                <a:gd name="T14" fmla="*/ 22 w 45"/>
                <a:gd name="T15" fmla="*/ 34 h 43"/>
                <a:gd name="T16" fmla="*/ 36 w 45"/>
                <a:gd name="T17" fmla="*/ 21 h 43"/>
                <a:gd name="T18" fmla="*/ 22 w 45"/>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3">
                  <a:moveTo>
                    <a:pt x="22" y="43"/>
                  </a:moveTo>
                  <a:cubicBezTo>
                    <a:pt x="10" y="43"/>
                    <a:pt x="0" y="33"/>
                    <a:pt x="0" y="21"/>
                  </a:cubicBezTo>
                  <a:cubicBezTo>
                    <a:pt x="0" y="10"/>
                    <a:pt x="10" y="0"/>
                    <a:pt x="22" y="0"/>
                  </a:cubicBezTo>
                  <a:cubicBezTo>
                    <a:pt x="35" y="0"/>
                    <a:pt x="45" y="10"/>
                    <a:pt x="45" y="21"/>
                  </a:cubicBezTo>
                  <a:cubicBezTo>
                    <a:pt x="45" y="33"/>
                    <a:pt x="35" y="43"/>
                    <a:pt x="22" y="43"/>
                  </a:cubicBezTo>
                  <a:close/>
                  <a:moveTo>
                    <a:pt x="22" y="9"/>
                  </a:moveTo>
                  <a:cubicBezTo>
                    <a:pt x="15" y="9"/>
                    <a:pt x="9" y="14"/>
                    <a:pt x="9" y="21"/>
                  </a:cubicBezTo>
                  <a:cubicBezTo>
                    <a:pt x="9" y="28"/>
                    <a:pt x="15" y="34"/>
                    <a:pt x="22" y="34"/>
                  </a:cubicBezTo>
                  <a:cubicBezTo>
                    <a:pt x="30" y="34"/>
                    <a:pt x="36" y="28"/>
                    <a:pt x="36" y="21"/>
                  </a:cubicBezTo>
                  <a:cubicBezTo>
                    <a:pt x="36" y="14"/>
                    <a:pt x="30" y="9"/>
                    <a:pt x="22" y="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0" name="Freeform 101">
              <a:extLst>
                <a:ext uri="{FF2B5EF4-FFF2-40B4-BE49-F238E27FC236}">
                  <a16:creationId xmlns:a16="http://schemas.microsoft.com/office/drawing/2014/main" xmlns="" id="{AD590FA8-3E75-49BF-9F48-F65A8329BBDF}"/>
                </a:ext>
              </a:extLst>
            </p:cNvPr>
            <p:cNvSpPr>
              <a:spLocks noEditPoints="1"/>
            </p:cNvSpPr>
            <p:nvPr/>
          </p:nvSpPr>
          <p:spPr bwMode="auto">
            <a:xfrm>
              <a:off x="1152525" y="1387476"/>
              <a:ext cx="53975" cy="52388"/>
            </a:xfrm>
            <a:custGeom>
              <a:avLst/>
              <a:gdLst>
                <a:gd name="T0" fmla="*/ 23 w 45"/>
                <a:gd name="T1" fmla="*/ 43 h 43"/>
                <a:gd name="T2" fmla="*/ 0 w 45"/>
                <a:gd name="T3" fmla="*/ 21 h 43"/>
                <a:gd name="T4" fmla="*/ 23 w 45"/>
                <a:gd name="T5" fmla="*/ 0 h 43"/>
                <a:gd name="T6" fmla="*/ 45 w 45"/>
                <a:gd name="T7" fmla="*/ 21 h 43"/>
                <a:gd name="T8" fmla="*/ 23 w 45"/>
                <a:gd name="T9" fmla="*/ 43 h 43"/>
                <a:gd name="T10" fmla="*/ 23 w 45"/>
                <a:gd name="T11" fmla="*/ 9 h 43"/>
                <a:gd name="T12" fmla="*/ 9 w 45"/>
                <a:gd name="T13" fmla="*/ 21 h 43"/>
                <a:gd name="T14" fmla="*/ 23 w 45"/>
                <a:gd name="T15" fmla="*/ 34 h 43"/>
                <a:gd name="T16" fmla="*/ 36 w 45"/>
                <a:gd name="T17" fmla="*/ 21 h 43"/>
                <a:gd name="T18" fmla="*/ 23 w 45"/>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3">
                  <a:moveTo>
                    <a:pt x="23" y="43"/>
                  </a:moveTo>
                  <a:cubicBezTo>
                    <a:pt x="10" y="43"/>
                    <a:pt x="0" y="33"/>
                    <a:pt x="0" y="21"/>
                  </a:cubicBezTo>
                  <a:cubicBezTo>
                    <a:pt x="0" y="10"/>
                    <a:pt x="10" y="0"/>
                    <a:pt x="23" y="0"/>
                  </a:cubicBezTo>
                  <a:cubicBezTo>
                    <a:pt x="35" y="0"/>
                    <a:pt x="45" y="10"/>
                    <a:pt x="45" y="21"/>
                  </a:cubicBezTo>
                  <a:cubicBezTo>
                    <a:pt x="45" y="33"/>
                    <a:pt x="35" y="43"/>
                    <a:pt x="23" y="43"/>
                  </a:cubicBezTo>
                  <a:close/>
                  <a:moveTo>
                    <a:pt x="23" y="9"/>
                  </a:moveTo>
                  <a:cubicBezTo>
                    <a:pt x="15" y="9"/>
                    <a:pt x="9" y="14"/>
                    <a:pt x="9" y="21"/>
                  </a:cubicBezTo>
                  <a:cubicBezTo>
                    <a:pt x="9" y="28"/>
                    <a:pt x="15" y="34"/>
                    <a:pt x="23" y="34"/>
                  </a:cubicBezTo>
                  <a:cubicBezTo>
                    <a:pt x="30" y="34"/>
                    <a:pt x="36" y="28"/>
                    <a:pt x="36" y="21"/>
                  </a:cubicBezTo>
                  <a:cubicBezTo>
                    <a:pt x="36" y="14"/>
                    <a:pt x="30" y="9"/>
                    <a:pt x="23" y="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1" name="Freeform 102">
              <a:extLst>
                <a:ext uri="{FF2B5EF4-FFF2-40B4-BE49-F238E27FC236}">
                  <a16:creationId xmlns:a16="http://schemas.microsoft.com/office/drawing/2014/main" xmlns="" id="{1FD0C071-9D5F-4FF7-86E4-A5C9A5281389}"/>
                </a:ext>
              </a:extLst>
            </p:cNvPr>
            <p:cNvSpPr>
              <a:spLocks/>
            </p:cNvSpPr>
            <p:nvPr/>
          </p:nvSpPr>
          <p:spPr bwMode="auto">
            <a:xfrm>
              <a:off x="234950" y="3179763"/>
              <a:ext cx="493713" cy="304800"/>
            </a:xfrm>
            <a:custGeom>
              <a:avLst/>
              <a:gdLst>
                <a:gd name="T0" fmla="*/ 407 w 411"/>
                <a:gd name="T1" fmla="*/ 253 h 253"/>
                <a:gd name="T2" fmla="*/ 104 w 411"/>
                <a:gd name="T3" fmla="*/ 253 h 253"/>
                <a:gd name="T4" fmla="*/ 0 w 411"/>
                <a:gd name="T5" fmla="*/ 131 h 253"/>
                <a:gd name="T6" fmla="*/ 0 w 411"/>
                <a:gd name="T7" fmla="*/ 5 h 253"/>
                <a:gd name="T8" fmla="*/ 5 w 411"/>
                <a:gd name="T9" fmla="*/ 0 h 253"/>
                <a:gd name="T10" fmla="*/ 10 w 411"/>
                <a:gd name="T11" fmla="*/ 5 h 253"/>
                <a:gd name="T12" fmla="*/ 10 w 411"/>
                <a:gd name="T13" fmla="*/ 131 h 253"/>
                <a:gd name="T14" fmla="*/ 104 w 411"/>
                <a:gd name="T15" fmla="*/ 244 h 253"/>
                <a:gd name="T16" fmla="*/ 407 w 411"/>
                <a:gd name="T17" fmla="*/ 244 h 253"/>
                <a:gd name="T18" fmla="*/ 411 w 411"/>
                <a:gd name="T19" fmla="*/ 249 h 253"/>
                <a:gd name="T20" fmla="*/ 407 w 411"/>
                <a:gd name="T21"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1" h="253">
                  <a:moveTo>
                    <a:pt x="407" y="253"/>
                  </a:moveTo>
                  <a:cubicBezTo>
                    <a:pt x="104" y="253"/>
                    <a:pt x="104" y="253"/>
                    <a:pt x="104" y="253"/>
                  </a:cubicBezTo>
                  <a:cubicBezTo>
                    <a:pt x="47" y="253"/>
                    <a:pt x="0" y="198"/>
                    <a:pt x="0" y="131"/>
                  </a:cubicBezTo>
                  <a:cubicBezTo>
                    <a:pt x="0" y="5"/>
                    <a:pt x="0" y="5"/>
                    <a:pt x="0" y="5"/>
                  </a:cubicBezTo>
                  <a:cubicBezTo>
                    <a:pt x="0" y="2"/>
                    <a:pt x="3" y="0"/>
                    <a:pt x="5" y="0"/>
                  </a:cubicBezTo>
                  <a:cubicBezTo>
                    <a:pt x="8" y="0"/>
                    <a:pt x="10" y="2"/>
                    <a:pt x="10" y="5"/>
                  </a:cubicBezTo>
                  <a:cubicBezTo>
                    <a:pt x="10" y="131"/>
                    <a:pt x="10" y="131"/>
                    <a:pt x="10" y="131"/>
                  </a:cubicBezTo>
                  <a:cubicBezTo>
                    <a:pt x="10" y="193"/>
                    <a:pt x="52" y="244"/>
                    <a:pt x="104" y="244"/>
                  </a:cubicBezTo>
                  <a:cubicBezTo>
                    <a:pt x="407" y="244"/>
                    <a:pt x="407" y="244"/>
                    <a:pt x="407" y="244"/>
                  </a:cubicBezTo>
                  <a:cubicBezTo>
                    <a:pt x="409" y="244"/>
                    <a:pt x="411" y="246"/>
                    <a:pt x="411" y="249"/>
                  </a:cubicBezTo>
                  <a:cubicBezTo>
                    <a:pt x="411" y="251"/>
                    <a:pt x="409" y="253"/>
                    <a:pt x="407" y="253"/>
                  </a:cubicBezTo>
                  <a:close/>
                </a:path>
              </a:pathLst>
            </a:custGeom>
            <a:solidFill>
              <a:srgbClr val="1D1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2" name="Rectangle 103">
              <a:extLst>
                <a:ext uri="{FF2B5EF4-FFF2-40B4-BE49-F238E27FC236}">
                  <a16:creationId xmlns:a16="http://schemas.microsoft.com/office/drawing/2014/main" xmlns="" id="{B104715A-30C6-4312-9C06-E6623771FC6F}"/>
                </a:ext>
              </a:extLst>
            </p:cNvPr>
            <p:cNvSpPr>
              <a:spLocks noChangeArrowheads="1"/>
            </p:cNvSpPr>
            <p:nvPr/>
          </p:nvSpPr>
          <p:spPr bwMode="auto">
            <a:xfrm>
              <a:off x="2190750" y="1992313"/>
              <a:ext cx="223838" cy="1111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3" name="Freeform 104">
              <a:extLst>
                <a:ext uri="{FF2B5EF4-FFF2-40B4-BE49-F238E27FC236}">
                  <a16:creationId xmlns:a16="http://schemas.microsoft.com/office/drawing/2014/main" xmlns="" id="{D6C9EECD-F056-4B8D-A59A-6860EE234923}"/>
                </a:ext>
              </a:extLst>
            </p:cNvPr>
            <p:cNvSpPr>
              <a:spLocks noEditPoints="1"/>
            </p:cNvSpPr>
            <p:nvPr/>
          </p:nvSpPr>
          <p:spPr bwMode="auto">
            <a:xfrm>
              <a:off x="3087688" y="1997076"/>
              <a:ext cx="87313" cy="14288"/>
            </a:xfrm>
            <a:custGeom>
              <a:avLst/>
              <a:gdLst>
                <a:gd name="T0" fmla="*/ 0 w 72"/>
                <a:gd name="T1" fmla="*/ 6 h 12"/>
                <a:gd name="T2" fmla="*/ 7 w 72"/>
                <a:gd name="T3" fmla="*/ 0 h 12"/>
                <a:gd name="T4" fmla="*/ 8 w 72"/>
                <a:gd name="T5" fmla="*/ 0 h 12"/>
                <a:gd name="T6" fmla="*/ 14 w 72"/>
                <a:gd name="T7" fmla="*/ 6 h 12"/>
                <a:gd name="T8" fmla="*/ 8 w 72"/>
                <a:gd name="T9" fmla="*/ 12 h 12"/>
                <a:gd name="T10" fmla="*/ 7 w 72"/>
                <a:gd name="T11" fmla="*/ 12 h 12"/>
                <a:gd name="T12" fmla="*/ 0 w 72"/>
                <a:gd name="T13" fmla="*/ 6 h 12"/>
                <a:gd name="T14" fmla="*/ 58 w 72"/>
                <a:gd name="T15" fmla="*/ 6 h 12"/>
                <a:gd name="T16" fmla="*/ 64 w 72"/>
                <a:gd name="T17" fmla="*/ 0 h 12"/>
                <a:gd name="T18" fmla="*/ 66 w 72"/>
                <a:gd name="T19" fmla="*/ 0 h 12"/>
                <a:gd name="T20" fmla="*/ 72 w 72"/>
                <a:gd name="T21" fmla="*/ 6 h 12"/>
                <a:gd name="T22" fmla="*/ 66 w 72"/>
                <a:gd name="T23" fmla="*/ 12 h 12"/>
                <a:gd name="T24" fmla="*/ 64 w 72"/>
                <a:gd name="T25" fmla="*/ 12 h 12"/>
                <a:gd name="T26" fmla="*/ 58 w 72"/>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
                  <a:moveTo>
                    <a:pt x="0" y="6"/>
                  </a:moveTo>
                  <a:cubicBezTo>
                    <a:pt x="0" y="2"/>
                    <a:pt x="3" y="0"/>
                    <a:pt x="7" y="0"/>
                  </a:cubicBezTo>
                  <a:cubicBezTo>
                    <a:pt x="8" y="0"/>
                    <a:pt x="8" y="0"/>
                    <a:pt x="8" y="0"/>
                  </a:cubicBezTo>
                  <a:cubicBezTo>
                    <a:pt x="11" y="0"/>
                    <a:pt x="14" y="2"/>
                    <a:pt x="14" y="6"/>
                  </a:cubicBezTo>
                  <a:cubicBezTo>
                    <a:pt x="14" y="9"/>
                    <a:pt x="11" y="12"/>
                    <a:pt x="8" y="12"/>
                  </a:cubicBezTo>
                  <a:cubicBezTo>
                    <a:pt x="7" y="12"/>
                    <a:pt x="7" y="12"/>
                    <a:pt x="7" y="12"/>
                  </a:cubicBezTo>
                  <a:cubicBezTo>
                    <a:pt x="3" y="12"/>
                    <a:pt x="0" y="9"/>
                    <a:pt x="0" y="6"/>
                  </a:cubicBezTo>
                  <a:close/>
                  <a:moveTo>
                    <a:pt x="58" y="6"/>
                  </a:moveTo>
                  <a:cubicBezTo>
                    <a:pt x="58" y="2"/>
                    <a:pt x="61" y="0"/>
                    <a:pt x="64" y="0"/>
                  </a:cubicBezTo>
                  <a:cubicBezTo>
                    <a:pt x="66" y="0"/>
                    <a:pt x="66" y="0"/>
                    <a:pt x="66" y="0"/>
                  </a:cubicBezTo>
                  <a:cubicBezTo>
                    <a:pt x="69" y="0"/>
                    <a:pt x="72" y="2"/>
                    <a:pt x="72" y="6"/>
                  </a:cubicBezTo>
                  <a:cubicBezTo>
                    <a:pt x="72" y="9"/>
                    <a:pt x="69" y="12"/>
                    <a:pt x="66" y="12"/>
                  </a:cubicBezTo>
                  <a:cubicBezTo>
                    <a:pt x="64" y="12"/>
                    <a:pt x="64" y="12"/>
                    <a:pt x="64" y="12"/>
                  </a:cubicBezTo>
                  <a:cubicBezTo>
                    <a:pt x="61" y="12"/>
                    <a:pt x="58" y="9"/>
                    <a:pt x="58"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4" name="Freeform 105">
              <a:extLst>
                <a:ext uri="{FF2B5EF4-FFF2-40B4-BE49-F238E27FC236}">
                  <a16:creationId xmlns:a16="http://schemas.microsoft.com/office/drawing/2014/main" xmlns="" id="{89E96DE1-E4FD-40EE-8F23-0F21F3A89AAB}"/>
                </a:ext>
              </a:extLst>
            </p:cNvPr>
            <p:cNvSpPr>
              <a:spLocks noEditPoints="1"/>
            </p:cNvSpPr>
            <p:nvPr/>
          </p:nvSpPr>
          <p:spPr bwMode="auto">
            <a:xfrm>
              <a:off x="709613" y="1695451"/>
              <a:ext cx="88900" cy="14288"/>
            </a:xfrm>
            <a:custGeom>
              <a:avLst/>
              <a:gdLst>
                <a:gd name="T0" fmla="*/ 0 w 75"/>
                <a:gd name="T1" fmla="*/ 6 h 12"/>
                <a:gd name="T2" fmla="*/ 7 w 75"/>
                <a:gd name="T3" fmla="*/ 0 h 12"/>
                <a:gd name="T4" fmla="*/ 8 w 75"/>
                <a:gd name="T5" fmla="*/ 0 h 12"/>
                <a:gd name="T6" fmla="*/ 15 w 75"/>
                <a:gd name="T7" fmla="*/ 6 h 12"/>
                <a:gd name="T8" fmla="*/ 8 w 75"/>
                <a:gd name="T9" fmla="*/ 12 h 12"/>
                <a:gd name="T10" fmla="*/ 7 w 75"/>
                <a:gd name="T11" fmla="*/ 12 h 12"/>
                <a:gd name="T12" fmla="*/ 0 w 75"/>
                <a:gd name="T13" fmla="*/ 6 h 12"/>
                <a:gd name="T14" fmla="*/ 61 w 75"/>
                <a:gd name="T15" fmla="*/ 6 h 12"/>
                <a:gd name="T16" fmla="*/ 67 w 75"/>
                <a:gd name="T17" fmla="*/ 0 h 12"/>
                <a:gd name="T18" fmla="*/ 69 w 75"/>
                <a:gd name="T19" fmla="*/ 0 h 12"/>
                <a:gd name="T20" fmla="*/ 75 w 75"/>
                <a:gd name="T21" fmla="*/ 6 h 12"/>
                <a:gd name="T22" fmla="*/ 69 w 75"/>
                <a:gd name="T23" fmla="*/ 12 h 12"/>
                <a:gd name="T24" fmla="*/ 67 w 75"/>
                <a:gd name="T25" fmla="*/ 12 h 12"/>
                <a:gd name="T26" fmla="*/ 61 w 75"/>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2">
                  <a:moveTo>
                    <a:pt x="0" y="6"/>
                  </a:moveTo>
                  <a:cubicBezTo>
                    <a:pt x="0" y="3"/>
                    <a:pt x="3" y="0"/>
                    <a:pt x="7" y="0"/>
                  </a:cubicBezTo>
                  <a:cubicBezTo>
                    <a:pt x="8" y="0"/>
                    <a:pt x="8" y="0"/>
                    <a:pt x="8" y="0"/>
                  </a:cubicBezTo>
                  <a:cubicBezTo>
                    <a:pt x="12" y="0"/>
                    <a:pt x="15" y="3"/>
                    <a:pt x="15" y="6"/>
                  </a:cubicBezTo>
                  <a:cubicBezTo>
                    <a:pt x="15" y="9"/>
                    <a:pt x="12" y="12"/>
                    <a:pt x="8" y="12"/>
                  </a:cubicBezTo>
                  <a:cubicBezTo>
                    <a:pt x="7" y="12"/>
                    <a:pt x="7" y="12"/>
                    <a:pt x="7" y="12"/>
                  </a:cubicBezTo>
                  <a:cubicBezTo>
                    <a:pt x="3" y="12"/>
                    <a:pt x="0" y="9"/>
                    <a:pt x="0" y="6"/>
                  </a:cubicBezTo>
                  <a:close/>
                  <a:moveTo>
                    <a:pt x="61" y="6"/>
                  </a:moveTo>
                  <a:cubicBezTo>
                    <a:pt x="61" y="3"/>
                    <a:pt x="64" y="0"/>
                    <a:pt x="67" y="0"/>
                  </a:cubicBezTo>
                  <a:cubicBezTo>
                    <a:pt x="69" y="0"/>
                    <a:pt x="69" y="0"/>
                    <a:pt x="69" y="0"/>
                  </a:cubicBezTo>
                  <a:cubicBezTo>
                    <a:pt x="72" y="0"/>
                    <a:pt x="75" y="3"/>
                    <a:pt x="75" y="6"/>
                  </a:cubicBezTo>
                  <a:cubicBezTo>
                    <a:pt x="75" y="9"/>
                    <a:pt x="72" y="12"/>
                    <a:pt x="69" y="12"/>
                  </a:cubicBezTo>
                  <a:cubicBezTo>
                    <a:pt x="67" y="12"/>
                    <a:pt x="67" y="12"/>
                    <a:pt x="67" y="12"/>
                  </a:cubicBezTo>
                  <a:cubicBezTo>
                    <a:pt x="64" y="12"/>
                    <a:pt x="61" y="9"/>
                    <a:pt x="61"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5" name="Freeform 106">
              <a:extLst>
                <a:ext uri="{FF2B5EF4-FFF2-40B4-BE49-F238E27FC236}">
                  <a16:creationId xmlns:a16="http://schemas.microsoft.com/office/drawing/2014/main" xmlns="" id="{B5675467-17F9-40AC-B2FA-508A64C1F712}"/>
                </a:ext>
              </a:extLst>
            </p:cNvPr>
            <p:cNvSpPr>
              <a:spLocks noEditPoints="1"/>
            </p:cNvSpPr>
            <p:nvPr/>
          </p:nvSpPr>
          <p:spPr bwMode="auto">
            <a:xfrm>
              <a:off x="849313" y="1695451"/>
              <a:ext cx="90488" cy="14288"/>
            </a:xfrm>
            <a:custGeom>
              <a:avLst/>
              <a:gdLst>
                <a:gd name="T0" fmla="*/ 0 w 75"/>
                <a:gd name="T1" fmla="*/ 6 h 12"/>
                <a:gd name="T2" fmla="*/ 7 w 75"/>
                <a:gd name="T3" fmla="*/ 0 h 12"/>
                <a:gd name="T4" fmla="*/ 8 w 75"/>
                <a:gd name="T5" fmla="*/ 0 h 12"/>
                <a:gd name="T6" fmla="*/ 15 w 75"/>
                <a:gd name="T7" fmla="*/ 6 h 12"/>
                <a:gd name="T8" fmla="*/ 8 w 75"/>
                <a:gd name="T9" fmla="*/ 12 h 12"/>
                <a:gd name="T10" fmla="*/ 7 w 75"/>
                <a:gd name="T11" fmla="*/ 12 h 12"/>
                <a:gd name="T12" fmla="*/ 0 w 75"/>
                <a:gd name="T13" fmla="*/ 6 h 12"/>
                <a:gd name="T14" fmla="*/ 61 w 75"/>
                <a:gd name="T15" fmla="*/ 6 h 12"/>
                <a:gd name="T16" fmla="*/ 67 w 75"/>
                <a:gd name="T17" fmla="*/ 0 h 12"/>
                <a:gd name="T18" fmla="*/ 69 w 75"/>
                <a:gd name="T19" fmla="*/ 0 h 12"/>
                <a:gd name="T20" fmla="*/ 75 w 75"/>
                <a:gd name="T21" fmla="*/ 6 h 12"/>
                <a:gd name="T22" fmla="*/ 69 w 75"/>
                <a:gd name="T23" fmla="*/ 12 h 12"/>
                <a:gd name="T24" fmla="*/ 67 w 75"/>
                <a:gd name="T25" fmla="*/ 12 h 12"/>
                <a:gd name="T26" fmla="*/ 61 w 75"/>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2">
                  <a:moveTo>
                    <a:pt x="0" y="6"/>
                  </a:moveTo>
                  <a:cubicBezTo>
                    <a:pt x="0" y="3"/>
                    <a:pt x="3" y="0"/>
                    <a:pt x="7" y="0"/>
                  </a:cubicBezTo>
                  <a:cubicBezTo>
                    <a:pt x="8" y="0"/>
                    <a:pt x="8" y="0"/>
                    <a:pt x="8" y="0"/>
                  </a:cubicBezTo>
                  <a:cubicBezTo>
                    <a:pt x="12" y="0"/>
                    <a:pt x="15" y="3"/>
                    <a:pt x="15" y="6"/>
                  </a:cubicBezTo>
                  <a:cubicBezTo>
                    <a:pt x="15" y="9"/>
                    <a:pt x="12" y="12"/>
                    <a:pt x="8" y="12"/>
                  </a:cubicBezTo>
                  <a:cubicBezTo>
                    <a:pt x="7" y="12"/>
                    <a:pt x="7" y="12"/>
                    <a:pt x="7" y="12"/>
                  </a:cubicBezTo>
                  <a:cubicBezTo>
                    <a:pt x="3" y="12"/>
                    <a:pt x="0" y="9"/>
                    <a:pt x="0" y="6"/>
                  </a:cubicBezTo>
                  <a:close/>
                  <a:moveTo>
                    <a:pt x="61" y="6"/>
                  </a:moveTo>
                  <a:cubicBezTo>
                    <a:pt x="61" y="3"/>
                    <a:pt x="64" y="0"/>
                    <a:pt x="67" y="0"/>
                  </a:cubicBezTo>
                  <a:cubicBezTo>
                    <a:pt x="69" y="0"/>
                    <a:pt x="69" y="0"/>
                    <a:pt x="69" y="0"/>
                  </a:cubicBezTo>
                  <a:cubicBezTo>
                    <a:pt x="72" y="0"/>
                    <a:pt x="75" y="3"/>
                    <a:pt x="75" y="6"/>
                  </a:cubicBezTo>
                  <a:cubicBezTo>
                    <a:pt x="75" y="9"/>
                    <a:pt x="72" y="12"/>
                    <a:pt x="69" y="12"/>
                  </a:cubicBezTo>
                  <a:cubicBezTo>
                    <a:pt x="67" y="12"/>
                    <a:pt x="67" y="12"/>
                    <a:pt x="67" y="12"/>
                  </a:cubicBezTo>
                  <a:cubicBezTo>
                    <a:pt x="64" y="12"/>
                    <a:pt x="61" y="9"/>
                    <a:pt x="61"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6" name="Freeform 107">
              <a:extLst>
                <a:ext uri="{FF2B5EF4-FFF2-40B4-BE49-F238E27FC236}">
                  <a16:creationId xmlns:a16="http://schemas.microsoft.com/office/drawing/2014/main" xmlns="" id="{DA3E71CD-48C8-40CC-95A0-572CA43DD16E}"/>
                </a:ext>
              </a:extLst>
            </p:cNvPr>
            <p:cNvSpPr>
              <a:spLocks noEditPoints="1"/>
            </p:cNvSpPr>
            <p:nvPr/>
          </p:nvSpPr>
          <p:spPr bwMode="auto">
            <a:xfrm>
              <a:off x="193675" y="1754188"/>
              <a:ext cx="88900" cy="14288"/>
            </a:xfrm>
            <a:custGeom>
              <a:avLst/>
              <a:gdLst>
                <a:gd name="T0" fmla="*/ 0 w 75"/>
                <a:gd name="T1" fmla="*/ 6 h 12"/>
                <a:gd name="T2" fmla="*/ 7 w 75"/>
                <a:gd name="T3" fmla="*/ 0 h 12"/>
                <a:gd name="T4" fmla="*/ 8 w 75"/>
                <a:gd name="T5" fmla="*/ 0 h 12"/>
                <a:gd name="T6" fmla="*/ 15 w 75"/>
                <a:gd name="T7" fmla="*/ 6 h 12"/>
                <a:gd name="T8" fmla="*/ 8 w 75"/>
                <a:gd name="T9" fmla="*/ 12 h 12"/>
                <a:gd name="T10" fmla="*/ 7 w 75"/>
                <a:gd name="T11" fmla="*/ 12 h 12"/>
                <a:gd name="T12" fmla="*/ 0 w 75"/>
                <a:gd name="T13" fmla="*/ 6 h 12"/>
                <a:gd name="T14" fmla="*/ 61 w 75"/>
                <a:gd name="T15" fmla="*/ 6 h 12"/>
                <a:gd name="T16" fmla="*/ 67 w 75"/>
                <a:gd name="T17" fmla="*/ 0 h 12"/>
                <a:gd name="T18" fmla="*/ 69 w 75"/>
                <a:gd name="T19" fmla="*/ 0 h 12"/>
                <a:gd name="T20" fmla="*/ 75 w 75"/>
                <a:gd name="T21" fmla="*/ 6 h 12"/>
                <a:gd name="T22" fmla="*/ 69 w 75"/>
                <a:gd name="T23" fmla="*/ 12 h 12"/>
                <a:gd name="T24" fmla="*/ 67 w 75"/>
                <a:gd name="T25" fmla="*/ 12 h 12"/>
                <a:gd name="T26" fmla="*/ 61 w 75"/>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2">
                  <a:moveTo>
                    <a:pt x="0" y="6"/>
                  </a:moveTo>
                  <a:cubicBezTo>
                    <a:pt x="0" y="3"/>
                    <a:pt x="3" y="0"/>
                    <a:pt x="7" y="0"/>
                  </a:cubicBezTo>
                  <a:cubicBezTo>
                    <a:pt x="8" y="0"/>
                    <a:pt x="8" y="0"/>
                    <a:pt x="8" y="0"/>
                  </a:cubicBezTo>
                  <a:cubicBezTo>
                    <a:pt x="12" y="0"/>
                    <a:pt x="15" y="3"/>
                    <a:pt x="15" y="6"/>
                  </a:cubicBezTo>
                  <a:cubicBezTo>
                    <a:pt x="15" y="9"/>
                    <a:pt x="12" y="12"/>
                    <a:pt x="8" y="12"/>
                  </a:cubicBezTo>
                  <a:cubicBezTo>
                    <a:pt x="7" y="12"/>
                    <a:pt x="7" y="12"/>
                    <a:pt x="7" y="12"/>
                  </a:cubicBezTo>
                  <a:cubicBezTo>
                    <a:pt x="3" y="12"/>
                    <a:pt x="0" y="9"/>
                    <a:pt x="0" y="6"/>
                  </a:cubicBezTo>
                  <a:close/>
                  <a:moveTo>
                    <a:pt x="61" y="6"/>
                  </a:moveTo>
                  <a:cubicBezTo>
                    <a:pt x="61" y="3"/>
                    <a:pt x="63" y="0"/>
                    <a:pt x="67" y="0"/>
                  </a:cubicBezTo>
                  <a:cubicBezTo>
                    <a:pt x="69" y="0"/>
                    <a:pt x="69" y="0"/>
                    <a:pt x="69" y="0"/>
                  </a:cubicBezTo>
                  <a:cubicBezTo>
                    <a:pt x="72" y="0"/>
                    <a:pt x="75" y="3"/>
                    <a:pt x="75" y="6"/>
                  </a:cubicBezTo>
                  <a:cubicBezTo>
                    <a:pt x="75" y="9"/>
                    <a:pt x="72" y="12"/>
                    <a:pt x="69" y="12"/>
                  </a:cubicBezTo>
                  <a:cubicBezTo>
                    <a:pt x="67" y="12"/>
                    <a:pt x="67" y="12"/>
                    <a:pt x="67" y="12"/>
                  </a:cubicBezTo>
                  <a:cubicBezTo>
                    <a:pt x="63" y="12"/>
                    <a:pt x="61" y="9"/>
                    <a:pt x="61"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7" name="Freeform 108">
              <a:extLst>
                <a:ext uri="{FF2B5EF4-FFF2-40B4-BE49-F238E27FC236}">
                  <a16:creationId xmlns:a16="http://schemas.microsoft.com/office/drawing/2014/main" xmlns="" id="{82AE6FAD-94BF-44C0-9B58-90B4615F5870}"/>
                </a:ext>
              </a:extLst>
            </p:cNvPr>
            <p:cNvSpPr>
              <a:spLocks noEditPoints="1"/>
            </p:cNvSpPr>
            <p:nvPr/>
          </p:nvSpPr>
          <p:spPr bwMode="auto">
            <a:xfrm>
              <a:off x="2886075" y="1603376"/>
              <a:ext cx="352425" cy="249238"/>
            </a:xfrm>
            <a:custGeom>
              <a:avLst/>
              <a:gdLst>
                <a:gd name="T0" fmla="*/ 204 w 222"/>
                <a:gd name="T1" fmla="*/ 157 h 157"/>
                <a:gd name="T2" fmla="*/ 176 w 222"/>
                <a:gd name="T3" fmla="*/ 157 h 157"/>
                <a:gd name="T4" fmla="*/ 176 w 222"/>
                <a:gd name="T5" fmla="*/ 151 h 157"/>
                <a:gd name="T6" fmla="*/ 204 w 222"/>
                <a:gd name="T7" fmla="*/ 151 h 157"/>
                <a:gd name="T8" fmla="*/ 204 w 222"/>
                <a:gd name="T9" fmla="*/ 157 h 157"/>
                <a:gd name="T10" fmla="*/ 146 w 222"/>
                <a:gd name="T11" fmla="*/ 157 h 157"/>
                <a:gd name="T12" fmla="*/ 117 w 222"/>
                <a:gd name="T13" fmla="*/ 157 h 157"/>
                <a:gd name="T14" fmla="*/ 117 w 222"/>
                <a:gd name="T15" fmla="*/ 151 h 157"/>
                <a:gd name="T16" fmla="*/ 146 w 222"/>
                <a:gd name="T17" fmla="*/ 151 h 157"/>
                <a:gd name="T18" fmla="*/ 146 w 222"/>
                <a:gd name="T19" fmla="*/ 157 h 157"/>
                <a:gd name="T20" fmla="*/ 88 w 222"/>
                <a:gd name="T21" fmla="*/ 157 h 157"/>
                <a:gd name="T22" fmla="*/ 58 w 222"/>
                <a:gd name="T23" fmla="*/ 157 h 157"/>
                <a:gd name="T24" fmla="*/ 58 w 222"/>
                <a:gd name="T25" fmla="*/ 151 h 157"/>
                <a:gd name="T26" fmla="*/ 88 w 222"/>
                <a:gd name="T27" fmla="*/ 151 h 157"/>
                <a:gd name="T28" fmla="*/ 88 w 222"/>
                <a:gd name="T29" fmla="*/ 157 h 157"/>
                <a:gd name="T30" fmla="*/ 29 w 222"/>
                <a:gd name="T31" fmla="*/ 157 h 157"/>
                <a:gd name="T32" fmla="*/ 0 w 222"/>
                <a:gd name="T33" fmla="*/ 157 h 157"/>
                <a:gd name="T34" fmla="*/ 0 w 222"/>
                <a:gd name="T35" fmla="*/ 151 h 157"/>
                <a:gd name="T36" fmla="*/ 29 w 222"/>
                <a:gd name="T37" fmla="*/ 151 h 157"/>
                <a:gd name="T38" fmla="*/ 29 w 222"/>
                <a:gd name="T39" fmla="*/ 157 h 157"/>
                <a:gd name="T40" fmla="*/ 222 w 222"/>
                <a:gd name="T41" fmla="*/ 139 h 157"/>
                <a:gd name="T42" fmla="*/ 216 w 222"/>
                <a:gd name="T43" fmla="*/ 139 h 157"/>
                <a:gd name="T44" fmla="*/ 216 w 222"/>
                <a:gd name="T45" fmla="*/ 111 h 157"/>
                <a:gd name="T46" fmla="*/ 222 w 222"/>
                <a:gd name="T47" fmla="*/ 111 h 157"/>
                <a:gd name="T48" fmla="*/ 222 w 222"/>
                <a:gd name="T49" fmla="*/ 139 h 157"/>
                <a:gd name="T50" fmla="*/ 222 w 222"/>
                <a:gd name="T51" fmla="*/ 83 h 157"/>
                <a:gd name="T52" fmla="*/ 216 w 222"/>
                <a:gd name="T53" fmla="*/ 83 h 157"/>
                <a:gd name="T54" fmla="*/ 216 w 222"/>
                <a:gd name="T55" fmla="*/ 55 h 157"/>
                <a:gd name="T56" fmla="*/ 222 w 222"/>
                <a:gd name="T57" fmla="*/ 55 h 157"/>
                <a:gd name="T58" fmla="*/ 222 w 222"/>
                <a:gd name="T59" fmla="*/ 83 h 157"/>
                <a:gd name="T60" fmla="*/ 222 w 222"/>
                <a:gd name="T61" fmla="*/ 27 h 157"/>
                <a:gd name="T62" fmla="*/ 216 w 222"/>
                <a:gd name="T63" fmla="*/ 27 h 157"/>
                <a:gd name="T64" fmla="*/ 216 w 222"/>
                <a:gd name="T65" fmla="*/ 0 h 157"/>
                <a:gd name="T66" fmla="*/ 222 w 222"/>
                <a:gd name="T67" fmla="*/ 0 h 157"/>
                <a:gd name="T68" fmla="*/ 222 w 222"/>
                <a:gd name="T69" fmla="*/ 2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157">
                  <a:moveTo>
                    <a:pt x="204" y="157"/>
                  </a:moveTo>
                  <a:lnTo>
                    <a:pt x="176" y="157"/>
                  </a:lnTo>
                  <a:lnTo>
                    <a:pt x="176" y="151"/>
                  </a:lnTo>
                  <a:lnTo>
                    <a:pt x="204" y="151"/>
                  </a:lnTo>
                  <a:lnTo>
                    <a:pt x="204" y="157"/>
                  </a:lnTo>
                  <a:close/>
                  <a:moveTo>
                    <a:pt x="146" y="157"/>
                  </a:moveTo>
                  <a:lnTo>
                    <a:pt x="117" y="157"/>
                  </a:lnTo>
                  <a:lnTo>
                    <a:pt x="117" y="151"/>
                  </a:lnTo>
                  <a:lnTo>
                    <a:pt x="146" y="151"/>
                  </a:lnTo>
                  <a:lnTo>
                    <a:pt x="146" y="157"/>
                  </a:lnTo>
                  <a:close/>
                  <a:moveTo>
                    <a:pt x="88" y="157"/>
                  </a:moveTo>
                  <a:lnTo>
                    <a:pt x="58" y="157"/>
                  </a:lnTo>
                  <a:lnTo>
                    <a:pt x="58" y="151"/>
                  </a:lnTo>
                  <a:lnTo>
                    <a:pt x="88" y="151"/>
                  </a:lnTo>
                  <a:lnTo>
                    <a:pt x="88" y="157"/>
                  </a:lnTo>
                  <a:close/>
                  <a:moveTo>
                    <a:pt x="29" y="157"/>
                  </a:moveTo>
                  <a:lnTo>
                    <a:pt x="0" y="157"/>
                  </a:lnTo>
                  <a:lnTo>
                    <a:pt x="0" y="151"/>
                  </a:lnTo>
                  <a:lnTo>
                    <a:pt x="29" y="151"/>
                  </a:lnTo>
                  <a:lnTo>
                    <a:pt x="29" y="157"/>
                  </a:lnTo>
                  <a:close/>
                  <a:moveTo>
                    <a:pt x="222" y="139"/>
                  </a:moveTo>
                  <a:lnTo>
                    <a:pt x="216" y="139"/>
                  </a:lnTo>
                  <a:lnTo>
                    <a:pt x="216" y="111"/>
                  </a:lnTo>
                  <a:lnTo>
                    <a:pt x="222" y="111"/>
                  </a:lnTo>
                  <a:lnTo>
                    <a:pt x="222" y="139"/>
                  </a:lnTo>
                  <a:close/>
                  <a:moveTo>
                    <a:pt x="222" y="83"/>
                  </a:moveTo>
                  <a:lnTo>
                    <a:pt x="216" y="83"/>
                  </a:lnTo>
                  <a:lnTo>
                    <a:pt x="216" y="55"/>
                  </a:lnTo>
                  <a:lnTo>
                    <a:pt x="222" y="55"/>
                  </a:lnTo>
                  <a:lnTo>
                    <a:pt x="222" y="83"/>
                  </a:lnTo>
                  <a:close/>
                  <a:moveTo>
                    <a:pt x="222" y="27"/>
                  </a:moveTo>
                  <a:lnTo>
                    <a:pt x="216" y="27"/>
                  </a:lnTo>
                  <a:lnTo>
                    <a:pt x="216" y="0"/>
                  </a:lnTo>
                  <a:lnTo>
                    <a:pt x="222" y="0"/>
                  </a:lnTo>
                  <a:lnTo>
                    <a:pt x="222" y="27"/>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8" name="Freeform 109">
              <a:extLst>
                <a:ext uri="{FF2B5EF4-FFF2-40B4-BE49-F238E27FC236}">
                  <a16:creationId xmlns:a16="http://schemas.microsoft.com/office/drawing/2014/main" xmlns="" id="{AA224AEC-F090-44C2-B02A-EBD65A8396DD}"/>
                </a:ext>
              </a:extLst>
            </p:cNvPr>
            <p:cNvSpPr>
              <a:spLocks noEditPoints="1"/>
            </p:cNvSpPr>
            <p:nvPr/>
          </p:nvSpPr>
          <p:spPr bwMode="auto">
            <a:xfrm>
              <a:off x="2190750" y="2835276"/>
              <a:ext cx="473075" cy="152400"/>
            </a:xfrm>
            <a:custGeom>
              <a:avLst/>
              <a:gdLst>
                <a:gd name="T0" fmla="*/ 282 w 298"/>
                <a:gd name="T1" fmla="*/ 96 h 96"/>
                <a:gd name="T2" fmla="*/ 255 w 298"/>
                <a:gd name="T3" fmla="*/ 96 h 96"/>
                <a:gd name="T4" fmla="*/ 255 w 298"/>
                <a:gd name="T5" fmla="*/ 89 h 96"/>
                <a:gd name="T6" fmla="*/ 282 w 298"/>
                <a:gd name="T7" fmla="*/ 89 h 96"/>
                <a:gd name="T8" fmla="*/ 282 w 298"/>
                <a:gd name="T9" fmla="*/ 96 h 96"/>
                <a:gd name="T10" fmla="*/ 228 w 298"/>
                <a:gd name="T11" fmla="*/ 96 h 96"/>
                <a:gd name="T12" fmla="*/ 201 w 298"/>
                <a:gd name="T13" fmla="*/ 96 h 96"/>
                <a:gd name="T14" fmla="*/ 201 w 298"/>
                <a:gd name="T15" fmla="*/ 89 h 96"/>
                <a:gd name="T16" fmla="*/ 228 w 298"/>
                <a:gd name="T17" fmla="*/ 89 h 96"/>
                <a:gd name="T18" fmla="*/ 228 w 298"/>
                <a:gd name="T19" fmla="*/ 96 h 96"/>
                <a:gd name="T20" fmla="*/ 174 w 298"/>
                <a:gd name="T21" fmla="*/ 96 h 96"/>
                <a:gd name="T22" fmla="*/ 146 w 298"/>
                <a:gd name="T23" fmla="*/ 96 h 96"/>
                <a:gd name="T24" fmla="*/ 146 w 298"/>
                <a:gd name="T25" fmla="*/ 89 h 96"/>
                <a:gd name="T26" fmla="*/ 174 w 298"/>
                <a:gd name="T27" fmla="*/ 89 h 96"/>
                <a:gd name="T28" fmla="*/ 174 w 298"/>
                <a:gd name="T29" fmla="*/ 96 h 96"/>
                <a:gd name="T30" fmla="*/ 119 w 298"/>
                <a:gd name="T31" fmla="*/ 96 h 96"/>
                <a:gd name="T32" fmla="*/ 92 w 298"/>
                <a:gd name="T33" fmla="*/ 96 h 96"/>
                <a:gd name="T34" fmla="*/ 92 w 298"/>
                <a:gd name="T35" fmla="*/ 89 h 96"/>
                <a:gd name="T36" fmla="*/ 119 w 298"/>
                <a:gd name="T37" fmla="*/ 89 h 96"/>
                <a:gd name="T38" fmla="*/ 119 w 298"/>
                <a:gd name="T39" fmla="*/ 96 h 96"/>
                <a:gd name="T40" fmla="*/ 65 w 298"/>
                <a:gd name="T41" fmla="*/ 96 h 96"/>
                <a:gd name="T42" fmla="*/ 38 w 298"/>
                <a:gd name="T43" fmla="*/ 96 h 96"/>
                <a:gd name="T44" fmla="*/ 38 w 298"/>
                <a:gd name="T45" fmla="*/ 89 h 96"/>
                <a:gd name="T46" fmla="*/ 65 w 298"/>
                <a:gd name="T47" fmla="*/ 89 h 96"/>
                <a:gd name="T48" fmla="*/ 65 w 298"/>
                <a:gd name="T49" fmla="*/ 96 h 96"/>
                <a:gd name="T50" fmla="*/ 10 w 298"/>
                <a:gd name="T51" fmla="*/ 96 h 96"/>
                <a:gd name="T52" fmla="*/ 0 w 298"/>
                <a:gd name="T53" fmla="*/ 96 h 96"/>
                <a:gd name="T54" fmla="*/ 0 w 298"/>
                <a:gd name="T55" fmla="*/ 89 h 96"/>
                <a:gd name="T56" fmla="*/ 10 w 298"/>
                <a:gd name="T57" fmla="*/ 89 h 96"/>
                <a:gd name="T58" fmla="*/ 10 w 298"/>
                <a:gd name="T59" fmla="*/ 96 h 96"/>
                <a:gd name="T60" fmla="*/ 298 w 298"/>
                <a:gd name="T61" fmla="*/ 78 h 96"/>
                <a:gd name="T62" fmla="*/ 292 w 298"/>
                <a:gd name="T63" fmla="*/ 78 h 96"/>
                <a:gd name="T64" fmla="*/ 292 w 298"/>
                <a:gd name="T65" fmla="*/ 52 h 96"/>
                <a:gd name="T66" fmla="*/ 298 w 298"/>
                <a:gd name="T67" fmla="*/ 52 h 96"/>
                <a:gd name="T68" fmla="*/ 298 w 298"/>
                <a:gd name="T69" fmla="*/ 78 h 96"/>
                <a:gd name="T70" fmla="*/ 298 w 298"/>
                <a:gd name="T71" fmla="*/ 26 h 96"/>
                <a:gd name="T72" fmla="*/ 292 w 298"/>
                <a:gd name="T73" fmla="*/ 26 h 96"/>
                <a:gd name="T74" fmla="*/ 292 w 298"/>
                <a:gd name="T75" fmla="*/ 0 h 96"/>
                <a:gd name="T76" fmla="*/ 298 w 298"/>
                <a:gd name="T77" fmla="*/ 0 h 96"/>
                <a:gd name="T78" fmla="*/ 298 w 298"/>
                <a:gd name="T7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96">
                  <a:moveTo>
                    <a:pt x="282" y="96"/>
                  </a:moveTo>
                  <a:lnTo>
                    <a:pt x="255" y="96"/>
                  </a:lnTo>
                  <a:lnTo>
                    <a:pt x="255" y="89"/>
                  </a:lnTo>
                  <a:lnTo>
                    <a:pt x="282" y="89"/>
                  </a:lnTo>
                  <a:lnTo>
                    <a:pt x="282" y="96"/>
                  </a:lnTo>
                  <a:close/>
                  <a:moveTo>
                    <a:pt x="228" y="96"/>
                  </a:moveTo>
                  <a:lnTo>
                    <a:pt x="201" y="96"/>
                  </a:lnTo>
                  <a:lnTo>
                    <a:pt x="201" y="89"/>
                  </a:lnTo>
                  <a:lnTo>
                    <a:pt x="228" y="89"/>
                  </a:lnTo>
                  <a:lnTo>
                    <a:pt x="228" y="96"/>
                  </a:lnTo>
                  <a:close/>
                  <a:moveTo>
                    <a:pt x="174" y="96"/>
                  </a:moveTo>
                  <a:lnTo>
                    <a:pt x="146" y="96"/>
                  </a:lnTo>
                  <a:lnTo>
                    <a:pt x="146" y="89"/>
                  </a:lnTo>
                  <a:lnTo>
                    <a:pt x="174" y="89"/>
                  </a:lnTo>
                  <a:lnTo>
                    <a:pt x="174" y="96"/>
                  </a:lnTo>
                  <a:close/>
                  <a:moveTo>
                    <a:pt x="119" y="96"/>
                  </a:moveTo>
                  <a:lnTo>
                    <a:pt x="92" y="96"/>
                  </a:lnTo>
                  <a:lnTo>
                    <a:pt x="92" y="89"/>
                  </a:lnTo>
                  <a:lnTo>
                    <a:pt x="119" y="89"/>
                  </a:lnTo>
                  <a:lnTo>
                    <a:pt x="119" y="96"/>
                  </a:lnTo>
                  <a:close/>
                  <a:moveTo>
                    <a:pt x="65" y="96"/>
                  </a:moveTo>
                  <a:lnTo>
                    <a:pt x="38" y="96"/>
                  </a:lnTo>
                  <a:lnTo>
                    <a:pt x="38" y="89"/>
                  </a:lnTo>
                  <a:lnTo>
                    <a:pt x="65" y="89"/>
                  </a:lnTo>
                  <a:lnTo>
                    <a:pt x="65" y="96"/>
                  </a:lnTo>
                  <a:close/>
                  <a:moveTo>
                    <a:pt x="10" y="96"/>
                  </a:moveTo>
                  <a:lnTo>
                    <a:pt x="0" y="96"/>
                  </a:lnTo>
                  <a:lnTo>
                    <a:pt x="0" y="89"/>
                  </a:lnTo>
                  <a:lnTo>
                    <a:pt x="10" y="89"/>
                  </a:lnTo>
                  <a:lnTo>
                    <a:pt x="10" y="96"/>
                  </a:lnTo>
                  <a:close/>
                  <a:moveTo>
                    <a:pt x="298" y="78"/>
                  </a:moveTo>
                  <a:lnTo>
                    <a:pt x="292" y="78"/>
                  </a:lnTo>
                  <a:lnTo>
                    <a:pt x="292" y="52"/>
                  </a:lnTo>
                  <a:lnTo>
                    <a:pt x="298" y="52"/>
                  </a:lnTo>
                  <a:lnTo>
                    <a:pt x="298" y="78"/>
                  </a:lnTo>
                  <a:close/>
                  <a:moveTo>
                    <a:pt x="298" y="26"/>
                  </a:moveTo>
                  <a:lnTo>
                    <a:pt x="292" y="26"/>
                  </a:lnTo>
                  <a:lnTo>
                    <a:pt x="292" y="0"/>
                  </a:lnTo>
                  <a:lnTo>
                    <a:pt x="298" y="0"/>
                  </a:lnTo>
                  <a:lnTo>
                    <a:pt x="298" y="2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9" name="Freeform 110">
              <a:extLst>
                <a:ext uri="{FF2B5EF4-FFF2-40B4-BE49-F238E27FC236}">
                  <a16:creationId xmlns:a16="http://schemas.microsoft.com/office/drawing/2014/main" xmlns="" id="{6EB6AE7B-6EFD-406F-8104-113214084804}"/>
                </a:ext>
              </a:extLst>
            </p:cNvPr>
            <p:cNvSpPr>
              <a:spLocks noEditPoints="1"/>
            </p:cNvSpPr>
            <p:nvPr/>
          </p:nvSpPr>
          <p:spPr bwMode="auto">
            <a:xfrm>
              <a:off x="482600" y="2498726"/>
              <a:ext cx="971550" cy="636588"/>
            </a:xfrm>
            <a:custGeom>
              <a:avLst/>
              <a:gdLst>
                <a:gd name="T0" fmla="*/ 772 w 810"/>
                <a:gd name="T1" fmla="*/ 531 h 531"/>
                <a:gd name="T2" fmla="*/ 810 w 810"/>
                <a:gd name="T3" fmla="*/ 522 h 531"/>
                <a:gd name="T4" fmla="*/ 733 w 810"/>
                <a:gd name="T5" fmla="*/ 531 h 531"/>
                <a:gd name="T6" fmla="*/ 694 w 810"/>
                <a:gd name="T7" fmla="*/ 522 h 531"/>
                <a:gd name="T8" fmla="*/ 733 w 810"/>
                <a:gd name="T9" fmla="*/ 531 h 531"/>
                <a:gd name="T10" fmla="*/ 617 w 810"/>
                <a:gd name="T11" fmla="*/ 531 h 531"/>
                <a:gd name="T12" fmla="*/ 655 w 810"/>
                <a:gd name="T13" fmla="*/ 522 h 531"/>
                <a:gd name="T14" fmla="*/ 578 w 810"/>
                <a:gd name="T15" fmla="*/ 531 h 531"/>
                <a:gd name="T16" fmla="*/ 539 w 810"/>
                <a:gd name="T17" fmla="*/ 522 h 531"/>
                <a:gd name="T18" fmla="*/ 578 w 810"/>
                <a:gd name="T19" fmla="*/ 531 h 531"/>
                <a:gd name="T20" fmla="*/ 462 w 810"/>
                <a:gd name="T21" fmla="*/ 531 h 531"/>
                <a:gd name="T22" fmla="*/ 501 w 810"/>
                <a:gd name="T23" fmla="*/ 522 h 531"/>
                <a:gd name="T24" fmla="*/ 423 w 810"/>
                <a:gd name="T25" fmla="*/ 531 h 531"/>
                <a:gd name="T26" fmla="*/ 385 w 810"/>
                <a:gd name="T27" fmla="*/ 522 h 531"/>
                <a:gd name="T28" fmla="*/ 423 w 810"/>
                <a:gd name="T29" fmla="*/ 531 h 531"/>
                <a:gd name="T30" fmla="*/ 307 w 810"/>
                <a:gd name="T31" fmla="*/ 531 h 531"/>
                <a:gd name="T32" fmla="*/ 346 w 810"/>
                <a:gd name="T33" fmla="*/ 522 h 531"/>
                <a:gd name="T34" fmla="*/ 268 w 810"/>
                <a:gd name="T35" fmla="*/ 531 h 531"/>
                <a:gd name="T36" fmla="*/ 230 w 810"/>
                <a:gd name="T37" fmla="*/ 522 h 531"/>
                <a:gd name="T38" fmla="*/ 268 w 810"/>
                <a:gd name="T39" fmla="*/ 531 h 531"/>
                <a:gd name="T40" fmla="*/ 152 w 810"/>
                <a:gd name="T41" fmla="*/ 531 h 531"/>
                <a:gd name="T42" fmla="*/ 191 w 810"/>
                <a:gd name="T43" fmla="*/ 522 h 531"/>
                <a:gd name="T44" fmla="*/ 114 w 810"/>
                <a:gd name="T45" fmla="*/ 531 h 531"/>
                <a:gd name="T46" fmla="*/ 75 w 810"/>
                <a:gd name="T47" fmla="*/ 522 h 531"/>
                <a:gd name="T48" fmla="*/ 114 w 810"/>
                <a:gd name="T49" fmla="*/ 531 h 531"/>
                <a:gd name="T50" fmla="*/ 5 w 810"/>
                <a:gd name="T51" fmla="*/ 531 h 531"/>
                <a:gd name="T52" fmla="*/ 0 w 810"/>
                <a:gd name="T53" fmla="*/ 519 h 531"/>
                <a:gd name="T54" fmla="*/ 10 w 810"/>
                <a:gd name="T55" fmla="*/ 522 h 531"/>
                <a:gd name="T56" fmla="*/ 36 w 810"/>
                <a:gd name="T57" fmla="*/ 531 h 531"/>
                <a:gd name="T58" fmla="*/ 0 w 810"/>
                <a:gd name="T59" fmla="*/ 482 h 531"/>
                <a:gd name="T60" fmla="*/ 10 w 810"/>
                <a:gd name="T61" fmla="*/ 445 h 531"/>
                <a:gd name="T62" fmla="*/ 10 w 810"/>
                <a:gd name="T63" fmla="*/ 408 h 531"/>
                <a:gd name="T64" fmla="*/ 0 w 810"/>
                <a:gd name="T65" fmla="*/ 371 h 531"/>
                <a:gd name="T66" fmla="*/ 10 w 810"/>
                <a:gd name="T67" fmla="*/ 408 h 531"/>
                <a:gd name="T68" fmla="*/ 0 w 810"/>
                <a:gd name="T69" fmla="*/ 334 h 531"/>
                <a:gd name="T70" fmla="*/ 10 w 810"/>
                <a:gd name="T71" fmla="*/ 297 h 531"/>
                <a:gd name="T72" fmla="*/ 10 w 810"/>
                <a:gd name="T73" fmla="*/ 260 h 531"/>
                <a:gd name="T74" fmla="*/ 0 w 810"/>
                <a:gd name="T75" fmla="*/ 222 h 531"/>
                <a:gd name="T76" fmla="*/ 10 w 810"/>
                <a:gd name="T77" fmla="*/ 260 h 531"/>
                <a:gd name="T78" fmla="*/ 0 w 810"/>
                <a:gd name="T79" fmla="*/ 185 h 531"/>
                <a:gd name="T80" fmla="*/ 10 w 810"/>
                <a:gd name="T81" fmla="*/ 148 h 531"/>
                <a:gd name="T82" fmla="*/ 10 w 810"/>
                <a:gd name="T83" fmla="*/ 111 h 531"/>
                <a:gd name="T84" fmla="*/ 0 w 810"/>
                <a:gd name="T85" fmla="*/ 74 h 531"/>
                <a:gd name="T86" fmla="*/ 10 w 810"/>
                <a:gd name="T87" fmla="*/ 111 h 531"/>
                <a:gd name="T88" fmla="*/ 0 w 810"/>
                <a:gd name="T89" fmla="*/ 37 h 531"/>
                <a:gd name="T90" fmla="*/ 10 w 810"/>
                <a:gd name="T91"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0" h="531">
                  <a:moveTo>
                    <a:pt x="810" y="531"/>
                  </a:moveTo>
                  <a:cubicBezTo>
                    <a:pt x="772" y="531"/>
                    <a:pt x="772" y="531"/>
                    <a:pt x="772" y="531"/>
                  </a:cubicBezTo>
                  <a:cubicBezTo>
                    <a:pt x="772" y="522"/>
                    <a:pt x="772" y="522"/>
                    <a:pt x="772" y="522"/>
                  </a:cubicBezTo>
                  <a:cubicBezTo>
                    <a:pt x="810" y="522"/>
                    <a:pt x="810" y="522"/>
                    <a:pt x="810" y="522"/>
                  </a:cubicBezTo>
                  <a:lnTo>
                    <a:pt x="810" y="531"/>
                  </a:lnTo>
                  <a:close/>
                  <a:moveTo>
                    <a:pt x="733" y="531"/>
                  </a:moveTo>
                  <a:cubicBezTo>
                    <a:pt x="694" y="531"/>
                    <a:pt x="694" y="531"/>
                    <a:pt x="694" y="531"/>
                  </a:cubicBezTo>
                  <a:cubicBezTo>
                    <a:pt x="694" y="522"/>
                    <a:pt x="694" y="522"/>
                    <a:pt x="694" y="522"/>
                  </a:cubicBezTo>
                  <a:cubicBezTo>
                    <a:pt x="733" y="522"/>
                    <a:pt x="733" y="522"/>
                    <a:pt x="733" y="522"/>
                  </a:cubicBezTo>
                  <a:lnTo>
                    <a:pt x="733" y="531"/>
                  </a:lnTo>
                  <a:close/>
                  <a:moveTo>
                    <a:pt x="655" y="531"/>
                  </a:moveTo>
                  <a:cubicBezTo>
                    <a:pt x="617" y="531"/>
                    <a:pt x="617" y="531"/>
                    <a:pt x="617" y="531"/>
                  </a:cubicBezTo>
                  <a:cubicBezTo>
                    <a:pt x="617" y="522"/>
                    <a:pt x="617" y="522"/>
                    <a:pt x="617" y="522"/>
                  </a:cubicBezTo>
                  <a:cubicBezTo>
                    <a:pt x="655" y="522"/>
                    <a:pt x="655" y="522"/>
                    <a:pt x="655" y="522"/>
                  </a:cubicBezTo>
                  <a:lnTo>
                    <a:pt x="655" y="531"/>
                  </a:lnTo>
                  <a:close/>
                  <a:moveTo>
                    <a:pt x="578" y="531"/>
                  </a:moveTo>
                  <a:cubicBezTo>
                    <a:pt x="539" y="531"/>
                    <a:pt x="539" y="531"/>
                    <a:pt x="539" y="531"/>
                  </a:cubicBezTo>
                  <a:cubicBezTo>
                    <a:pt x="539" y="522"/>
                    <a:pt x="539" y="522"/>
                    <a:pt x="539" y="522"/>
                  </a:cubicBezTo>
                  <a:cubicBezTo>
                    <a:pt x="578" y="522"/>
                    <a:pt x="578" y="522"/>
                    <a:pt x="578" y="522"/>
                  </a:cubicBezTo>
                  <a:lnTo>
                    <a:pt x="578" y="531"/>
                  </a:lnTo>
                  <a:close/>
                  <a:moveTo>
                    <a:pt x="501" y="531"/>
                  </a:moveTo>
                  <a:cubicBezTo>
                    <a:pt x="462" y="531"/>
                    <a:pt x="462" y="531"/>
                    <a:pt x="462" y="531"/>
                  </a:cubicBezTo>
                  <a:cubicBezTo>
                    <a:pt x="462" y="522"/>
                    <a:pt x="462" y="522"/>
                    <a:pt x="462" y="522"/>
                  </a:cubicBezTo>
                  <a:cubicBezTo>
                    <a:pt x="501" y="522"/>
                    <a:pt x="501" y="522"/>
                    <a:pt x="501" y="522"/>
                  </a:cubicBezTo>
                  <a:lnTo>
                    <a:pt x="501" y="531"/>
                  </a:lnTo>
                  <a:close/>
                  <a:moveTo>
                    <a:pt x="423" y="531"/>
                  </a:moveTo>
                  <a:cubicBezTo>
                    <a:pt x="385" y="531"/>
                    <a:pt x="385" y="531"/>
                    <a:pt x="385" y="531"/>
                  </a:cubicBezTo>
                  <a:cubicBezTo>
                    <a:pt x="385" y="522"/>
                    <a:pt x="385" y="522"/>
                    <a:pt x="385" y="522"/>
                  </a:cubicBezTo>
                  <a:cubicBezTo>
                    <a:pt x="423" y="522"/>
                    <a:pt x="423" y="522"/>
                    <a:pt x="423" y="522"/>
                  </a:cubicBezTo>
                  <a:lnTo>
                    <a:pt x="423" y="531"/>
                  </a:lnTo>
                  <a:close/>
                  <a:moveTo>
                    <a:pt x="346" y="531"/>
                  </a:moveTo>
                  <a:cubicBezTo>
                    <a:pt x="307" y="531"/>
                    <a:pt x="307" y="531"/>
                    <a:pt x="307" y="531"/>
                  </a:cubicBezTo>
                  <a:cubicBezTo>
                    <a:pt x="307" y="522"/>
                    <a:pt x="307" y="522"/>
                    <a:pt x="307" y="522"/>
                  </a:cubicBezTo>
                  <a:cubicBezTo>
                    <a:pt x="346" y="522"/>
                    <a:pt x="346" y="522"/>
                    <a:pt x="346" y="522"/>
                  </a:cubicBezTo>
                  <a:lnTo>
                    <a:pt x="346" y="531"/>
                  </a:lnTo>
                  <a:close/>
                  <a:moveTo>
                    <a:pt x="268" y="531"/>
                  </a:moveTo>
                  <a:cubicBezTo>
                    <a:pt x="230" y="531"/>
                    <a:pt x="230" y="531"/>
                    <a:pt x="230" y="531"/>
                  </a:cubicBezTo>
                  <a:cubicBezTo>
                    <a:pt x="230" y="522"/>
                    <a:pt x="230" y="522"/>
                    <a:pt x="230" y="522"/>
                  </a:cubicBezTo>
                  <a:cubicBezTo>
                    <a:pt x="268" y="522"/>
                    <a:pt x="268" y="522"/>
                    <a:pt x="268" y="522"/>
                  </a:cubicBezTo>
                  <a:lnTo>
                    <a:pt x="268" y="531"/>
                  </a:lnTo>
                  <a:close/>
                  <a:moveTo>
                    <a:pt x="191" y="531"/>
                  </a:moveTo>
                  <a:cubicBezTo>
                    <a:pt x="152" y="531"/>
                    <a:pt x="152" y="531"/>
                    <a:pt x="152" y="531"/>
                  </a:cubicBezTo>
                  <a:cubicBezTo>
                    <a:pt x="152" y="522"/>
                    <a:pt x="152" y="522"/>
                    <a:pt x="152" y="522"/>
                  </a:cubicBezTo>
                  <a:cubicBezTo>
                    <a:pt x="191" y="522"/>
                    <a:pt x="191" y="522"/>
                    <a:pt x="191" y="522"/>
                  </a:cubicBezTo>
                  <a:lnTo>
                    <a:pt x="191" y="531"/>
                  </a:lnTo>
                  <a:close/>
                  <a:moveTo>
                    <a:pt x="114" y="531"/>
                  </a:moveTo>
                  <a:cubicBezTo>
                    <a:pt x="75" y="531"/>
                    <a:pt x="75" y="531"/>
                    <a:pt x="75" y="531"/>
                  </a:cubicBezTo>
                  <a:cubicBezTo>
                    <a:pt x="75" y="522"/>
                    <a:pt x="75" y="522"/>
                    <a:pt x="75" y="522"/>
                  </a:cubicBezTo>
                  <a:cubicBezTo>
                    <a:pt x="114" y="522"/>
                    <a:pt x="114" y="522"/>
                    <a:pt x="114" y="522"/>
                  </a:cubicBezTo>
                  <a:lnTo>
                    <a:pt x="114" y="531"/>
                  </a:lnTo>
                  <a:close/>
                  <a:moveTo>
                    <a:pt x="36" y="531"/>
                  </a:moveTo>
                  <a:cubicBezTo>
                    <a:pt x="5" y="531"/>
                    <a:pt x="5" y="531"/>
                    <a:pt x="5" y="531"/>
                  </a:cubicBezTo>
                  <a:cubicBezTo>
                    <a:pt x="2" y="531"/>
                    <a:pt x="0" y="529"/>
                    <a:pt x="0" y="526"/>
                  </a:cubicBezTo>
                  <a:cubicBezTo>
                    <a:pt x="0" y="519"/>
                    <a:pt x="0" y="519"/>
                    <a:pt x="0" y="519"/>
                  </a:cubicBezTo>
                  <a:cubicBezTo>
                    <a:pt x="10" y="519"/>
                    <a:pt x="10" y="519"/>
                    <a:pt x="10" y="519"/>
                  </a:cubicBezTo>
                  <a:cubicBezTo>
                    <a:pt x="10" y="522"/>
                    <a:pt x="10" y="522"/>
                    <a:pt x="10" y="522"/>
                  </a:cubicBezTo>
                  <a:cubicBezTo>
                    <a:pt x="36" y="522"/>
                    <a:pt x="36" y="522"/>
                    <a:pt x="36" y="522"/>
                  </a:cubicBezTo>
                  <a:lnTo>
                    <a:pt x="36" y="531"/>
                  </a:lnTo>
                  <a:close/>
                  <a:moveTo>
                    <a:pt x="10" y="482"/>
                  </a:moveTo>
                  <a:cubicBezTo>
                    <a:pt x="0" y="482"/>
                    <a:pt x="0" y="482"/>
                    <a:pt x="0" y="482"/>
                  </a:cubicBezTo>
                  <a:cubicBezTo>
                    <a:pt x="0" y="445"/>
                    <a:pt x="0" y="445"/>
                    <a:pt x="0" y="445"/>
                  </a:cubicBezTo>
                  <a:cubicBezTo>
                    <a:pt x="10" y="445"/>
                    <a:pt x="10" y="445"/>
                    <a:pt x="10" y="445"/>
                  </a:cubicBezTo>
                  <a:lnTo>
                    <a:pt x="10" y="482"/>
                  </a:lnTo>
                  <a:close/>
                  <a:moveTo>
                    <a:pt x="10" y="408"/>
                  </a:moveTo>
                  <a:cubicBezTo>
                    <a:pt x="0" y="408"/>
                    <a:pt x="0" y="408"/>
                    <a:pt x="0" y="408"/>
                  </a:cubicBezTo>
                  <a:cubicBezTo>
                    <a:pt x="0" y="371"/>
                    <a:pt x="0" y="371"/>
                    <a:pt x="0" y="371"/>
                  </a:cubicBezTo>
                  <a:cubicBezTo>
                    <a:pt x="10" y="371"/>
                    <a:pt x="10" y="371"/>
                    <a:pt x="10" y="371"/>
                  </a:cubicBezTo>
                  <a:lnTo>
                    <a:pt x="10" y="408"/>
                  </a:lnTo>
                  <a:close/>
                  <a:moveTo>
                    <a:pt x="10" y="334"/>
                  </a:moveTo>
                  <a:cubicBezTo>
                    <a:pt x="0" y="334"/>
                    <a:pt x="0" y="334"/>
                    <a:pt x="0" y="334"/>
                  </a:cubicBezTo>
                  <a:cubicBezTo>
                    <a:pt x="0" y="297"/>
                    <a:pt x="0" y="297"/>
                    <a:pt x="0" y="297"/>
                  </a:cubicBezTo>
                  <a:cubicBezTo>
                    <a:pt x="10" y="297"/>
                    <a:pt x="10" y="297"/>
                    <a:pt x="10" y="297"/>
                  </a:cubicBezTo>
                  <a:lnTo>
                    <a:pt x="10" y="334"/>
                  </a:lnTo>
                  <a:close/>
                  <a:moveTo>
                    <a:pt x="10" y="260"/>
                  </a:moveTo>
                  <a:cubicBezTo>
                    <a:pt x="0" y="260"/>
                    <a:pt x="0" y="260"/>
                    <a:pt x="0" y="260"/>
                  </a:cubicBezTo>
                  <a:cubicBezTo>
                    <a:pt x="0" y="222"/>
                    <a:pt x="0" y="222"/>
                    <a:pt x="0" y="222"/>
                  </a:cubicBezTo>
                  <a:cubicBezTo>
                    <a:pt x="10" y="222"/>
                    <a:pt x="10" y="222"/>
                    <a:pt x="10" y="222"/>
                  </a:cubicBezTo>
                  <a:lnTo>
                    <a:pt x="10" y="260"/>
                  </a:lnTo>
                  <a:close/>
                  <a:moveTo>
                    <a:pt x="10" y="185"/>
                  </a:moveTo>
                  <a:cubicBezTo>
                    <a:pt x="0" y="185"/>
                    <a:pt x="0" y="185"/>
                    <a:pt x="0" y="185"/>
                  </a:cubicBezTo>
                  <a:cubicBezTo>
                    <a:pt x="0" y="148"/>
                    <a:pt x="0" y="148"/>
                    <a:pt x="0" y="148"/>
                  </a:cubicBezTo>
                  <a:cubicBezTo>
                    <a:pt x="10" y="148"/>
                    <a:pt x="10" y="148"/>
                    <a:pt x="10" y="148"/>
                  </a:cubicBezTo>
                  <a:lnTo>
                    <a:pt x="10" y="185"/>
                  </a:lnTo>
                  <a:close/>
                  <a:moveTo>
                    <a:pt x="10" y="111"/>
                  </a:moveTo>
                  <a:cubicBezTo>
                    <a:pt x="0" y="111"/>
                    <a:pt x="0" y="111"/>
                    <a:pt x="0" y="111"/>
                  </a:cubicBezTo>
                  <a:cubicBezTo>
                    <a:pt x="0" y="74"/>
                    <a:pt x="0" y="74"/>
                    <a:pt x="0" y="74"/>
                  </a:cubicBezTo>
                  <a:cubicBezTo>
                    <a:pt x="10" y="74"/>
                    <a:pt x="10" y="74"/>
                    <a:pt x="10" y="74"/>
                  </a:cubicBezTo>
                  <a:lnTo>
                    <a:pt x="10" y="111"/>
                  </a:lnTo>
                  <a:close/>
                  <a:moveTo>
                    <a:pt x="10" y="37"/>
                  </a:moveTo>
                  <a:cubicBezTo>
                    <a:pt x="0" y="37"/>
                    <a:pt x="0" y="37"/>
                    <a:pt x="0" y="37"/>
                  </a:cubicBezTo>
                  <a:cubicBezTo>
                    <a:pt x="0" y="0"/>
                    <a:pt x="0" y="0"/>
                    <a:pt x="0" y="0"/>
                  </a:cubicBezTo>
                  <a:cubicBezTo>
                    <a:pt x="10" y="0"/>
                    <a:pt x="10" y="0"/>
                    <a:pt x="10" y="0"/>
                  </a:cubicBezTo>
                  <a:lnTo>
                    <a:pt x="10" y="37"/>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0" name="Freeform 111">
              <a:extLst>
                <a:ext uri="{FF2B5EF4-FFF2-40B4-BE49-F238E27FC236}">
                  <a16:creationId xmlns:a16="http://schemas.microsoft.com/office/drawing/2014/main" xmlns="" id="{29FB5CC1-3153-44B9-85B8-25CA91D2E508}"/>
                </a:ext>
              </a:extLst>
            </p:cNvPr>
            <p:cNvSpPr>
              <a:spLocks/>
            </p:cNvSpPr>
            <p:nvPr/>
          </p:nvSpPr>
          <p:spPr bwMode="auto">
            <a:xfrm>
              <a:off x="1274763" y="2822576"/>
              <a:ext cx="144463" cy="160338"/>
            </a:xfrm>
            <a:custGeom>
              <a:avLst/>
              <a:gdLst>
                <a:gd name="T0" fmla="*/ 120 w 120"/>
                <a:gd name="T1" fmla="*/ 134 h 134"/>
                <a:gd name="T2" fmla="*/ 4 w 120"/>
                <a:gd name="T3" fmla="*/ 134 h 134"/>
                <a:gd name="T4" fmla="*/ 0 w 120"/>
                <a:gd name="T5" fmla="*/ 130 h 134"/>
                <a:gd name="T6" fmla="*/ 0 w 120"/>
                <a:gd name="T7" fmla="*/ 0 h 134"/>
                <a:gd name="T8" fmla="*/ 9 w 120"/>
                <a:gd name="T9" fmla="*/ 0 h 134"/>
                <a:gd name="T10" fmla="*/ 9 w 120"/>
                <a:gd name="T11" fmla="*/ 126 h 134"/>
                <a:gd name="T12" fmla="*/ 120 w 120"/>
                <a:gd name="T13" fmla="*/ 126 h 134"/>
                <a:gd name="T14" fmla="*/ 120 w 120"/>
                <a:gd name="T15" fmla="*/ 13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34">
                  <a:moveTo>
                    <a:pt x="120" y="134"/>
                  </a:moveTo>
                  <a:cubicBezTo>
                    <a:pt x="4" y="134"/>
                    <a:pt x="4" y="134"/>
                    <a:pt x="4" y="134"/>
                  </a:cubicBezTo>
                  <a:cubicBezTo>
                    <a:pt x="2" y="134"/>
                    <a:pt x="0" y="132"/>
                    <a:pt x="0" y="130"/>
                  </a:cubicBezTo>
                  <a:cubicBezTo>
                    <a:pt x="0" y="0"/>
                    <a:pt x="0" y="0"/>
                    <a:pt x="0" y="0"/>
                  </a:cubicBezTo>
                  <a:cubicBezTo>
                    <a:pt x="9" y="0"/>
                    <a:pt x="9" y="0"/>
                    <a:pt x="9" y="0"/>
                  </a:cubicBezTo>
                  <a:cubicBezTo>
                    <a:pt x="9" y="126"/>
                    <a:pt x="9" y="126"/>
                    <a:pt x="9" y="126"/>
                  </a:cubicBezTo>
                  <a:cubicBezTo>
                    <a:pt x="120" y="126"/>
                    <a:pt x="120" y="126"/>
                    <a:pt x="120" y="126"/>
                  </a:cubicBezTo>
                  <a:lnTo>
                    <a:pt x="120" y="134"/>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1" name="Freeform 112">
              <a:extLst>
                <a:ext uri="{FF2B5EF4-FFF2-40B4-BE49-F238E27FC236}">
                  <a16:creationId xmlns:a16="http://schemas.microsoft.com/office/drawing/2014/main" xmlns="" id="{655BBBA1-F41A-4E51-AC76-86695AB436A8}"/>
                </a:ext>
              </a:extLst>
            </p:cNvPr>
            <p:cNvSpPr>
              <a:spLocks noEditPoints="1"/>
            </p:cNvSpPr>
            <p:nvPr/>
          </p:nvSpPr>
          <p:spPr bwMode="auto">
            <a:xfrm>
              <a:off x="2590800" y="3568701"/>
              <a:ext cx="88900" cy="14288"/>
            </a:xfrm>
            <a:custGeom>
              <a:avLst/>
              <a:gdLst>
                <a:gd name="T0" fmla="*/ 0 w 74"/>
                <a:gd name="T1" fmla="*/ 6 h 13"/>
                <a:gd name="T2" fmla="*/ 6 w 74"/>
                <a:gd name="T3" fmla="*/ 0 h 13"/>
                <a:gd name="T4" fmla="*/ 8 w 74"/>
                <a:gd name="T5" fmla="*/ 0 h 13"/>
                <a:gd name="T6" fmla="*/ 14 w 74"/>
                <a:gd name="T7" fmla="*/ 6 h 13"/>
                <a:gd name="T8" fmla="*/ 8 w 74"/>
                <a:gd name="T9" fmla="*/ 13 h 13"/>
                <a:gd name="T10" fmla="*/ 6 w 74"/>
                <a:gd name="T11" fmla="*/ 13 h 13"/>
                <a:gd name="T12" fmla="*/ 0 w 74"/>
                <a:gd name="T13" fmla="*/ 6 h 13"/>
                <a:gd name="T14" fmla="*/ 60 w 74"/>
                <a:gd name="T15" fmla="*/ 6 h 13"/>
                <a:gd name="T16" fmla="*/ 66 w 74"/>
                <a:gd name="T17" fmla="*/ 0 h 13"/>
                <a:gd name="T18" fmla="*/ 68 w 74"/>
                <a:gd name="T19" fmla="*/ 0 h 13"/>
                <a:gd name="T20" fmla="*/ 74 w 74"/>
                <a:gd name="T21" fmla="*/ 6 h 13"/>
                <a:gd name="T22" fmla="*/ 68 w 74"/>
                <a:gd name="T23" fmla="*/ 13 h 13"/>
                <a:gd name="T24" fmla="*/ 66 w 74"/>
                <a:gd name="T25" fmla="*/ 13 h 13"/>
                <a:gd name="T26" fmla="*/ 60 w 74"/>
                <a:gd name="T2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3">
                  <a:moveTo>
                    <a:pt x="0" y="6"/>
                  </a:moveTo>
                  <a:cubicBezTo>
                    <a:pt x="0" y="3"/>
                    <a:pt x="3" y="0"/>
                    <a:pt x="6" y="0"/>
                  </a:cubicBezTo>
                  <a:cubicBezTo>
                    <a:pt x="8" y="0"/>
                    <a:pt x="8" y="0"/>
                    <a:pt x="8" y="0"/>
                  </a:cubicBezTo>
                  <a:cubicBezTo>
                    <a:pt x="11" y="0"/>
                    <a:pt x="14" y="3"/>
                    <a:pt x="14" y="6"/>
                  </a:cubicBezTo>
                  <a:cubicBezTo>
                    <a:pt x="14" y="10"/>
                    <a:pt x="11" y="13"/>
                    <a:pt x="8" y="13"/>
                  </a:cubicBezTo>
                  <a:cubicBezTo>
                    <a:pt x="6" y="13"/>
                    <a:pt x="6" y="13"/>
                    <a:pt x="6" y="13"/>
                  </a:cubicBezTo>
                  <a:cubicBezTo>
                    <a:pt x="3" y="13"/>
                    <a:pt x="0" y="10"/>
                    <a:pt x="0" y="6"/>
                  </a:cubicBezTo>
                  <a:close/>
                  <a:moveTo>
                    <a:pt x="60" y="6"/>
                  </a:moveTo>
                  <a:cubicBezTo>
                    <a:pt x="60" y="3"/>
                    <a:pt x="63" y="0"/>
                    <a:pt x="66" y="0"/>
                  </a:cubicBezTo>
                  <a:cubicBezTo>
                    <a:pt x="68" y="0"/>
                    <a:pt x="68" y="0"/>
                    <a:pt x="68" y="0"/>
                  </a:cubicBezTo>
                  <a:cubicBezTo>
                    <a:pt x="72" y="0"/>
                    <a:pt x="74" y="3"/>
                    <a:pt x="74" y="6"/>
                  </a:cubicBezTo>
                  <a:cubicBezTo>
                    <a:pt x="74" y="10"/>
                    <a:pt x="72" y="13"/>
                    <a:pt x="68" y="13"/>
                  </a:cubicBezTo>
                  <a:cubicBezTo>
                    <a:pt x="66" y="13"/>
                    <a:pt x="66" y="13"/>
                    <a:pt x="66" y="13"/>
                  </a:cubicBezTo>
                  <a:cubicBezTo>
                    <a:pt x="63" y="13"/>
                    <a:pt x="60" y="10"/>
                    <a:pt x="60"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2" name="Freeform 113">
              <a:extLst>
                <a:ext uri="{FF2B5EF4-FFF2-40B4-BE49-F238E27FC236}">
                  <a16:creationId xmlns:a16="http://schemas.microsoft.com/office/drawing/2014/main" xmlns="" id="{5F4DA62A-DE83-497F-A6A9-6EFB2E94D635}"/>
                </a:ext>
              </a:extLst>
            </p:cNvPr>
            <p:cNvSpPr>
              <a:spLocks noEditPoints="1"/>
            </p:cNvSpPr>
            <p:nvPr/>
          </p:nvSpPr>
          <p:spPr bwMode="auto">
            <a:xfrm>
              <a:off x="2227263" y="3084513"/>
              <a:ext cx="163513" cy="15875"/>
            </a:xfrm>
            <a:custGeom>
              <a:avLst/>
              <a:gdLst>
                <a:gd name="T0" fmla="*/ 0 w 136"/>
                <a:gd name="T1" fmla="*/ 6 h 13"/>
                <a:gd name="T2" fmla="*/ 7 w 136"/>
                <a:gd name="T3" fmla="*/ 0 h 13"/>
                <a:gd name="T4" fmla="*/ 8 w 136"/>
                <a:gd name="T5" fmla="*/ 0 h 13"/>
                <a:gd name="T6" fmla="*/ 15 w 136"/>
                <a:gd name="T7" fmla="*/ 6 h 13"/>
                <a:gd name="T8" fmla="*/ 8 w 136"/>
                <a:gd name="T9" fmla="*/ 13 h 13"/>
                <a:gd name="T10" fmla="*/ 7 w 136"/>
                <a:gd name="T11" fmla="*/ 13 h 13"/>
                <a:gd name="T12" fmla="*/ 0 w 136"/>
                <a:gd name="T13" fmla="*/ 6 h 13"/>
                <a:gd name="T14" fmla="*/ 60 w 136"/>
                <a:gd name="T15" fmla="*/ 6 h 13"/>
                <a:gd name="T16" fmla="*/ 67 w 136"/>
                <a:gd name="T17" fmla="*/ 0 h 13"/>
                <a:gd name="T18" fmla="*/ 68 w 136"/>
                <a:gd name="T19" fmla="*/ 0 h 13"/>
                <a:gd name="T20" fmla="*/ 75 w 136"/>
                <a:gd name="T21" fmla="*/ 6 h 13"/>
                <a:gd name="T22" fmla="*/ 68 w 136"/>
                <a:gd name="T23" fmla="*/ 13 h 13"/>
                <a:gd name="T24" fmla="*/ 67 w 136"/>
                <a:gd name="T25" fmla="*/ 13 h 13"/>
                <a:gd name="T26" fmla="*/ 60 w 136"/>
                <a:gd name="T27" fmla="*/ 6 h 13"/>
                <a:gd name="T28" fmla="*/ 122 w 136"/>
                <a:gd name="T29" fmla="*/ 6 h 13"/>
                <a:gd name="T30" fmla="*/ 128 w 136"/>
                <a:gd name="T31" fmla="*/ 0 h 13"/>
                <a:gd name="T32" fmla="*/ 130 w 136"/>
                <a:gd name="T33" fmla="*/ 0 h 13"/>
                <a:gd name="T34" fmla="*/ 136 w 136"/>
                <a:gd name="T35" fmla="*/ 6 h 13"/>
                <a:gd name="T36" fmla="*/ 130 w 136"/>
                <a:gd name="T37" fmla="*/ 13 h 13"/>
                <a:gd name="T38" fmla="*/ 128 w 136"/>
                <a:gd name="T39" fmla="*/ 13 h 13"/>
                <a:gd name="T40" fmla="*/ 122 w 136"/>
                <a:gd name="T4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
                  <a:moveTo>
                    <a:pt x="0" y="6"/>
                  </a:moveTo>
                  <a:cubicBezTo>
                    <a:pt x="0" y="3"/>
                    <a:pt x="3" y="0"/>
                    <a:pt x="7" y="0"/>
                  </a:cubicBezTo>
                  <a:cubicBezTo>
                    <a:pt x="8" y="0"/>
                    <a:pt x="8" y="0"/>
                    <a:pt x="8" y="0"/>
                  </a:cubicBezTo>
                  <a:cubicBezTo>
                    <a:pt x="12" y="0"/>
                    <a:pt x="15" y="3"/>
                    <a:pt x="15" y="6"/>
                  </a:cubicBezTo>
                  <a:cubicBezTo>
                    <a:pt x="15" y="10"/>
                    <a:pt x="12" y="13"/>
                    <a:pt x="8" y="13"/>
                  </a:cubicBezTo>
                  <a:cubicBezTo>
                    <a:pt x="7" y="13"/>
                    <a:pt x="7" y="13"/>
                    <a:pt x="7" y="13"/>
                  </a:cubicBezTo>
                  <a:cubicBezTo>
                    <a:pt x="3" y="13"/>
                    <a:pt x="0" y="10"/>
                    <a:pt x="0" y="6"/>
                  </a:cubicBezTo>
                  <a:close/>
                  <a:moveTo>
                    <a:pt x="60" y="6"/>
                  </a:moveTo>
                  <a:cubicBezTo>
                    <a:pt x="60" y="3"/>
                    <a:pt x="63" y="0"/>
                    <a:pt x="67" y="0"/>
                  </a:cubicBezTo>
                  <a:cubicBezTo>
                    <a:pt x="68" y="0"/>
                    <a:pt x="68" y="0"/>
                    <a:pt x="68" y="0"/>
                  </a:cubicBezTo>
                  <a:cubicBezTo>
                    <a:pt x="72" y="0"/>
                    <a:pt x="75" y="3"/>
                    <a:pt x="75" y="6"/>
                  </a:cubicBezTo>
                  <a:cubicBezTo>
                    <a:pt x="75" y="10"/>
                    <a:pt x="72" y="13"/>
                    <a:pt x="68" y="13"/>
                  </a:cubicBezTo>
                  <a:cubicBezTo>
                    <a:pt x="67" y="13"/>
                    <a:pt x="67" y="13"/>
                    <a:pt x="67" y="13"/>
                  </a:cubicBezTo>
                  <a:cubicBezTo>
                    <a:pt x="63" y="13"/>
                    <a:pt x="60" y="10"/>
                    <a:pt x="60" y="6"/>
                  </a:cubicBezTo>
                  <a:close/>
                  <a:moveTo>
                    <a:pt x="122" y="6"/>
                  </a:moveTo>
                  <a:cubicBezTo>
                    <a:pt x="122" y="3"/>
                    <a:pt x="125" y="0"/>
                    <a:pt x="128" y="0"/>
                  </a:cubicBezTo>
                  <a:cubicBezTo>
                    <a:pt x="130" y="0"/>
                    <a:pt x="130" y="0"/>
                    <a:pt x="130" y="0"/>
                  </a:cubicBezTo>
                  <a:cubicBezTo>
                    <a:pt x="133" y="0"/>
                    <a:pt x="136" y="3"/>
                    <a:pt x="136" y="6"/>
                  </a:cubicBezTo>
                  <a:cubicBezTo>
                    <a:pt x="136" y="10"/>
                    <a:pt x="133" y="13"/>
                    <a:pt x="130" y="13"/>
                  </a:cubicBezTo>
                  <a:cubicBezTo>
                    <a:pt x="128" y="13"/>
                    <a:pt x="128" y="13"/>
                    <a:pt x="128" y="13"/>
                  </a:cubicBezTo>
                  <a:cubicBezTo>
                    <a:pt x="125" y="13"/>
                    <a:pt x="122" y="10"/>
                    <a:pt x="122"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3" name="Freeform 114">
              <a:extLst>
                <a:ext uri="{FF2B5EF4-FFF2-40B4-BE49-F238E27FC236}">
                  <a16:creationId xmlns:a16="http://schemas.microsoft.com/office/drawing/2014/main" xmlns="" id="{8D3C33BB-FF75-47B0-A4B5-5E720EFEB23A}"/>
                </a:ext>
              </a:extLst>
            </p:cNvPr>
            <p:cNvSpPr>
              <a:spLocks noEditPoints="1"/>
            </p:cNvSpPr>
            <p:nvPr/>
          </p:nvSpPr>
          <p:spPr bwMode="auto">
            <a:xfrm>
              <a:off x="1797050" y="3143251"/>
              <a:ext cx="11113" cy="184150"/>
            </a:xfrm>
            <a:custGeom>
              <a:avLst/>
              <a:gdLst>
                <a:gd name="T0" fmla="*/ 7 w 7"/>
                <a:gd name="T1" fmla="*/ 116 h 116"/>
                <a:gd name="T2" fmla="*/ 0 w 7"/>
                <a:gd name="T3" fmla="*/ 116 h 116"/>
                <a:gd name="T4" fmla="*/ 0 w 7"/>
                <a:gd name="T5" fmla="*/ 77 h 116"/>
                <a:gd name="T6" fmla="*/ 7 w 7"/>
                <a:gd name="T7" fmla="*/ 77 h 116"/>
                <a:gd name="T8" fmla="*/ 7 w 7"/>
                <a:gd name="T9" fmla="*/ 116 h 116"/>
                <a:gd name="T10" fmla="*/ 7 w 7"/>
                <a:gd name="T11" fmla="*/ 38 h 116"/>
                <a:gd name="T12" fmla="*/ 0 w 7"/>
                <a:gd name="T13" fmla="*/ 38 h 116"/>
                <a:gd name="T14" fmla="*/ 0 w 7"/>
                <a:gd name="T15" fmla="*/ 0 h 116"/>
                <a:gd name="T16" fmla="*/ 7 w 7"/>
                <a:gd name="T17" fmla="*/ 0 h 116"/>
                <a:gd name="T18" fmla="*/ 7 w 7"/>
                <a:gd name="T19"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6">
                  <a:moveTo>
                    <a:pt x="7" y="116"/>
                  </a:moveTo>
                  <a:lnTo>
                    <a:pt x="0" y="116"/>
                  </a:lnTo>
                  <a:lnTo>
                    <a:pt x="0" y="77"/>
                  </a:lnTo>
                  <a:lnTo>
                    <a:pt x="7" y="77"/>
                  </a:lnTo>
                  <a:lnTo>
                    <a:pt x="7" y="116"/>
                  </a:lnTo>
                  <a:close/>
                  <a:moveTo>
                    <a:pt x="7" y="38"/>
                  </a:moveTo>
                  <a:lnTo>
                    <a:pt x="0" y="38"/>
                  </a:lnTo>
                  <a:lnTo>
                    <a:pt x="0" y="0"/>
                  </a:lnTo>
                  <a:lnTo>
                    <a:pt x="7" y="0"/>
                  </a:lnTo>
                  <a:lnTo>
                    <a:pt x="7" y="3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4" name="Rectangle 115">
              <a:extLst>
                <a:ext uri="{FF2B5EF4-FFF2-40B4-BE49-F238E27FC236}">
                  <a16:creationId xmlns:a16="http://schemas.microsoft.com/office/drawing/2014/main" xmlns="" id="{7C9CFFD1-4466-42C8-BD2F-C1EA37B3A52C}"/>
                </a:ext>
              </a:extLst>
            </p:cNvPr>
            <p:cNvSpPr>
              <a:spLocks noChangeArrowheads="1"/>
            </p:cNvSpPr>
            <p:nvPr/>
          </p:nvSpPr>
          <p:spPr bwMode="auto">
            <a:xfrm>
              <a:off x="130175" y="3605213"/>
              <a:ext cx="457200" cy="793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5" name="Freeform 116">
              <a:extLst>
                <a:ext uri="{FF2B5EF4-FFF2-40B4-BE49-F238E27FC236}">
                  <a16:creationId xmlns:a16="http://schemas.microsoft.com/office/drawing/2014/main" xmlns="" id="{FB9777A2-EB61-43F6-8AEC-89F0E785D537}"/>
                </a:ext>
              </a:extLst>
            </p:cNvPr>
            <p:cNvSpPr>
              <a:spLocks/>
            </p:cNvSpPr>
            <p:nvPr/>
          </p:nvSpPr>
          <p:spPr bwMode="auto">
            <a:xfrm>
              <a:off x="2870200" y="1997076"/>
              <a:ext cx="184150" cy="11113"/>
            </a:xfrm>
            <a:custGeom>
              <a:avLst/>
              <a:gdLst>
                <a:gd name="T0" fmla="*/ 149 w 153"/>
                <a:gd name="T1" fmla="*/ 9 h 9"/>
                <a:gd name="T2" fmla="*/ 5 w 153"/>
                <a:gd name="T3" fmla="*/ 9 h 9"/>
                <a:gd name="T4" fmla="*/ 0 w 153"/>
                <a:gd name="T5" fmla="*/ 5 h 9"/>
                <a:gd name="T6" fmla="*/ 5 w 153"/>
                <a:gd name="T7" fmla="*/ 0 h 9"/>
                <a:gd name="T8" fmla="*/ 149 w 153"/>
                <a:gd name="T9" fmla="*/ 0 h 9"/>
                <a:gd name="T10" fmla="*/ 153 w 153"/>
                <a:gd name="T11" fmla="*/ 5 h 9"/>
                <a:gd name="T12" fmla="*/ 149 w 15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53" h="9">
                  <a:moveTo>
                    <a:pt x="149" y="9"/>
                  </a:moveTo>
                  <a:cubicBezTo>
                    <a:pt x="5" y="9"/>
                    <a:pt x="5" y="9"/>
                    <a:pt x="5" y="9"/>
                  </a:cubicBezTo>
                  <a:cubicBezTo>
                    <a:pt x="2" y="9"/>
                    <a:pt x="0" y="7"/>
                    <a:pt x="0" y="5"/>
                  </a:cubicBezTo>
                  <a:cubicBezTo>
                    <a:pt x="0" y="2"/>
                    <a:pt x="2" y="0"/>
                    <a:pt x="5" y="0"/>
                  </a:cubicBezTo>
                  <a:cubicBezTo>
                    <a:pt x="149" y="0"/>
                    <a:pt x="149" y="0"/>
                    <a:pt x="149" y="0"/>
                  </a:cubicBezTo>
                  <a:cubicBezTo>
                    <a:pt x="151" y="0"/>
                    <a:pt x="153" y="2"/>
                    <a:pt x="153" y="5"/>
                  </a:cubicBezTo>
                  <a:cubicBezTo>
                    <a:pt x="153" y="7"/>
                    <a:pt x="151" y="9"/>
                    <a:pt x="149" y="9"/>
                  </a:cubicBezTo>
                  <a:close/>
                </a:path>
              </a:pathLst>
            </a:custGeom>
            <a:solidFill>
              <a:srgbClr val="1D1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6" name="Rectangle 117">
              <a:extLst>
                <a:ext uri="{FF2B5EF4-FFF2-40B4-BE49-F238E27FC236}">
                  <a16:creationId xmlns:a16="http://schemas.microsoft.com/office/drawing/2014/main" xmlns="" id="{E23EB6A0-A262-495D-BB76-A30FD7F3660B}"/>
                </a:ext>
              </a:extLst>
            </p:cNvPr>
            <p:cNvSpPr>
              <a:spLocks noChangeArrowheads="1"/>
            </p:cNvSpPr>
            <p:nvPr/>
          </p:nvSpPr>
          <p:spPr bwMode="auto">
            <a:xfrm>
              <a:off x="488950" y="1697038"/>
              <a:ext cx="179388" cy="952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7" name="Rectangle 118">
              <a:extLst>
                <a:ext uri="{FF2B5EF4-FFF2-40B4-BE49-F238E27FC236}">
                  <a16:creationId xmlns:a16="http://schemas.microsoft.com/office/drawing/2014/main" xmlns="" id="{6114A326-18DD-4420-AF01-4BD3D41E5922}"/>
                </a:ext>
              </a:extLst>
            </p:cNvPr>
            <p:cNvSpPr>
              <a:spLocks noChangeArrowheads="1"/>
            </p:cNvSpPr>
            <p:nvPr/>
          </p:nvSpPr>
          <p:spPr bwMode="auto">
            <a:xfrm>
              <a:off x="1458913" y="3600451"/>
              <a:ext cx="180975" cy="1111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8" name="Freeform 119">
              <a:extLst>
                <a:ext uri="{FF2B5EF4-FFF2-40B4-BE49-F238E27FC236}">
                  <a16:creationId xmlns:a16="http://schemas.microsoft.com/office/drawing/2014/main" xmlns="" id="{56364F49-4E61-4088-AFA2-AAB6B3E7AEAD}"/>
                </a:ext>
              </a:extLst>
            </p:cNvPr>
            <p:cNvSpPr>
              <a:spLocks noEditPoints="1"/>
            </p:cNvSpPr>
            <p:nvPr/>
          </p:nvSpPr>
          <p:spPr bwMode="auto">
            <a:xfrm>
              <a:off x="1065213" y="2971801"/>
              <a:ext cx="88900" cy="14288"/>
            </a:xfrm>
            <a:custGeom>
              <a:avLst/>
              <a:gdLst>
                <a:gd name="T0" fmla="*/ 0 w 75"/>
                <a:gd name="T1" fmla="*/ 6 h 12"/>
                <a:gd name="T2" fmla="*/ 6 w 75"/>
                <a:gd name="T3" fmla="*/ 0 h 12"/>
                <a:gd name="T4" fmla="*/ 8 w 75"/>
                <a:gd name="T5" fmla="*/ 0 h 12"/>
                <a:gd name="T6" fmla="*/ 14 w 75"/>
                <a:gd name="T7" fmla="*/ 6 h 12"/>
                <a:gd name="T8" fmla="*/ 8 w 75"/>
                <a:gd name="T9" fmla="*/ 12 h 12"/>
                <a:gd name="T10" fmla="*/ 6 w 75"/>
                <a:gd name="T11" fmla="*/ 12 h 12"/>
                <a:gd name="T12" fmla="*/ 0 w 75"/>
                <a:gd name="T13" fmla="*/ 6 h 12"/>
                <a:gd name="T14" fmla="*/ 60 w 75"/>
                <a:gd name="T15" fmla="*/ 6 h 12"/>
                <a:gd name="T16" fmla="*/ 67 w 75"/>
                <a:gd name="T17" fmla="*/ 0 h 12"/>
                <a:gd name="T18" fmla="*/ 68 w 75"/>
                <a:gd name="T19" fmla="*/ 0 h 12"/>
                <a:gd name="T20" fmla="*/ 75 w 75"/>
                <a:gd name="T21" fmla="*/ 6 h 12"/>
                <a:gd name="T22" fmla="*/ 68 w 75"/>
                <a:gd name="T23" fmla="*/ 12 h 12"/>
                <a:gd name="T24" fmla="*/ 67 w 75"/>
                <a:gd name="T25" fmla="*/ 12 h 12"/>
                <a:gd name="T26" fmla="*/ 60 w 75"/>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2">
                  <a:moveTo>
                    <a:pt x="0" y="6"/>
                  </a:moveTo>
                  <a:cubicBezTo>
                    <a:pt x="0" y="3"/>
                    <a:pt x="3" y="0"/>
                    <a:pt x="6" y="0"/>
                  </a:cubicBezTo>
                  <a:cubicBezTo>
                    <a:pt x="8" y="0"/>
                    <a:pt x="8" y="0"/>
                    <a:pt x="8" y="0"/>
                  </a:cubicBezTo>
                  <a:cubicBezTo>
                    <a:pt x="11" y="0"/>
                    <a:pt x="14" y="3"/>
                    <a:pt x="14" y="6"/>
                  </a:cubicBezTo>
                  <a:cubicBezTo>
                    <a:pt x="14" y="9"/>
                    <a:pt x="11" y="12"/>
                    <a:pt x="8" y="12"/>
                  </a:cubicBezTo>
                  <a:cubicBezTo>
                    <a:pt x="6" y="12"/>
                    <a:pt x="6" y="12"/>
                    <a:pt x="6" y="12"/>
                  </a:cubicBezTo>
                  <a:cubicBezTo>
                    <a:pt x="3" y="12"/>
                    <a:pt x="0" y="9"/>
                    <a:pt x="0" y="6"/>
                  </a:cubicBezTo>
                  <a:close/>
                  <a:moveTo>
                    <a:pt x="60" y="6"/>
                  </a:moveTo>
                  <a:cubicBezTo>
                    <a:pt x="60" y="3"/>
                    <a:pt x="63" y="0"/>
                    <a:pt x="67" y="0"/>
                  </a:cubicBezTo>
                  <a:cubicBezTo>
                    <a:pt x="68" y="0"/>
                    <a:pt x="68" y="0"/>
                    <a:pt x="68" y="0"/>
                  </a:cubicBezTo>
                  <a:cubicBezTo>
                    <a:pt x="72" y="0"/>
                    <a:pt x="75" y="3"/>
                    <a:pt x="75" y="6"/>
                  </a:cubicBezTo>
                  <a:cubicBezTo>
                    <a:pt x="75" y="9"/>
                    <a:pt x="72" y="12"/>
                    <a:pt x="68" y="12"/>
                  </a:cubicBezTo>
                  <a:cubicBezTo>
                    <a:pt x="67" y="12"/>
                    <a:pt x="67" y="12"/>
                    <a:pt x="67" y="12"/>
                  </a:cubicBezTo>
                  <a:cubicBezTo>
                    <a:pt x="63" y="12"/>
                    <a:pt x="60" y="9"/>
                    <a:pt x="60"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9" name="Freeform 120">
              <a:extLst>
                <a:ext uri="{FF2B5EF4-FFF2-40B4-BE49-F238E27FC236}">
                  <a16:creationId xmlns:a16="http://schemas.microsoft.com/office/drawing/2014/main" xmlns="" id="{4D0C0E29-0806-4C45-8FBC-1584BC8FD193}"/>
                </a:ext>
              </a:extLst>
            </p:cNvPr>
            <p:cNvSpPr>
              <a:spLocks/>
            </p:cNvSpPr>
            <p:nvPr/>
          </p:nvSpPr>
          <p:spPr bwMode="auto">
            <a:xfrm>
              <a:off x="2190750" y="2297113"/>
              <a:ext cx="815975" cy="11113"/>
            </a:xfrm>
            <a:custGeom>
              <a:avLst/>
              <a:gdLst>
                <a:gd name="T0" fmla="*/ 514 w 514"/>
                <a:gd name="T1" fmla="*/ 7 h 7"/>
                <a:gd name="T2" fmla="*/ 0 w 514"/>
                <a:gd name="T3" fmla="*/ 6 h 7"/>
                <a:gd name="T4" fmla="*/ 0 w 514"/>
                <a:gd name="T5" fmla="*/ 0 h 7"/>
                <a:gd name="T6" fmla="*/ 514 w 514"/>
                <a:gd name="T7" fmla="*/ 1 h 7"/>
                <a:gd name="T8" fmla="*/ 514 w 514"/>
                <a:gd name="T9" fmla="*/ 7 h 7"/>
              </a:gdLst>
              <a:ahLst/>
              <a:cxnLst>
                <a:cxn ang="0">
                  <a:pos x="T0" y="T1"/>
                </a:cxn>
                <a:cxn ang="0">
                  <a:pos x="T2" y="T3"/>
                </a:cxn>
                <a:cxn ang="0">
                  <a:pos x="T4" y="T5"/>
                </a:cxn>
                <a:cxn ang="0">
                  <a:pos x="T6" y="T7"/>
                </a:cxn>
                <a:cxn ang="0">
                  <a:pos x="T8" y="T9"/>
                </a:cxn>
              </a:cxnLst>
              <a:rect l="0" t="0" r="r" b="b"/>
              <a:pathLst>
                <a:path w="514" h="7">
                  <a:moveTo>
                    <a:pt x="514" y="7"/>
                  </a:moveTo>
                  <a:lnTo>
                    <a:pt x="0" y="6"/>
                  </a:lnTo>
                  <a:lnTo>
                    <a:pt x="0" y="0"/>
                  </a:lnTo>
                  <a:lnTo>
                    <a:pt x="514" y="1"/>
                  </a:lnTo>
                  <a:lnTo>
                    <a:pt x="514" y="7"/>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0" name="Rectangle 121">
              <a:extLst>
                <a:ext uri="{FF2B5EF4-FFF2-40B4-BE49-F238E27FC236}">
                  <a16:creationId xmlns:a16="http://schemas.microsoft.com/office/drawing/2014/main" xmlns="" id="{3CC1B626-9ECF-4677-BD8F-7629DB471F05}"/>
                </a:ext>
              </a:extLst>
            </p:cNvPr>
            <p:cNvSpPr>
              <a:spLocks noChangeArrowheads="1"/>
            </p:cNvSpPr>
            <p:nvPr/>
          </p:nvSpPr>
          <p:spPr bwMode="auto">
            <a:xfrm>
              <a:off x="3228975" y="1847851"/>
              <a:ext cx="9525" cy="25876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1" name="Freeform 122">
              <a:extLst>
                <a:ext uri="{FF2B5EF4-FFF2-40B4-BE49-F238E27FC236}">
                  <a16:creationId xmlns:a16="http://schemas.microsoft.com/office/drawing/2014/main" xmlns="" id="{AC276495-B936-4093-83A6-4294F3E06D7E}"/>
                </a:ext>
              </a:extLst>
            </p:cNvPr>
            <p:cNvSpPr>
              <a:spLocks/>
            </p:cNvSpPr>
            <p:nvPr/>
          </p:nvSpPr>
          <p:spPr bwMode="auto">
            <a:xfrm>
              <a:off x="3232150" y="3563938"/>
              <a:ext cx="17463" cy="15875"/>
            </a:xfrm>
            <a:custGeom>
              <a:avLst/>
              <a:gdLst>
                <a:gd name="T0" fmla="*/ 0 w 14"/>
                <a:gd name="T1" fmla="*/ 6 h 13"/>
                <a:gd name="T2" fmla="*/ 7 w 14"/>
                <a:gd name="T3" fmla="*/ 0 h 13"/>
                <a:gd name="T4" fmla="*/ 8 w 14"/>
                <a:gd name="T5" fmla="*/ 0 h 13"/>
                <a:gd name="T6" fmla="*/ 14 w 14"/>
                <a:gd name="T7" fmla="*/ 6 h 13"/>
                <a:gd name="T8" fmla="*/ 8 w 14"/>
                <a:gd name="T9" fmla="*/ 13 h 13"/>
                <a:gd name="T10" fmla="*/ 7 w 14"/>
                <a:gd name="T11" fmla="*/ 13 h 13"/>
                <a:gd name="T12" fmla="*/ 0 w 14"/>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6"/>
                  </a:moveTo>
                  <a:cubicBezTo>
                    <a:pt x="0" y="3"/>
                    <a:pt x="3" y="0"/>
                    <a:pt x="7" y="0"/>
                  </a:cubicBezTo>
                  <a:cubicBezTo>
                    <a:pt x="8" y="0"/>
                    <a:pt x="8" y="0"/>
                    <a:pt x="8" y="0"/>
                  </a:cubicBezTo>
                  <a:cubicBezTo>
                    <a:pt x="11" y="0"/>
                    <a:pt x="14" y="3"/>
                    <a:pt x="14" y="6"/>
                  </a:cubicBezTo>
                  <a:cubicBezTo>
                    <a:pt x="14" y="10"/>
                    <a:pt x="11" y="13"/>
                    <a:pt x="8" y="13"/>
                  </a:cubicBezTo>
                  <a:cubicBezTo>
                    <a:pt x="7" y="13"/>
                    <a:pt x="7" y="13"/>
                    <a:pt x="7" y="13"/>
                  </a:cubicBezTo>
                  <a:cubicBezTo>
                    <a:pt x="3" y="13"/>
                    <a:pt x="0" y="10"/>
                    <a:pt x="0"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2" name="Freeform 123">
              <a:extLst>
                <a:ext uri="{FF2B5EF4-FFF2-40B4-BE49-F238E27FC236}">
                  <a16:creationId xmlns:a16="http://schemas.microsoft.com/office/drawing/2014/main" xmlns="" id="{9886F575-6EFB-4BEE-8C99-EB2EA5C586E6}"/>
                </a:ext>
              </a:extLst>
            </p:cNvPr>
            <p:cNvSpPr>
              <a:spLocks/>
            </p:cNvSpPr>
            <p:nvPr/>
          </p:nvSpPr>
          <p:spPr bwMode="auto">
            <a:xfrm>
              <a:off x="3302000" y="3563938"/>
              <a:ext cx="15875" cy="15875"/>
            </a:xfrm>
            <a:custGeom>
              <a:avLst/>
              <a:gdLst>
                <a:gd name="T0" fmla="*/ 0 w 14"/>
                <a:gd name="T1" fmla="*/ 6 h 13"/>
                <a:gd name="T2" fmla="*/ 7 w 14"/>
                <a:gd name="T3" fmla="*/ 0 h 13"/>
                <a:gd name="T4" fmla="*/ 7 w 14"/>
                <a:gd name="T5" fmla="*/ 0 h 13"/>
                <a:gd name="T6" fmla="*/ 14 w 14"/>
                <a:gd name="T7" fmla="*/ 6 h 13"/>
                <a:gd name="T8" fmla="*/ 7 w 14"/>
                <a:gd name="T9" fmla="*/ 13 h 13"/>
                <a:gd name="T10" fmla="*/ 7 w 14"/>
                <a:gd name="T11" fmla="*/ 13 h 13"/>
                <a:gd name="T12" fmla="*/ 0 w 14"/>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6"/>
                  </a:moveTo>
                  <a:cubicBezTo>
                    <a:pt x="0" y="3"/>
                    <a:pt x="3" y="0"/>
                    <a:pt x="7" y="0"/>
                  </a:cubicBezTo>
                  <a:cubicBezTo>
                    <a:pt x="7" y="0"/>
                    <a:pt x="7" y="0"/>
                    <a:pt x="7" y="0"/>
                  </a:cubicBezTo>
                  <a:cubicBezTo>
                    <a:pt x="11" y="0"/>
                    <a:pt x="14" y="3"/>
                    <a:pt x="14" y="6"/>
                  </a:cubicBezTo>
                  <a:cubicBezTo>
                    <a:pt x="14" y="10"/>
                    <a:pt x="11" y="13"/>
                    <a:pt x="7" y="13"/>
                  </a:cubicBezTo>
                  <a:cubicBezTo>
                    <a:pt x="7" y="13"/>
                    <a:pt x="7" y="13"/>
                    <a:pt x="7" y="13"/>
                  </a:cubicBezTo>
                  <a:cubicBezTo>
                    <a:pt x="3" y="13"/>
                    <a:pt x="0" y="10"/>
                    <a:pt x="0"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3" name="Freeform 124">
              <a:extLst>
                <a:ext uri="{FF2B5EF4-FFF2-40B4-BE49-F238E27FC236}">
                  <a16:creationId xmlns:a16="http://schemas.microsoft.com/office/drawing/2014/main" xmlns="" id="{2FB20804-D939-4306-A73B-8B34310A49C6}"/>
                </a:ext>
              </a:extLst>
            </p:cNvPr>
            <p:cNvSpPr>
              <a:spLocks/>
            </p:cNvSpPr>
            <p:nvPr/>
          </p:nvSpPr>
          <p:spPr bwMode="auto">
            <a:xfrm>
              <a:off x="3371850" y="3563938"/>
              <a:ext cx="15875" cy="15875"/>
            </a:xfrm>
            <a:custGeom>
              <a:avLst/>
              <a:gdLst>
                <a:gd name="T0" fmla="*/ 0 w 14"/>
                <a:gd name="T1" fmla="*/ 6 h 13"/>
                <a:gd name="T2" fmla="*/ 7 w 14"/>
                <a:gd name="T3" fmla="*/ 0 h 13"/>
                <a:gd name="T4" fmla="*/ 7 w 14"/>
                <a:gd name="T5" fmla="*/ 0 h 13"/>
                <a:gd name="T6" fmla="*/ 14 w 14"/>
                <a:gd name="T7" fmla="*/ 6 h 13"/>
                <a:gd name="T8" fmla="*/ 7 w 14"/>
                <a:gd name="T9" fmla="*/ 13 h 13"/>
                <a:gd name="T10" fmla="*/ 7 w 14"/>
                <a:gd name="T11" fmla="*/ 13 h 13"/>
                <a:gd name="T12" fmla="*/ 0 w 14"/>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6"/>
                  </a:moveTo>
                  <a:cubicBezTo>
                    <a:pt x="0" y="3"/>
                    <a:pt x="3" y="0"/>
                    <a:pt x="7" y="0"/>
                  </a:cubicBezTo>
                  <a:cubicBezTo>
                    <a:pt x="7" y="0"/>
                    <a:pt x="7" y="0"/>
                    <a:pt x="7" y="0"/>
                  </a:cubicBezTo>
                  <a:cubicBezTo>
                    <a:pt x="11" y="0"/>
                    <a:pt x="14" y="3"/>
                    <a:pt x="14" y="6"/>
                  </a:cubicBezTo>
                  <a:cubicBezTo>
                    <a:pt x="14" y="10"/>
                    <a:pt x="11" y="13"/>
                    <a:pt x="7" y="13"/>
                  </a:cubicBezTo>
                  <a:cubicBezTo>
                    <a:pt x="7" y="13"/>
                    <a:pt x="7" y="13"/>
                    <a:pt x="7" y="13"/>
                  </a:cubicBezTo>
                  <a:cubicBezTo>
                    <a:pt x="3" y="13"/>
                    <a:pt x="0" y="10"/>
                    <a:pt x="0"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4" name="Freeform 125">
              <a:extLst>
                <a:ext uri="{FF2B5EF4-FFF2-40B4-BE49-F238E27FC236}">
                  <a16:creationId xmlns:a16="http://schemas.microsoft.com/office/drawing/2014/main" xmlns="" id="{D0C75B17-C8F7-4889-B115-4A99DD17DAEA}"/>
                </a:ext>
              </a:extLst>
            </p:cNvPr>
            <p:cNvSpPr>
              <a:spLocks/>
            </p:cNvSpPr>
            <p:nvPr/>
          </p:nvSpPr>
          <p:spPr bwMode="auto">
            <a:xfrm>
              <a:off x="3441700" y="3563938"/>
              <a:ext cx="15875" cy="15875"/>
            </a:xfrm>
            <a:custGeom>
              <a:avLst/>
              <a:gdLst>
                <a:gd name="T0" fmla="*/ 0 w 14"/>
                <a:gd name="T1" fmla="*/ 6 h 13"/>
                <a:gd name="T2" fmla="*/ 7 w 14"/>
                <a:gd name="T3" fmla="*/ 0 h 13"/>
                <a:gd name="T4" fmla="*/ 7 w 14"/>
                <a:gd name="T5" fmla="*/ 0 h 13"/>
                <a:gd name="T6" fmla="*/ 14 w 14"/>
                <a:gd name="T7" fmla="*/ 6 h 13"/>
                <a:gd name="T8" fmla="*/ 7 w 14"/>
                <a:gd name="T9" fmla="*/ 13 h 13"/>
                <a:gd name="T10" fmla="*/ 7 w 14"/>
                <a:gd name="T11" fmla="*/ 13 h 13"/>
                <a:gd name="T12" fmla="*/ 0 w 14"/>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6"/>
                  </a:moveTo>
                  <a:cubicBezTo>
                    <a:pt x="0" y="3"/>
                    <a:pt x="3" y="0"/>
                    <a:pt x="7" y="0"/>
                  </a:cubicBezTo>
                  <a:cubicBezTo>
                    <a:pt x="7" y="0"/>
                    <a:pt x="7" y="0"/>
                    <a:pt x="7" y="0"/>
                  </a:cubicBezTo>
                  <a:cubicBezTo>
                    <a:pt x="11" y="0"/>
                    <a:pt x="14" y="3"/>
                    <a:pt x="14" y="6"/>
                  </a:cubicBezTo>
                  <a:cubicBezTo>
                    <a:pt x="14" y="10"/>
                    <a:pt x="11" y="13"/>
                    <a:pt x="7" y="13"/>
                  </a:cubicBezTo>
                  <a:cubicBezTo>
                    <a:pt x="7" y="13"/>
                    <a:pt x="7" y="13"/>
                    <a:pt x="7" y="13"/>
                  </a:cubicBezTo>
                  <a:cubicBezTo>
                    <a:pt x="3" y="13"/>
                    <a:pt x="0" y="10"/>
                    <a:pt x="0"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5" name="Rectangle 126">
              <a:extLst>
                <a:ext uri="{FF2B5EF4-FFF2-40B4-BE49-F238E27FC236}">
                  <a16:creationId xmlns:a16="http://schemas.microsoft.com/office/drawing/2014/main" xmlns="" id="{F172F707-F019-4733-AE47-4CEFD4896508}"/>
                </a:ext>
              </a:extLst>
            </p:cNvPr>
            <p:cNvSpPr>
              <a:spLocks noChangeArrowheads="1"/>
            </p:cNvSpPr>
            <p:nvPr/>
          </p:nvSpPr>
          <p:spPr bwMode="auto">
            <a:xfrm>
              <a:off x="2119313" y="3570288"/>
              <a:ext cx="396875" cy="11113"/>
            </a:xfrm>
            <a:prstGeom prst="rect">
              <a:avLst/>
            </a:prstGeom>
            <a:solidFill>
              <a:srgbClr val="11A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6" name="Rectangle 127">
              <a:extLst>
                <a:ext uri="{FF2B5EF4-FFF2-40B4-BE49-F238E27FC236}">
                  <a16:creationId xmlns:a16="http://schemas.microsoft.com/office/drawing/2014/main" xmlns="" id="{F48307F0-7F5A-4F2E-83CF-991E2A85E104}"/>
                </a:ext>
              </a:extLst>
            </p:cNvPr>
            <p:cNvSpPr>
              <a:spLocks noChangeArrowheads="1"/>
            </p:cNvSpPr>
            <p:nvPr/>
          </p:nvSpPr>
          <p:spPr bwMode="auto">
            <a:xfrm>
              <a:off x="2949575" y="3567113"/>
              <a:ext cx="211138" cy="1111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7" name="Freeform 128">
              <a:extLst>
                <a:ext uri="{FF2B5EF4-FFF2-40B4-BE49-F238E27FC236}">
                  <a16:creationId xmlns:a16="http://schemas.microsoft.com/office/drawing/2014/main" xmlns="" id="{11372C69-C63B-40E8-800B-0289C560EEB2}"/>
                </a:ext>
              </a:extLst>
            </p:cNvPr>
            <p:cNvSpPr>
              <a:spLocks noEditPoints="1"/>
            </p:cNvSpPr>
            <p:nvPr/>
          </p:nvSpPr>
          <p:spPr bwMode="auto">
            <a:xfrm>
              <a:off x="1527175" y="3252788"/>
              <a:ext cx="88900" cy="14288"/>
            </a:xfrm>
            <a:custGeom>
              <a:avLst/>
              <a:gdLst>
                <a:gd name="T0" fmla="*/ 0 w 74"/>
                <a:gd name="T1" fmla="*/ 6 h 12"/>
                <a:gd name="T2" fmla="*/ 6 w 74"/>
                <a:gd name="T3" fmla="*/ 0 h 12"/>
                <a:gd name="T4" fmla="*/ 8 w 74"/>
                <a:gd name="T5" fmla="*/ 0 h 12"/>
                <a:gd name="T6" fmla="*/ 14 w 74"/>
                <a:gd name="T7" fmla="*/ 6 h 12"/>
                <a:gd name="T8" fmla="*/ 8 w 74"/>
                <a:gd name="T9" fmla="*/ 12 h 12"/>
                <a:gd name="T10" fmla="*/ 6 w 74"/>
                <a:gd name="T11" fmla="*/ 12 h 12"/>
                <a:gd name="T12" fmla="*/ 0 w 74"/>
                <a:gd name="T13" fmla="*/ 6 h 12"/>
                <a:gd name="T14" fmla="*/ 60 w 74"/>
                <a:gd name="T15" fmla="*/ 6 h 12"/>
                <a:gd name="T16" fmla="*/ 66 w 74"/>
                <a:gd name="T17" fmla="*/ 0 h 12"/>
                <a:gd name="T18" fmla="*/ 68 w 74"/>
                <a:gd name="T19" fmla="*/ 0 h 12"/>
                <a:gd name="T20" fmla="*/ 74 w 74"/>
                <a:gd name="T21" fmla="*/ 6 h 12"/>
                <a:gd name="T22" fmla="*/ 68 w 74"/>
                <a:gd name="T23" fmla="*/ 12 h 12"/>
                <a:gd name="T24" fmla="*/ 66 w 74"/>
                <a:gd name="T25" fmla="*/ 12 h 12"/>
                <a:gd name="T26" fmla="*/ 60 w 74"/>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2">
                  <a:moveTo>
                    <a:pt x="0" y="6"/>
                  </a:moveTo>
                  <a:cubicBezTo>
                    <a:pt x="0" y="3"/>
                    <a:pt x="3" y="0"/>
                    <a:pt x="6" y="0"/>
                  </a:cubicBezTo>
                  <a:cubicBezTo>
                    <a:pt x="8" y="0"/>
                    <a:pt x="8" y="0"/>
                    <a:pt x="8" y="0"/>
                  </a:cubicBezTo>
                  <a:cubicBezTo>
                    <a:pt x="11" y="0"/>
                    <a:pt x="14" y="3"/>
                    <a:pt x="14" y="6"/>
                  </a:cubicBezTo>
                  <a:cubicBezTo>
                    <a:pt x="14" y="9"/>
                    <a:pt x="11" y="12"/>
                    <a:pt x="8" y="12"/>
                  </a:cubicBezTo>
                  <a:cubicBezTo>
                    <a:pt x="6" y="12"/>
                    <a:pt x="6" y="12"/>
                    <a:pt x="6" y="12"/>
                  </a:cubicBezTo>
                  <a:cubicBezTo>
                    <a:pt x="3" y="12"/>
                    <a:pt x="0" y="9"/>
                    <a:pt x="0" y="6"/>
                  </a:cubicBezTo>
                  <a:close/>
                  <a:moveTo>
                    <a:pt x="60" y="6"/>
                  </a:moveTo>
                  <a:cubicBezTo>
                    <a:pt x="60" y="3"/>
                    <a:pt x="63" y="0"/>
                    <a:pt x="66" y="0"/>
                  </a:cubicBezTo>
                  <a:cubicBezTo>
                    <a:pt x="68" y="0"/>
                    <a:pt x="68" y="0"/>
                    <a:pt x="68" y="0"/>
                  </a:cubicBezTo>
                  <a:cubicBezTo>
                    <a:pt x="72" y="0"/>
                    <a:pt x="74" y="3"/>
                    <a:pt x="74" y="6"/>
                  </a:cubicBezTo>
                  <a:cubicBezTo>
                    <a:pt x="74" y="9"/>
                    <a:pt x="72" y="12"/>
                    <a:pt x="68" y="12"/>
                  </a:cubicBezTo>
                  <a:cubicBezTo>
                    <a:pt x="66" y="12"/>
                    <a:pt x="66" y="12"/>
                    <a:pt x="66" y="12"/>
                  </a:cubicBezTo>
                  <a:cubicBezTo>
                    <a:pt x="63" y="12"/>
                    <a:pt x="60" y="9"/>
                    <a:pt x="60"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8" name="Freeform 129">
              <a:extLst>
                <a:ext uri="{FF2B5EF4-FFF2-40B4-BE49-F238E27FC236}">
                  <a16:creationId xmlns:a16="http://schemas.microsoft.com/office/drawing/2014/main" xmlns="" id="{1249AF54-3404-4DA8-89C7-8E1A21AB104B}"/>
                </a:ext>
              </a:extLst>
            </p:cNvPr>
            <p:cNvSpPr>
              <a:spLocks/>
            </p:cNvSpPr>
            <p:nvPr/>
          </p:nvSpPr>
          <p:spPr bwMode="auto">
            <a:xfrm>
              <a:off x="1671638" y="3252788"/>
              <a:ext cx="17463" cy="14288"/>
            </a:xfrm>
            <a:custGeom>
              <a:avLst/>
              <a:gdLst>
                <a:gd name="T0" fmla="*/ 0 w 14"/>
                <a:gd name="T1" fmla="*/ 6 h 12"/>
                <a:gd name="T2" fmla="*/ 7 w 14"/>
                <a:gd name="T3" fmla="*/ 0 h 12"/>
                <a:gd name="T4" fmla="*/ 8 w 14"/>
                <a:gd name="T5" fmla="*/ 0 h 12"/>
                <a:gd name="T6" fmla="*/ 14 w 14"/>
                <a:gd name="T7" fmla="*/ 6 h 12"/>
                <a:gd name="T8" fmla="*/ 8 w 14"/>
                <a:gd name="T9" fmla="*/ 12 h 12"/>
                <a:gd name="T10" fmla="*/ 7 w 14"/>
                <a:gd name="T11" fmla="*/ 12 h 12"/>
                <a:gd name="T12" fmla="*/ 0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0" y="6"/>
                  </a:moveTo>
                  <a:cubicBezTo>
                    <a:pt x="0" y="3"/>
                    <a:pt x="3" y="0"/>
                    <a:pt x="7" y="0"/>
                  </a:cubicBezTo>
                  <a:cubicBezTo>
                    <a:pt x="8" y="0"/>
                    <a:pt x="8" y="0"/>
                    <a:pt x="8" y="0"/>
                  </a:cubicBezTo>
                  <a:cubicBezTo>
                    <a:pt x="11" y="0"/>
                    <a:pt x="14" y="3"/>
                    <a:pt x="14" y="6"/>
                  </a:cubicBezTo>
                  <a:cubicBezTo>
                    <a:pt x="14" y="9"/>
                    <a:pt x="11" y="12"/>
                    <a:pt x="8" y="12"/>
                  </a:cubicBezTo>
                  <a:cubicBezTo>
                    <a:pt x="7" y="12"/>
                    <a:pt x="7" y="12"/>
                    <a:pt x="7" y="12"/>
                  </a:cubicBezTo>
                  <a:cubicBezTo>
                    <a:pt x="3" y="12"/>
                    <a:pt x="0" y="9"/>
                    <a:pt x="0" y="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9" name="Rectangle 130">
              <a:extLst>
                <a:ext uri="{FF2B5EF4-FFF2-40B4-BE49-F238E27FC236}">
                  <a16:creationId xmlns:a16="http://schemas.microsoft.com/office/drawing/2014/main" xmlns="" id="{5BB1F3F3-38F5-458D-BE81-C9AA376735C9}"/>
                </a:ext>
              </a:extLst>
            </p:cNvPr>
            <p:cNvSpPr>
              <a:spLocks noChangeArrowheads="1"/>
            </p:cNvSpPr>
            <p:nvPr/>
          </p:nvSpPr>
          <p:spPr bwMode="auto">
            <a:xfrm>
              <a:off x="1255713" y="3254376"/>
              <a:ext cx="211138" cy="952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0" name="Rectangle 131">
              <a:extLst>
                <a:ext uri="{FF2B5EF4-FFF2-40B4-BE49-F238E27FC236}">
                  <a16:creationId xmlns:a16="http://schemas.microsoft.com/office/drawing/2014/main" xmlns="" id="{E7B60B5D-AFCE-4789-890E-4DFD2FA97911}"/>
                </a:ext>
              </a:extLst>
            </p:cNvPr>
            <p:cNvSpPr>
              <a:spLocks noChangeArrowheads="1"/>
            </p:cNvSpPr>
            <p:nvPr/>
          </p:nvSpPr>
          <p:spPr bwMode="auto">
            <a:xfrm>
              <a:off x="134938" y="3525838"/>
              <a:ext cx="117475" cy="9525"/>
            </a:xfrm>
            <a:prstGeom prst="rect">
              <a:avLst/>
            </a:prstGeom>
            <a:solidFill>
              <a:srgbClr val="11A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1" name="Freeform 132">
              <a:extLst>
                <a:ext uri="{FF2B5EF4-FFF2-40B4-BE49-F238E27FC236}">
                  <a16:creationId xmlns:a16="http://schemas.microsoft.com/office/drawing/2014/main" xmlns="" id="{893A317A-ED4D-430A-9A9D-633DC315CE95}"/>
                </a:ext>
              </a:extLst>
            </p:cNvPr>
            <p:cNvSpPr>
              <a:spLocks/>
            </p:cNvSpPr>
            <p:nvPr/>
          </p:nvSpPr>
          <p:spPr bwMode="auto">
            <a:xfrm>
              <a:off x="1000125" y="1987551"/>
              <a:ext cx="134938" cy="9525"/>
            </a:xfrm>
            <a:custGeom>
              <a:avLst/>
              <a:gdLst>
                <a:gd name="T0" fmla="*/ 107 w 112"/>
                <a:gd name="T1" fmla="*/ 9 h 9"/>
                <a:gd name="T2" fmla="*/ 5 w 112"/>
                <a:gd name="T3" fmla="*/ 9 h 9"/>
                <a:gd name="T4" fmla="*/ 0 w 112"/>
                <a:gd name="T5" fmla="*/ 5 h 9"/>
                <a:gd name="T6" fmla="*/ 5 w 112"/>
                <a:gd name="T7" fmla="*/ 0 h 9"/>
                <a:gd name="T8" fmla="*/ 107 w 112"/>
                <a:gd name="T9" fmla="*/ 0 h 9"/>
                <a:gd name="T10" fmla="*/ 112 w 112"/>
                <a:gd name="T11" fmla="*/ 5 h 9"/>
                <a:gd name="T12" fmla="*/ 107 w 11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2" h="9">
                  <a:moveTo>
                    <a:pt x="107" y="9"/>
                  </a:moveTo>
                  <a:cubicBezTo>
                    <a:pt x="5" y="9"/>
                    <a:pt x="5" y="9"/>
                    <a:pt x="5" y="9"/>
                  </a:cubicBezTo>
                  <a:cubicBezTo>
                    <a:pt x="2" y="9"/>
                    <a:pt x="0" y="7"/>
                    <a:pt x="0" y="5"/>
                  </a:cubicBezTo>
                  <a:cubicBezTo>
                    <a:pt x="0" y="2"/>
                    <a:pt x="2" y="0"/>
                    <a:pt x="5" y="0"/>
                  </a:cubicBezTo>
                  <a:cubicBezTo>
                    <a:pt x="107" y="0"/>
                    <a:pt x="107" y="0"/>
                    <a:pt x="107" y="0"/>
                  </a:cubicBezTo>
                  <a:cubicBezTo>
                    <a:pt x="110" y="0"/>
                    <a:pt x="112" y="2"/>
                    <a:pt x="112" y="5"/>
                  </a:cubicBezTo>
                  <a:cubicBezTo>
                    <a:pt x="112" y="7"/>
                    <a:pt x="110" y="9"/>
                    <a:pt x="107"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2" name="Freeform 133">
              <a:extLst>
                <a:ext uri="{FF2B5EF4-FFF2-40B4-BE49-F238E27FC236}">
                  <a16:creationId xmlns:a16="http://schemas.microsoft.com/office/drawing/2014/main" xmlns="" id="{E93B8DC0-D496-4FB6-BC7F-F4F746CFA09E}"/>
                </a:ext>
              </a:extLst>
            </p:cNvPr>
            <p:cNvSpPr>
              <a:spLocks/>
            </p:cNvSpPr>
            <p:nvPr/>
          </p:nvSpPr>
          <p:spPr bwMode="auto">
            <a:xfrm>
              <a:off x="1176338" y="1987551"/>
              <a:ext cx="85725" cy="9525"/>
            </a:xfrm>
            <a:custGeom>
              <a:avLst/>
              <a:gdLst>
                <a:gd name="T0" fmla="*/ 66 w 71"/>
                <a:gd name="T1" fmla="*/ 9 h 9"/>
                <a:gd name="T2" fmla="*/ 4 w 71"/>
                <a:gd name="T3" fmla="*/ 9 h 9"/>
                <a:gd name="T4" fmla="*/ 0 w 71"/>
                <a:gd name="T5" fmla="*/ 5 h 9"/>
                <a:gd name="T6" fmla="*/ 4 w 71"/>
                <a:gd name="T7" fmla="*/ 0 h 9"/>
                <a:gd name="T8" fmla="*/ 66 w 71"/>
                <a:gd name="T9" fmla="*/ 0 h 9"/>
                <a:gd name="T10" fmla="*/ 71 w 71"/>
                <a:gd name="T11" fmla="*/ 5 h 9"/>
                <a:gd name="T12" fmla="*/ 66 w 7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1" h="9">
                  <a:moveTo>
                    <a:pt x="66" y="9"/>
                  </a:moveTo>
                  <a:cubicBezTo>
                    <a:pt x="4" y="9"/>
                    <a:pt x="4" y="9"/>
                    <a:pt x="4" y="9"/>
                  </a:cubicBezTo>
                  <a:cubicBezTo>
                    <a:pt x="2" y="9"/>
                    <a:pt x="0" y="7"/>
                    <a:pt x="0" y="5"/>
                  </a:cubicBezTo>
                  <a:cubicBezTo>
                    <a:pt x="0" y="2"/>
                    <a:pt x="2" y="0"/>
                    <a:pt x="4" y="0"/>
                  </a:cubicBezTo>
                  <a:cubicBezTo>
                    <a:pt x="66" y="0"/>
                    <a:pt x="66" y="0"/>
                    <a:pt x="66" y="0"/>
                  </a:cubicBezTo>
                  <a:cubicBezTo>
                    <a:pt x="69" y="0"/>
                    <a:pt x="71" y="2"/>
                    <a:pt x="71" y="5"/>
                  </a:cubicBezTo>
                  <a:cubicBezTo>
                    <a:pt x="71" y="7"/>
                    <a:pt x="69" y="9"/>
                    <a:pt x="66"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3" name="Freeform 134">
              <a:extLst>
                <a:ext uri="{FF2B5EF4-FFF2-40B4-BE49-F238E27FC236}">
                  <a16:creationId xmlns:a16="http://schemas.microsoft.com/office/drawing/2014/main" xmlns="" id="{8AC2B330-98C6-4C9E-8CA5-CB70184E764C}"/>
                </a:ext>
              </a:extLst>
            </p:cNvPr>
            <p:cNvSpPr>
              <a:spLocks/>
            </p:cNvSpPr>
            <p:nvPr/>
          </p:nvSpPr>
          <p:spPr bwMode="auto">
            <a:xfrm>
              <a:off x="1419225" y="3524251"/>
              <a:ext cx="85725" cy="9525"/>
            </a:xfrm>
            <a:custGeom>
              <a:avLst/>
              <a:gdLst>
                <a:gd name="T0" fmla="*/ 67 w 71"/>
                <a:gd name="T1" fmla="*/ 9 h 9"/>
                <a:gd name="T2" fmla="*/ 5 w 71"/>
                <a:gd name="T3" fmla="*/ 9 h 9"/>
                <a:gd name="T4" fmla="*/ 0 w 71"/>
                <a:gd name="T5" fmla="*/ 5 h 9"/>
                <a:gd name="T6" fmla="*/ 5 w 71"/>
                <a:gd name="T7" fmla="*/ 0 h 9"/>
                <a:gd name="T8" fmla="*/ 67 w 71"/>
                <a:gd name="T9" fmla="*/ 0 h 9"/>
                <a:gd name="T10" fmla="*/ 71 w 71"/>
                <a:gd name="T11" fmla="*/ 5 h 9"/>
                <a:gd name="T12" fmla="*/ 67 w 7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1" h="9">
                  <a:moveTo>
                    <a:pt x="67" y="9"/>
                  </a:moveTo>
                  <a:cubicBezTo>
                    <a:pt x="5" y="9"/>
                    <a:pt x="5" y="9"/>
                    <a:pt x="5" y="9"/>
                  </a:cubicBezTo>
                  <a:cubicBezTo>
                    <a:pt x="3" y="9"/>
                    <a:pt x="0" y="7"/>
                    <a:pt x="0" y="5"/>
                  </a:cubicBezTo>
                  <a:cubicBezTo>
                    <a:pt x="0" y="2"/>
                    <a:pt x="3" y="0"/>
                    <a:pt x="5" y="0"/>
                  </a:cubicBezTo>
                  <a:cubicBezTo>
                    <a:pt x="67" y="0"/>
                    <a:pt x="67" y="0"/>
                    <a:pt x="67" y="0"/>
                  </a:cubicBezTo>
                  <a:cubicBezTo>
                    <a:pt x="69" y="0"/>
                    <a:pt x="71" y="2"/>
                    <a:pt x="71" y="5"/>
                  </a:cubicBezTo>
                  <a:cubicBezTo>
                    <a:pt x="71" y="7"/>
                    <a:pt x="69" y="9"/>
                    <a:pt x="67"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4" name="Freeform 135">
              <a:extLst>
                <a:ext uri="{FF2B5EF4-FFF2-40B4-BE49-F238E27FC236}">
                  <a16:creationId xmlns:a16="http://schemas.microsoft.com/office/drawing/2014/main" xmlns="" id="{3491A190-A0FD-43C7-9AB4-B12F128006D1}"/>
                </a:ext>
              </a:extLst>
            </p:cNvPr>
            <p:cNvSpPr>
              <a:spLocks noEditPoints="1"/>
            </p:cNvSpPr>
            <p:nvPr/>
          </p:nvSpPr>
          <p:spPr bwMode="auto">
            <a:xfrm>
              <a:off x="1055688" y="1604963"/>
              <a:ext cx="357188" cy="247650"/>
            </a:xfrm>
            <a:custGeom>
              <a:avLst/>
              <a:gdLst>
                <a:gd name="T0" fmla="*/ 225 w 225"/>
                <a:gd name="T1" fmla="*/ 156 h 156"/>
                <a:gd name="T2" fmla="*/ 195 w 225"/>
                <a:gd name="T3" fmla="*/ 156 h 156"/>
                <a:gd name="T4" fmla="*/ 195 w 225"/>
                <a:gd name="T5" fmla="*/ 150 h 156"/>
                <a:gd name="T6" fmla="*/ 225 w 225"/>
                <a:gd name="T7" fmla="*/ 150 h 156"/>
                <a:gd name="T8" fmla="*/ 225 w 225"/>
                <a:gd name="T9" fmla="*/ 156 h 156"/>
                <a:gd name="T10" fmla="*/ 167 w 225"/>
                <a:gd name="T11" fmla="*/ 156 h 156"/>
                <a:gd name="T12" fmla="*/ 137 w 225"/>
                <a:gd name="T13" fmla="*/ 156 h 156"/>
                <a:gd name="T14" fmla="*/ 137 w 225"/>
                <a:gd name="T15" fmla="*/ 150 h 156"/>
                <a:gd name="T16" fmla="*/ 167 w 225"/>
                <a:gd name="T17" fmla="*/ 150 h 156"/>
                <a:gd name="T18" fmla="*/ 167 w 225"/>
                <a:gd name="T19" fmla="*/ 156 h 156"/>
                <a:gd name="T20" fmla="*/ 108 w 225"/>
                <a:gd name="T21" fmla="*/ 156 h 156"/>
                <a:gd name="T22" fmla="*/ 79 w 225"/>
                <a:gd name="T23" fmla="*/ 156 h 156"/>
                <a:gd name="T24" fmla="*/ 79 w 225"/>
                <a:gd name="T25" fmla="*/ 150 h 156"/>
                <a:gd name="T26" fmla="*/ 108 w 225"/>
                <a:gd name="T27" fmla="*/ 150 h 156"/>
                <a:gd name="T28" fmla="*/ 108 w 225"/>
                <a:gd name="T29" fmla="*/ 156 h 156"/>
                <a:gd name="T30" fmla="*/ 49 w 225"/>
                <a:gd name="T31" fmla="*/ 156 h 156"/>
                <a:gd name="T32" fmla="*/ 20 w 225"/>
                <a:gd name="T33" fmla="*/ 156 h 156"/>
                <a:gd name="T34" fmla="*/ 20 w 225"/>
                <a:gd name="T35" fmla="*/ 150 h 156"/>
                <a:gd name="T36" fmla="*/ 49 w 225"/>
                <a:gd name="T37" fmla="*/ 150 h 156"/>
                <a:gd name="T38" fmla="*/ 49 w 225"/>
                <a:gd name="T39" fmla="*/ 156 h 156"/>
                <a:gd name="T40" fmla="*/ 7 w 225"/>
                <a:gd name="T41" fmla="*/ 140 h 156"/>
                <a:gd name="T42" fmla="*/ 0 w 225"/>
                <a:gd name="T43" fmla="*/ 140 h 156"/>
                <a:gd name="T44" fmla="*/ 0 w 225"/>
                <a:gd name="T45" fmla="*/ 112 h 156"/>
                <a:gd name="T46" fmla="*/ 7 w 225"/>
                <a:gd name="T47" fmla="*/ 112 h 156"/>
                <a:gd name="T48" fmla="*/ 7 w 225"/>
                <a:gd name="T49" fmla="*/ 140 h 156"/>
                <a:gd name="T50" fmla="*/ 7 w 225"/>
                <a:gd name="T51" fmla="*/ 84 h 156"/>
                <a:gd name="T52" fmla="*/ 0 w 225"/>
                <a:gd name="T53" fmla="*/ 84 h 156"/>
                <a:gd name="T54" fmla="*/ 0 w 225"/>
                <a:gd name="T55" fmla="*/ 56 h 156"/>
                <a:gd name="T56" fmla="*/ 7 w 225"/>
                <a:gd name="T57" fmla="*/ 56 h 156"/>
                <a:gd name="T58" fmla="*/ 7 w 225"/>
                <a:gd name="T59" fmla="*/ 84 h 156"/>
                <a:gd name="T60" fmla="*/ 7 w 225"/>
                <a:gd name="T61" fmla="*/ 28 h 156"/>
                <a:gd name="T62" fmla="*/ 0 w 225"/>
                <a:gd name="T63" fmla="*/ 28 h 156"/>
                <a:gd name="T64" fmla="*/ 0 w 225"/>
                <a:gd name="T65" fmla="*/ 0 h 156"/>
                <a:gd name="T66" fmla="*/ 7 w 225"/>
                <a:gd name="T67" fmla="*/ 0 h 156"/>
                <a:gd name="T68" fmla="*/ 7 w 225"/>
                <a:gd name="T69"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156">
                  <a:moveTo>
                    <a:pt x="225" y="156"/>
                  </a:moveTo>
                  <a:lnTo>
                    <a:pt x="195" y="156"/>
                  </a:lnTo>
                  <a:lnTo>
                    <a:pt x="195" y="150"/>
                  </a:lnTo>
                  <a:lnTo>
                    <a:pt x="225" y="150"/>
                  </a:lnTo>
                  <a:lnTo>
                    <a:pt x="225" y="156"/>
                  </a:lnTo>
                  <a:close/>
                  <a:moveTo>
                    <a:pt x="167" y="156"/>
                  </a:moveTo>
                  <a:lnTo>
                    <a:pt x="137" y="156"/>
                  </a:lnTo>
                  <a:lnTo>
                    <a:pt x="137" y="150"/>
                  </a:lnTo>
                  <a:lnTo>
                    <a:pt x="167" y="150"/>
                  </a:lnTo>
                  <a:lnTo>
                    <a:pt x="167" y="156"/>
                  </a:lnTo>
                  <a:close/>
                  <a:moveTo>
                    <a:pt x="108" y="156"/>
                  </a:moveTo>
                  <a:lnTo>
                    <a:pt x="79" y="156"/>
                  </a:lnTo>
                  <a:lnTo>
                    <a:pt x="79" y="150"/>
                  </a:lnTo>
                  <a:lnTo>
                    <a:pt x="108" y="150"/>
                  </a:lnTo>
                  <a:lnTo>
                    <a:pt x="108" y="156"/>
                  </a:lnTo>
                  <a:close/>
                  <a:moveTo>
                    <a:pt x="49" y="156"/>
                  </a:moveTo>
                  <a:lnTo>
                    <a:pt x="20" y="156"/>
                  </a:lnTo>
                  <a:lnTo>
                    <a:pt x="20" y="150"/>
                  </a:lnTo>
                  <a:lnTo>
                    <a:pt x="49" y="150"/>
                  </a:lnTo>
                  <a:lnTo>
                    <a:pt x="49" y="156"/>
                  </a:lnTo>
                  <a:close/>
                  <a:moveTo>
                    <a:pt x="7" y="140"/>
                  </a:moveTo>
                  <a:lnTo>
                    <a:pt x="0" y="140"/>
                  </a:lnTo>
                  <a:lnTo>
                    <a:pt x="0" y="112"/>
                  </a:lnTo>
                  <a:lnTo>
                    <a:pt x="7" y="112"/>
                  </a:lnTo>
                  <a:lnTo>
                    <a:pt x="7" y="140"/>
                  </a:lnTo>
                  <a:close/>
                  <a:moveTo>
                    <a:pt x="7" y="84"/>
                  </a:moveTo>
                  <a:lnTo>
                    <a:pt x="0" y="84"/>
                  </a:lnTo>
                  <a:lnTo>
                    <a:pt x="0" y="56"/>
                  </a:lnTo>
                  <a:lnTo>
                    <a:pt x="7" y="56"/>
                  </a:lnTo>
                  <a:lnTo>
                    <a:pt x="7" y="84"/>
                  </a:lnTo>
                  <a:close/>
                  <a:moveTo>
                    <a:pt x="7" y="28"/>
                  </a:moveTo>
                  <a:lnTo>
                    <a:pt x="0" y="28"/>
                  </a:lnTo>
                  <a:lnTo>
                    <a:pt x="0" y="0"/>
                  </a:lnTo>
                  <a:lnTo>
                    <a:pt x="7" y="0"/>
                  </a:lnTo>
                  <a:lnTo>
                    <a:pt x="7" y="2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5" name="Freeform 136">
              <a:extLst>
                <a:ext uri="{FF2B5EF4-FFF2-40B4-BE49-F238E27FC236}">
                  <a16:creationId xmlns:a16="http://schemas.microsoft.com/office/drawing/2014/main" xmlns="" id="{096AFDE0-9C3C-4F4A-A70B-03980812C530}"/>
                </a:ext>
              </a:extLst>
            </p:cNvPr>
            <p:cNvSpPr>
              <a:spLocks noEditPoints="1"/>
            </p:cNvSpPr>
            <p:nvPr/>
          </p:nvSpPr>
          <p:spPr bwMode="auto">
            <a:xfrm>
              <a:off x="1416050" y="1722438"/>
              <a:ext cx="779463" cy="1412875"/>
            </a:xfrm>
            <a:custGeom>
              <a:avLst/>
              <a:gdLst>
                <a:gd name="T0" fmla="*/ 576 w 650"/>
                <a:gd name="T1" fmla="*/ 1177 h 1177"/>
                <a:gd name="T2" fmla="*/ 576 w 650"/>
                <a:gd name="T3" fmla="*/ 1177 h 1177"/>
                <a:gd name="T4" fmla="*/ 73 w 650"/>
                <a:gd name="T5" fmla="*/ 1176 h 1177"/>
                <a:gd name="T6" fmla="*/ 0 w 650"/>
                <a:gd name="T7" fmla="*/ 1107 h 1177"/>
                <a:gd name="T8" fmla="*/ 0 w 650"/>
                <a:gd name="T9" fmla="*/ 70 h 1177"/>
                <a:gd name="T10" fmla="*/ 22 w 650"/>
                <a:gd name="T11" fmla="*/ 20 h 1177"/>
                <a:gd name="T12" fmla="*/ 74 w 650"/>
                <a:gd name="T13" fmla="*/ 0 h 1177"/>
                <a:gd name="T14" fmla="*/ 576 w 650"/>
                <a:gd name="T15" fmla="*/ 0 h 1177"/>
                <a:gd name="T16" fmla="*/ 650 w 650"/>
                <a:gd name="T17" fmla="*/ 70 h 1177"/>
                <a:gd name="T18" fmla="*/ 650 w 650"/>
                <a:gd name="T19" fmla="*/ 1107 h 1177"/>
                <a:gd name="T20" fmla="*/ 576 w 650"/>
                <a:gd name="T21" fmla="*/ 1177 h 1177"/>
                <a:gd name="T22" fmla="*/ 74 w 650"/>
                <a:gd name="T23" fmla="*/ 9 h 1177"/>
                <a:gd name="T24" fmla="*/ 28 w 650"/>
                <a:gd name="T25" fmla="*/ 27 h 1177"/>
                <a:gd name="T26" fmla="*/ 9 w 650"/>
                <a:gd name="T27" fmla="*/ 70 h 1177"/>
                <a:gd name="T28" fmla="*/ 9 w 650"/>
                <a:gd name="T29" fmla="*/ 1107 h 1177"/>
                <a:gd name="T30" fmla="*/ 73 w 650"/>
                <a:gd name="T31" fmla="*/ 1168 h 1177"/>
                <a:gd name="T32" fmla="*/ 576 w 650"/>
                <a:gd name="T33" fmla="*/ 1168 h 1177"/>
                <a:gd name="T34" fmla="*/ 641 w 650"/>
                <a:gd name="T35" fmla="*/ 1107 h 1177"/>
                <a:gd name="T36" fmla="*/ 641 w 650"/>
                <a:gd name="T37" fmla="*/ 70 h 1177"/>
                <a:gd name="T38" fmla="*/ 576 w 650"/>
                <a:gd name="T39" fmla="*/ 9 h 1177"/>
                <a:gd name="T40" fmla="*/ 74 w 650"/>
                <a:gd name="T41" fmla="*/ 9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0" h="1177">
                  <a:moveTo>
                    <a:pt x="576" y="1177"/>
                  </a:moveTo>
                  <a:cubicBezTo>
                    <a:pt x="576" y="1177"/>
                    <a:pt x="576" y="1177"/>
                    <a:pt x="576" y="1177"/>
                  </a:cubicBezTo>
                  <a:cubicBezTo>
                    <a:pt x="73" y="1176"/>
                    <a:pt x="73" y="1176"/>
                    <a:pt x="73" y="1176"/>
                  </a:cubicBezTo>
                  <a:cubicBezTo>
                    <a:pt x="33" y="1176"/>
                    <a:pt x="0" y="1145"/>
                    <a:pt x="0" y="1107"/>
                  </a:cubicBezTo>
                  <a:cubicBezTo>
                    <a:pt x="0" y="70"/>
                    <a:pt x="0" y="70"/>
                    <a:pt x="0" y="70"/>
                  </a:cubicBezTo>
                  <a:cubicBezTo>
                    <a:pt x="0" y="51"/>
                    <a:pt x="8" y="34"/>
                    <a:pt x="22" y="20"/>
                  </a:cubicBezTo>
                  <a:cubicBezTo>
                    <a:pt x="36" y="7"/>
                    <a:pt x="54" y="0"/>
                    <a:pt x="74" y="0"/>
                  </a:cubicBezTo>
                  <a:cubicBezTo>
                    <a:pt x="576" y="0"/>
                    <a:pt x="576" y="0"/>
                    <a:pt x="576" y="0"/>
                  </a:cubicBezTo>
                  <a:cubicBezTo>
                    <a:pt x="617" y="0"/>
                    <a:pt x="650" y="31"/>
                    <a:pt x="650" y="70"/>
                  </a:cubicBezTo>
                  <a:cubicBezTo>
                    <a:pt x="650" y="1107"/>
                    <a:pt x="650" y="1107"/>
                    <a:pt x="650" y="1107"/>
                  </a:cubicBezTo>
                  <a:cubicBezTo>
                    <a:pt x="650" y="1145"/>
                    <a:pt x="617" y="1177"/>
                    <a:pt x="576" y="1177"/>
                  </a:cubicBezTo>
                  <a:close/>
                  <a:moveTo>
                    <a:pt x="74" y="9"/>
                  </a:moveTo>
                  <a:cubicBezTo>
                    <a:pt x="57" y="9"/>
                    <a:pt x="40" y="15"/>
                    <a:pt x="28" y="27"/>
                  </a:cubicBezTo>
                  <a:cubicBezTo>
                    <a:pt x="16" y="38"/>
                    <a:pt x="9" y="53"/>
                    <a:pt x="9" y="70"/>
                  </a:cubicBezTo>
                  <a:cubicBezTo>
                    <a:pt x="9" y="1107"/>
                    <a:pt x="9" y="1107"/>
                    <a:pt x="9" y="1107"/>
                  </a:cubicBezTo>
                  <a:cubicBezTo>
                    <a:pt x="9" y="1140"/>
                    <a:pt x="38" y="1168"/>
                    <a:pt x="73" y="1168"/>
                  </a:cubicBezTo>
                  <a:cubicBezTo>
                    <a:pt x="576" y="1168"/>
                    <a:pt x="576" y="1168"/>
                    <a:pt x="576" y="1168"/>
                  </a:cubicBezTo>
                  <a:cubicBezTo>
                    <a:pt x="612" y="1168"/>
                    <a:pt x="641" y="1141"/>
                    <a:pt x="641" y="1107"/>
                  </a:cubicBezTo>
                  <a:cubicBezTo>
                    <a:pt x="641" y="70"/>
                    <a:pt x="641" y="70"/>
                    <a:pt x="641" y="70"/>
                  </a:cubicBezTo>
                  <a:cubicBezTo>
                    <a:pt x="641" y="36"/>
                    <a:pt x="612" y="9"/>
                    <a:pt x="576" y="9"/>
                  </a:cubicBezTo>
                  <a:lnTo>
                    <a:pt x="74" y="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6" name="Freeform 137">
              <a:extLst>
                <a:ext uri="{FF2B5EF4-FFF2-40B4-BE49-F238E27FC236}">
                  <a16:creationId xmlns:a16="http://schemas.microsoft.com/office/drawing/2014/main" xmlns="" id="{E10EA51B-882D-40DA-B5BC-D16CA629E769}"/>
                </a:ext>
              </a:extLst>
            </p:cNvPr>
            <p:cNvSpPr>
              <a:spLocks noEditPoints="1"/>
            </p:cNvSpPr>
            <p:nvPr/>
          </p:nvSpPr>
          <p:spPr bwMode="auto">
            <a:xfrm>
              <a:off x="2060575" y="1784351"/>
              <a:ext cx="47625" cy="44450"/>
            </a:xfrm>
            <a:custGeom>
              <a:avLst/>
              <a:gdLst>
                <a:gd name="T0" fmla="*/ 19 w 39"/>
                <a:gd name="T1" fmla="*/ 37 h 37"/>
                <a:gd name="T2" fmla="*/ 19 w 39"/>
                <a:gd name="T3" fmla="*/ 37 h 37"/>
                <a:gd name="T4" fmla="*/ 0 w 39"/>
                <a:gd name="T5" fmla="*/ 18 h 37"/>
                <a:gd name="T6" fmla="*/ 5 w 39"/>
                <a:gd name="T7" fmla="*/ 5 h 37"/>
                <a:gd name="T8" fmla="*/ 19 w 39"/>
                <a:gd name="T9" fmla="*/ 0 h 37"/>
                <a:gd name="T10" fmla="*/ 39 w 39"/>
                <a:gd name="T11" fmla="*/ 18 h 37"/>
                <a:gd name="T12" fmla="*/ 19 w 39"/>
                <a:gd name="T13" fmla="*/ 37 h 37"/>
                <a:gd name="T14" fmla="*/ 19 w 39"/>
                <a:gd name="T15" fmla="*/ 9 h 37"/>
                <a:gd name="T16" fmla="*/ 12 w 39"/>
                <a:gd name="T17" fmla="*/ 12 h 37"/>
                <a:gd name="T18" fmla="*/ 9 w 39"/>
                <a:gd name="T19" fmla="*/ 18 h 37"/>
                <a:gd name="T20" fmla="*/ 19 w 39"/>
                <a:gd name="T21" fmla="*/ 28 h 37"/>
                <a:gd name="T22" fmla="*/ 29 w 39"/>
                <a:gd name="T23" fmla="*/ 18 h 37"/>
                <a:gd name="T24" fmla="*/ 19 w 3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7">
                  <a:moveTo>
                    <a:pt x="19" y="37"/>
                  </a:moveTo>
                  <a:cubicBezTo>
                    <a:pt x="19" y="37"/>
                    <a:pt x="19" y="37"/>
                    <a:pt x="19" y="37"/>
                  </a:cubicBezTo>
                  <a:cubicBezTo>
                    <a:pt x="9" y="37"/>
                    <a:pt x="0" y="28"/>
                    <a:pt x="0" y="18"/>
                  </a:cubicBezTo>
                  <a:cubicBezTo>
                    <a:pt x="0" y="13"/>
                    <a:pt x="2" y="9"/>
                    <a:pt x="5" y="5"/>
                  </a:cubicBezTo>
                  <a:cubicBezTo>
                    <a:pt x="9" y="2"/>
                    <a:pt x="14" y="0"/>
                    <a:pt x="19" y="0"/>
                  </a:cubicBezTo>
                  <a:cubicBezTo>
                    <a:pt x="30" y="0"/>
                    <a:pt x="39" y="8"/>
                    <a:pt x="39" y="18"/>
                  </a:cubicBezTo>
                  <a:cubicBezTo>
                    <a:pt x="39" y="28"/>
                    <a:pt x="30" y="37"/>
                    <a:pt x="19" y="37"/>
                  </a:cubicBezTo>
                  <a:close/>
                  <a:moveTo>
                    <a:pt x="19" y="9"/>
                  </a:moveTo>
                  <a:cubicBezTo>
                    <a:pt x="16" y="9"/>
                    <a:pt x="14" y="10"/>
                    <a:pt x="12" y="12"/>
                  </a:cubicBezTo>
                  <a:cubicBezTo>
                    <a:pt x="10" y="13"/>
                    <a:pt x="9" y="16"/>
                    <a:pt x="9" y="18"/>
                  </a:cubicBezTo>
                  <a:cubicBezTo>
                    <a:pt x="9" y="23"/>
                    <a:pt x="14" y="28"/>
                    <a:pt x="19" y="28"/>
                  </a:cubicBezTo>
                  <a:cubicBezTo>
                    <a:pt x="25" y="28"/>
                    <a:pt x="29" y="23"/>
                    <a:pt x="29" y="18"/>
                  </a:cubicBezTo>
                  <a:cubicBezTo>
                    <a:pt x="29" y="13"/>
                    <a:pt x="25" y="9"/>
                    <a:pt x="19" y="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7" name="Freeform 138">
              <a:extLst>
                <a:ext uri="{FF2B5EF4-FFF2-40B4-BE49-F238E27FC236}">
                  <a16:creationId xmlns:a16="http://schemas.microsoft.com/office/drawing/2014/main" xmlns="" id="{BEBBAEBB-AD14-49EC-B5A8-9D2899493528}"/>
                </a:ext>
              </a:extLst>
            </p:cNvPr>
            <p:cNvSpPr>
              <a:spLocks noEditPoints="1"/>
            </p:cNvSpPr>
            <p:nvPr/>
          </p:nvSpPr>
          <p:spPr bwMode="auto">
            <a:xfrm>
              <a:off x="1463675" y="1849438"/>
              <a:ext cx="677863" cy="1141413"/>
            </a:xfrm>
            <a:custGeom>
              <a:avLst/>
              <a:gdLst>
                <a:gd name="T0" fmla="*/ 561 w 565"/>
                <a:gd name="T1" fmla="*/ 950 h 950"/>
                <a:gd name="T2" fmla="*/ 561 w 565"/>
                <a:gd name="T3" fmla="*/ 950 h 950"/>
                <a:gd name="T4" fmla="*/ 5 w 565"/>
                <a:gd name="T5" fmla="*/ 950 h 950"/>
                <a:gd name="T6" fmla="*/ 0 w 565"/>
                <a:gd name="T7" fmla="*/ 945 h 950"/>
                <a:gd name="T8" fmla="*/ 0 w 565"/>
                <a:gd name="T9" fmla="*/ 4 h 950"/>
                <a:gd name="T10" fmla="*/ 5 w 565"/>
                <a:gd name="T11" fmla="*/ 0 h 950"/>
                <a:gd name="T12" fmla="*/ 5 w 565"/>
                <a:gd name="T13" fmla="*/ 0 h 950"/>
                <a:gd name="T14" fmla="*/ 561 w 565"/>
                <a:gd name="T15" fmla="*/ 0 h 950"/>
                <a:gd name="T16" fmla="*/ 564 w 565"/>
                <a:gd name="T17" fmla="*/ 1 h 950"/>
                <a:gd name="T18" fmla="*/ 565 w 565"/>
                <a:gd name="T19" fmla="*/ 4 h 950"/>
                <a:gd name="T20" fmla="*/ 565 w 565"/>
                <a:gd name="T21" fmla="*/ 945 h 950"/>
                <a:gd name="T22" fmla="*/ 564 w 565"/>
                <a:gd name="T23" fmla="*/ 948 h 950"/>
                <a:gd name="T24" fmla="*/ 561 w 565"/>
                <a:gd name="T25" fmla="*/ 950 h 950"/>
                <a:gd name="T26" fmla="*/ 9 w 565"/>
                <a:gd name="T27" fmla="*/ 941 h 950"/>
                <a:gd name="T28" fmla="*/ 556 w 565"/>
                <a:gd name="T29" fmla="*/ 941 h 950"/>
                <a:gd name="T30" fmla="*/ 556 w 565"/>
                <a:gd name="T31" fmla="*/ 9 h 950"/>
                <a:gd name="T32" fmla="*/ 9 w 565"/>
                <a:gd name="T33" fmla="*/ 9 h 950"/>
                <a:gd name="T34" fmla="*/ 9 w 565"/>
                <a:gd name="T35" fmla="*/ 94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5" h="950">
                  <a:moveTo>
                    <a:pt x="561" y="950"/>
                  </a:moveTo>
                  <a:cubicBezTo>
                    <a:pt x="561" y="950"/>
                    <a:pt x="561" y="950"/>
                    <a:pt x="561" y="950"/>
                  </a:cubicBezTo>
                  <a:cubicBezTo>
                    <a:pt x="5" y="950"/>
                    <a:pt x="5" y="950"/>
                    <a:pt x="5" y="950"/>
                  </a:cubicBezTo>
                  <a:cubicBezTo>
                    <a:pt x="2" y="950"/>
                    <a:pt x="0" y="948"/>
                    <a:pt x="0" y="945"/>
                  </a:cubicBezTo>
                  <a:cubicBezTo>
                    <a:pt x="0" y="4"/>
                    <a:pt x="0" y="4"/>
                    <a:pt x="0" y="4"/>
                  </a:cubicBezTo>
                  <a:cubicBezTo>
                    <a:pt x="0" y="2"/>
                    <a:pt x="2" y="0"/>
                    <a:pt x="5" y="0"/>
                  </a:cubicBezTo>
                  <a:cubicBezTo>
                    <a:pt x="5" y="0"/>
                    <a:pt x="5" y="0"/>
                    <a:pt x="5" y="0"/>
                  </a:cubicBezTo>
                  <a:cubicBezTo>
                    <a:pt x="561" y="0"/>
                    <a:pt x="561" y="0"/>
                    <a:pt x="561" y="0"/>
                  </a:cubicBezTo>
                  <a:cubicBezTo>
                    <a:pt x="562" y="0"/>
                    <a:pt x="563" y="1"/>
                    <a:pt x="564" y="1"/>
                  </a:cubicBezTo>
                  <a:cubicBezTo>
                    <a:pt x="565" y="2"/>
                    <a:pt x="565" y="3"/>
                    <a:pt x="565" y="4"/>
                  </a:cubicBezTo>
                  <a:cubicBezTo>
                    <a:pt x="565" y="945"/>
                    <a:pt x="565" y="945"/>
                    <a:pt x="565" y="945"/>
                  </a:cubicBezTo>
                  <a:cubicBezTo>
                    <a:pt x="565" y="947"/>
                    <a:pt x="565" y="948"/>
                    <a:pt x="564" y="948"/>
                  </a:cubicBezTo>
                  <a:cubicBezTo>
                    <a:pt x="563" y="949"/>
                    <a:pt x="562" y="950"/>
                    <a:pt x="561" y="950"/>
                  </a:cubicBezTo>
                  <a:close/>
                  <a:moveTo>
                    <a:pt x="9" y="941"/>
                  </a:moveTo>
                  <a:cubicBezTo>
                    <a:pt x="556" y="941"/>
                    <a:pt x="556" y="941"/>
                    <a:pt x="556" y="941"/>
                  </a:cubicBezTo>
                  <a:cubicBezTo>
                    <a:pt x="556" y="9"/>
                    <a:pt x="556" y="9"/>
                    <a:pt x="556" y="9"/>
                  </a:cubicBezTo>
                  <a:cubicBezTo>
                    <a:pt x="9" y="9"/>
                    <a:pt x="9" y="9"/>
                    <a:pt x="9" y="9"/>
                  </a:cubicBezTo>
                  <a:lnTo>
                    <a:pt x="9" y="941"/>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8" name="Freeform 139">
              <a:extLst>
                <a:ext uri="{FF2B5EF4-FFF2-40B4-BE49-F238E27FC236}">
                  <a16:creationId xmlns:a16="http://schemas.microsoft.com/office/drawing/2014/main" xmlns="" id="{E411F223-64F7-4AAD-B042-418764E9759A}"/>
                </a:ext>
              </a:extLst>
            </p:cNvPr>
            <p:cNvSpPr>
              <a:spLocks noEditPoints="1"/>
            </p:cNvSpPr>
            <p:nvPr/>
          </p:nvSpPr>
          <p:spPr bwMode="auto">
            <a:xfrm>
              <a:off x="1522413" y="1919288"/>
              <a:ext cx="560388" cy="73025"/>
            </a:xfrm>
            <a:custGeom>
              <a:avLst/>
              <a:gdLst>
                <a:gd name="T0" fmla="*/ 463 w 467"/>
                <a:gd name="T1" fmla="*/ 61 h 61"/>
                <a:gd name="T2" fmla="*/ 5 w 467"/>
                <a:gd name="T3" fmla="*/ 61 h 61"/>
                <a:gd name="T4" fmla="*/ 0 w 467"/>
                <a:gd name="T5" fmla="*/ 57 h 61"/>
                <a:gd name="T6" fmla="*/ 0 w 467"/>
                <a:gd name="T7" fmla="*/ 9 h 61"/>
                <a:gd name="T8" fmla="*/ 9 w 467"/>
                <a:gd name="T9" fmla="*/ 0 h 61"/>
                <a:gd name="T10" fmla="*/ 458 w 467"/>
                <a:gd name="T11" fmla="*/ 0 h 61"/>
                <a:gd name="T12" fmla="*/ 467 w 467"/>
                <a:gd name="T13" fmla="*/ 9 h 61"/>
                <a:gd name="T14" fmla="*/ 467 w 467"/>
                <a:gd name="T15" fmla="*/ 57 h 61"/>
                <a:gd name="T16" fmla="*/ 463 w 467"/>
                <a:gd name="T17" fmla="*/ 61 h 61"/>
                <a:gd name="T18" fmla="*/ 9 w 467"/>
                <a:gd name="T19" fmla="*/ 52 h 61"/>
                <a:gd name="T20" fmla="*/ 458 w 467"/>
                <a:gd name="T21" fmla="*/ 52 h 61"/>
                <a:gd name="T22" fmla="*/ 458 w 467"/>
                <a:gd name="T23" fmla="*/ 9 h 61"/>
                <a:gd name="T24" fmla="*/ 458 w 467"/>
                <a:gd name="T25" fmla="*/ 9 h 61"/>
                <a:gd name="T26" fmla="*/ 9 w 467"/>
                <a:gd name="T27" fmla="*/ 9 h 61"/>
                <a:gd name="T28" fmla="*/ 9 w 467"/>
                <a:gd name="T29" fmla="*/ 9 h 61"/>
                <a:gd name="T30" fmla="*/ 9 w 467"/>
                <a:gd name="T3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61">
                  <a:moveTo>
                    <a:pt x="463" y="61"/>
                  </a:moveTo>
                  <a:cubicBezTo>
                    <a:pt x="5" y="61"/>
                    <a:pt x="5" y="61"/>
                    <a:pt x="5" y="61"/>
                  </a:cubicBezTo>
                  <a:cubicBezTo>
                    <a:pt x="2" y="61"/>
                    <a:pt x="0" y="59"/>
                    <a:pt x="0" y="57"/>
                  </a:cubicBezTo>
                  <a:cubicBezTo>
                    <a:pt x="0" y="9"/>
                    <a:pt x="0" y="9"/>
                    <a:pt x="0" y="9"/>
                  </a:cubicBezTo>
                  <a:cubicBezTo>
                    <a:pt x="0" y="4"/>
                    <a:pt x="4" y="0"/>
                    <a:pt x="9" y="0"/>
                  </a:cubicBezTo>
                  <a:cubicBezTo>
                    <a:pt x="458" y="0"/>
                    <a:pt x="458" y="0"/>
                    <a:pt x="458" y="0"/>
                  </a:cubicBezTo>
                  <a:cubicBezTo>
                    <a:pt x="463" y="0"/>
                    <a:pt x="467" y="4"/>
                    <a:pt x="467" y="9"/>
                  </a:cubicBezTo>
                  <a:cubicBezTo>
                    <a:pt x="467" y="57"/>
                    <a:pt x="467" y="57"/>
                    <a:pt x="467" y="57"/>
                  </a:cubicBezTo>
                  <a:cubicBezTo>
                    <a:pt x="467" y="59"/>
                    <a:pt x="465" y="61"/>
                    <a:pt x="463" y="61"/>
                  </a:cubicBezTo>
                  <a:close/>
                  <a:moveTo>
                    <a:pt x="9" y="52"/>
                  </a:moveTo>
                  <a:cubicBezTo>
                    <a:pt x="458" y="52"/>
                    <a:pt x="458" y="52"/>
                    <a:pt x="458" y="52"/>
                  </a:cubicBezTo>
                  <a:cubicBezTo>
                    <a:pt x="458" y="9"/>
                    <a:pt x="458" y="9"/>
                    <a:pt x="458" y="9"/>
                  </a:cubicBezTo>
                  <a:cubicBezTo>
                    <a:pt x="458" y="9"/>
                    <a:pt x="458" y="9"/>
                    <a:pt x="458" y="9"/>
                  </a:cubicBezTo>
                  <a:cubicBezTo>
                    <a:pt x="9" y="9"/>
                    <a:pt x="9" y="9"/>
                    <a:pt x="9" y="9"/>
                  </a:cubicBezTo>
                  <a:cubicBezTo>
                    <a:pt x="9" y="9"/>
                    <a:pt x="9" y="9"/>
                    <a:pt x="9" y="9"/>
                  </a:cubicBezTo>
                  <a:lnTo>
                    <a:pt x="9" y="5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9" name="Freeform 140">
              <a:extLst>
                <a:ext uri="{FF2B5EF4-FFF2-40B4-BE49-F238E27FC236}">
                  <a16:creationId xmlns:a16="http://schemas.microsoft.com/office/drawing/2014/main" xmlns="" id="{4E453607-E9DD-4DBE-A172-C1B1A6868A93}"/>
                </a:ext>
              </a:extLst>
            </p:cNvPr>
            <p:cNvSpPr>
              <a:spLocks noEditPoints="1"/>
            </p:cNvSpPr>
            <p:nvPr/>
          </p:nvSpPr>
          <p:spPr bwMode="auto">
            <a:xfrm>
              <a:off x="1522413" y="1982788"/>
              <a:ext cx="560388" cy="425450"/>
            </a:xfrm>
            <a:custGeom>
              <a:avLst/>
              <a:gdLst>
                <a:gd name="T0" fmla="*/ 458 w 467"/>
                <a:gd name="T1" fmla="*/ 355 h 355"/>
                <a:gd name="T2" fmla="*/ 9 w 467"/>
                <a:gd name="T3" fmla="*/ 355 h 355"/>
                <a:gd name="T4" fmla="*/ 0 w 467"/>
                <a:gd name="T5" fmla="*/ 346 h 355"/>
                <a:gd name="T6" fmla="*/ 0 w 467"/>
                <a:gd name="T7" fmla="*/ 5 h 355"/>
                <a:gd name="T8" fmla="*/ 5 w 467"/>
                <a:gd name="T9" fmla="*/ 0 h 355"/>
                <a:gd name="T10" fmla="*/ 463 w 467"/>
                <a:gd name="T11" fmla="*/ 0 h 355"/>
                <a:gd name="T12" fmla="*/ 467 w 467"/>
                <a:gd name="T13" fmla="*/ 5 h 355"/>
                <a:gd name="T14" fmla="*/ 467 w 467"/>
                <a:gd name="T15" fmla="*/ 346 h 355"/>
                <a:gd name="T16" fmla="*/ 458 w 467"/>
                <a:gd name="T17" fmla="*/ 355 h 355"/>
                <a:gd name="T18" fmla="*/ 9 w 467"/>
                <a:gd name="T19" fmla="*/ 9 h 355"/>
                <a:gd name="T20" fmla="*/ 9 w 467"/>
                <a:gd name="T21" fmla="*/ 346 h 355"/>
                <a:gd name="T22" fmla="*/ 9 w 467"/>
                <a:gd name="T23" fmla="*/ 346 h 355"/>
                <a:gd name="T24" fmla="*/ 458 w 467"/>
                <a:gd name="T25" fmla="*/ 346 h 355"/>
                <a:gd name="T26" fmla="*/ 458 w 467"/>
                <a:gd name="T27" fmla="*/ 346 h 355"/>
                <a:gd name="T28" fmla="*/ 458 w 467"/>
                <a:gd name="T29" fmla="*/ 9 h 355"/>
                <a:gd name="T30" fmla="*/ 9 w 467"/>
                <a:gd name="T31" fmla="*/ 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355">
                  <a:moveTo>
                    <a:pt x="458" y="355"/>
                  </a:moveTo>
                  <a:cubicBezTo>
                    <a:pt x="9" y="355"/>
                    <a:pt x="9" y="355"/>
                    <a:pt x="9" y="355"/>
                  </a:cubicBezTo>
                  <a:cubicBezTo>
                    <a:pt x="4" y="355"/>
                    <a:pt x="0" y="351"/>
                    <a:pt x="0" y="346"/>
                  </a:cubicBezTo>
                  <a:cubicBezTo>
                    <a:pt x="0" y="5"/>
                    <a:pt x="0" y="5"/>
                    <a:pt x="0" y="5"/>
                  </a:cubicBezTo>
                  <a:cubicBezTo>
                    <a:pt x="0" y="2"/>
                    <a:pt x="2" y="0"/>
                    <a:pt x="5" y="0"/>
                  </a:cubicBezTo>
                  <a:cubicBezTo>
                    <a:pt x="463" y="0"/>
                    <a:pt x="463" y="0"/>
                    <a:pt x="463" y="0"/>
                  </a:cubicBezTo>
                  <a:cubicBezTo>
                    <a:pt x="465" y="0"/>
                    <a:pt x="467" y="2"/>
                    <a:pt x="467" y="5"/>
                  </a:cubicBezTo>
                  <a:cubicBezTo>
                    <a:pt x="467" y="346"/>
                    <a:pt x="467" y="346"/>
                    <a:pt x="467" y="346"/>
                  </a:cubicBezTo>
                  <a:cubicBezTo>
                    <a:pt x="467" y="351"/>
                    <a:pt x="463" y="355"/>
                    <a:pt x="458" y="355"/>
                  </a:cubicBezTo>
                  <a:close/>
                  <a:moveTo>
                    <a:pt x="9" y="9"/>
                  </a:moveTo>
                  <a:cubicBezTo>
                    <a:pt x="9" y="346"/>
                    <a:pt x="9" y="346"/>
                    <a:pt x="9" y="346"/>
                  </a:cubicBezTo>
                  <a:cubicBezTo>
                    <a:pt x="9" y="346"/>
                    <a:pt x="9" y="346"/>
                    <a:pt x="9" y="346"/>
                  </a:cubicBezTo>
                  <a:cubicBezTo>
                    <a:pt x="458" y="346"/>
                    <a:pt x="458" y="346"/>
                    <a:pt x="458" y="346"/>
                  </a:cubicBezTo>
                  <a:cubicBezTo>
                    <a:pt x="458" y="346"/>
                    <a:pt x="458" y="346"/>
                    <a:pt x="458" y="346"/>
                  </a:cubicBezTo>
                  <a:cubicBezTo>
                    <a:pt x="458" y="9"/>
                    <a:pt x="458" y="9"/>
                    <a:pt x="458" y="9"/>
                  </a:cubicBezTo>
                  <a:lnTo>
                    <a:pt x="9"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0" name="Rectangle 141">
              <a:extLst>
                <a:ext uri="{FF2B5EF4-FFF2-40B4-BE49-F238E27FC236}">
                  <a16:creationId xmlns:a16="http://schemas.microsoft.com/office/drawing/2014/main" xmlns="" id="{3106C961-A88C-4A0C-85FB-1BB41D51BB59}"/>
                </a:ext>
              </a:extLst>
            </p:cNvPr>
            <p:cNvSpPr>
              <a:spLocks noChangeArrowheads="1"/>
            </p:cNvSpPr>
            <p:nvPr/>
          </p:nvSpPr>
          <p:spPr bwMode="auto">
            <a:xfrm>
              <a:off x="1549400" y="1951038"/>
              <a:ext cx="22225" cy="111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1" name="Rectangle 142">
              <a:extLst>
                <a:ext uri="{FF2B5EF4-FFF2-40B4-BE49-F238E27FC236}">
                  <a16:creationId xmlns:a16="http://schemas.microsoft.com/office/drawing/2014/main" xmlns="" id="{F5076550-3A8F-4546-B6EA-6300D2B25288}"/>
                </a:ext>
              </a:extLst>
            </p:cNvPr>
            <p:cNvSpPr>
              <a:spLocks noChangeArrowheads="1"/>
            </p:cNvSpPr>
            <p:nvPr/>
          </p:nvSpPr>
          <p:spPr bwMode="auto">
            <a:xfrm>
              <a:off x="1593850" y="1951038"/>
              <a:ext cx="22225" cy="111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2" name="Rectangle 143">
              <a:extLst>
                <a:ext uri="{FF2B5EF4-FFF2-40B4-BE49-F238E27FC236}">
                  <a16:creationId xmlns:a16="http://schemas.microsoft.com/office/drawing/2014/main" xmlns="" id="{CD1B91D0-5C86-487E-B20A-30AA61638E8D}"/>
                </a:ext>
              </a:extLst>
            </p:cNvPr>
            <p:cNvSpPr>
              <a:spLocks noChangeArrowheads="1"/>
            </p:cNvSpPr>
            <p:nvPr/>
          </p:nvSpPr>
          <p:spPr bwMode="auto">
            <a:xfrm>
              <a:off x="1636713" y="1951038"/>
              <a:ext cx="22225" cy="111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3" name="Freeform 144">
              <a:extLst>
                <a:ext uri="{FF2B5EF4-FFF2-40B4-BE49-F238E27FC236}">
                  <a16:creationId xmlns:a16="http://schemas.microsoft.com/office/drawing/2014/main" xmlns="" id="{C829B4D5-4CF7-4124-8073-34FC739C381A}"/>
                </a:ext>
              </a:extLst>
            </p:cNvPr>
            <p:cNvSpPr>
              <a:spLocks noEditPoints="1"/>
            </p:cNvSpPr>
            <p:nvPr/>
          </p:nvSpPr>
          <p:spPr bwMode="auto">
            <a:xfrm>
              <a:off x="1566863" y="2024063"/>
              <a:ext cx="471488" cy="93663"/>
            </a:xfrm>
            <a:custGeom>
              <a:avLst/>
              <a:gdLst>
                <a:gd name="T0" fmla="*/ 389 w 394"/>
                <a:gd name="T1" fmla="*/ 78 h 78"/>
                <a:gd name="T2" fmla="*/ 4 w 394"/>
                <a:gd name="T3" fmla="*/ 78 h 78"/>
                <a:gd name="T4" fmla="*/ 0 w 394"/>
                <a:gd name="T5" fmla="*/ 73 h 78"/>
                <a:gd name="T6" fmla="*/ 0 w 394"/>
                <a:gd name="T7" fmla="*/ 4 h 78"/>
                <a:gd name="T8" fmla="*/ 4 w 394"/>
                <a:gd name="T9" fmla="*/ 0 h 78"/>
                <a:gd name="T10" fmla="*/ 389 w 394"/>
                <a:gd name="T11" fmla="*/ 0 h 78"/>
                <a:gd name="T12" fmla="*/ 394 w 394"/>
                <a:gd name="T13" fmla="*/ 4 h 78"/>
                <a:gd name="T14" fmla="*/ 394 w 394"/>
                <a:gd name="T15" fmla="*/ 73 h 78"/>
                <a:gd name="T16" fmla="*/ 389 w 394"/>
                <a:gd name="T17" fmla="*/ 78 h 78"/>
                <a:gd name="T18" fmla="*/ 9 w 394"/>
                <a:gd name="T19" fmla="*/ 69 h 78"/>
                <a:gd name="T20" fmla="*/ 384 w 394"/>
                <a:gd name="T21" fmla="*/ 69 h 78"/>
                <a:gd name="T22" fmla="*/ 384 w 394"/>
                <a:gd name="T23" fmla="*/ 9 h 78"/>
                <a:gd name="T24" fmla="*/ 9 w 394"/>
                <a:gd name="T25" fmla="*/ 9 h 78"/>
                <a:gd name="T26" fmla="*/ 9 w 394"/>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4" h="78">
                  <a:moveTo>
                    <a:pt x="389" y="78"/>
                  </a:moveTo>
                  <a:cubicBezTo>
                    <a:pt x="4" y="78"/>
                    <a:pt x="4" y="78"/>
                    <a:pt x="4" y="78"/>
                  </a:cubicBezTo>
                  <a:cubicBezTo>
                    <a:pt x="2" y="78"/>
                    <a:pt x="0" y="76"/>
                    <a:pt x="0" y="73"/>
                  </a:cubicBezTo>
                  <a:cubicBezTo>
                    <a:pt x="0" y="4"/>
                    <a:pt x="0" y="4"/>
                    <a:pt x="0" y="4"/>
                  </a:cubicBezTo>
                  <a:cubicBezTo>
                    <a:pt x="0" y="2"/>
                    <a:pt x="2" y="0"/>
                    <a:pt x="4" y="0"/>
                  </a:cubicBezTo>
                  <a:cubicBezTo>
                    <a:pt x="389" y="0"/>
                    <a:pt x="389" y="0"/>
                    <a:pt x="389" y="0"/>
                  </a:cubicBezTo>
                  <a:cubicBezTo>
                    <a:pt x="392" y="0"/>
                    <a:pt x="394" y="2"/>
                    <a:pt x="394" y="4"/>
                  </a:cubicBezTo>
                  <a:cubicBezTo>
                    <a:pt x="394" y="73"/>
                    <a:pt x="394" y="73"/>
                    <a:pt x="394" y="73"/>
                  </a:cubicBezTo>
                  <a:cubicBezTo>
                    <a:pt x="394" y="76"/>
                    <a:pt x="392" y="78"/>
                    <a:pt x="389" y="78"/>
                  </a:cubicBezTo>
                  <a:close/>
                  <a:moveTo>
                    <a:pt x="9" y="69"/>
                  </a:moveTo>
                  <a:cubicBezTo>
                    <a:pt x="384" y="69"/>
                    <a:pt x="384" y="69"/>
                    <a:pt x="384" y="69"/>
                  </a:cubicBezTo>
                  <a:cubicBezTo>
                    <a:pt x="384" y="9"/>
                    <a:pt x="384" y="9"/>
                    <a:pt x="384" y="9"/>
                  </a:cubicBezTo>
                  <a:cubicBezTo>
                    <a:pt x="9" y="9"/>
                    <a:pt x="9" y="9"/>
                    <a:pt x="9" y="9"/>
                  </a:cubicBezTo>
                  <a:lnTo>
                    <a:pt x="9" y="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4" name="Freeform 145">
              <a:extLst>
                <a:ext uri="{FF2B5EF4-FFF2-40B4-BE49-F238E27FC236}">
                  <a16:creationId xmlns:a16="http://schemas.microsoft.com/office/drawing/2014/main" xmlns="" id="{B4026D10-5086-4CBA-8DC1-EFABA0ACBD98}"/>
                </a:ext>
              </a:extLst>
            </p:cNvPr>
            <p:cNvSpPr>
              <a:spLocks noEditPoints="1"/>
            </p:cNvSpPr>
            <p:nvPr/>
          </p:nvSpPr>
          <p:spPr bwMode="auto">
            <a:xfrm>
              <a:off x="1566863" y="2147888"/>
              <a:ext cx="471488" cy="93663"/>
            </a:xfrm>
            <a:custGeom>
              <a:avLst/>
              <a:gdLst>
                <a:gd name="T0" fmla="*/ 389 w 394"/>
                <a:gd name="T1" fmla="*/ 78 h 78"/>
                <a:gd name="T2" fmla="*/ 4 w 394"/>
                <a:gd name="T3" fmla="*/ 78 h 78"/>
                <a:gd name="T4" fmla="*/ 0 w 394"/>
                <a:gd name="T5" fmla="*/ 74 h 78"/>
                <a:gd name="T6" fmla="*/ 0 w 394"/>
                <a:gd name="T7" fmla="*/ 5 h 78"/>
                <a:gd name="T8" fmla="*/ 4 w 394"/>
                <a:gd name="T9" fmla="*/ 0 h 78"/>
                <a:gd name="T10" fmla="*/ 389 w 394"/>
                <a:gd name="T11" fmla="*/ 0 h 78"/>
                <a:gd name="T12" fmla="*/ 394 w 394"/>
                <a:gd name="T13" fmla="*/ 5 h 78"/>
                <a:gd name="T14" fmla="*/ 394 w 394"/>
                <a:gd name="T15" fmla="*/ 74 h 78"/>
                <a:gd name="T16" fmla="*/ 389 w 394"/>
                <a:gd name="T17" fmla="*/ 78 h 78"/>
                <a:gd name="T18" fmla="*/ 9 w 394"/>
                <a:gd name="T19" fmla="*/ 70 h 78"/>
                <a:gd name="T20" fmla="*/ 384 w 394"/>
                <a:gd name="T21" fmla="*/ 70 h 78"/>
                <a:gd name="T22" fmla="*/ 384 w 394"/>
                <a:gd name="T23" fmla="*/ 9 h 78"/>
                <a:gd name="T24" fmla="*/ 9 w 394"/>
                <a:gd name="T25" fmla="*/ 9 h 78"/>
                <a:gd name="T26" fmla="*/ 9 w 394"/>
                <a:gd name="T2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4" h="78">
                  <a:moveTo>
                    <a:pt x="389" y="78"/>
                  </a:moveTo>
                  <a:cubicBezTo>
                    <a:pt x="4" y="78"/>
                    <a:pt x="4" y="78"/>
                    <a:pt x="4" y="78"/>
                  </a:cubicBezTo>
                  <a:cubicBezTo>
                    <a:pt x="2" y="78"/>
                    <a:pt x="0" y="76"/>
                    <a:pt x="0" y="74"/>
                  </a:cubicBezTo>
                  <a:cubicBezTo>
                    <a:pt x="0" y="5"/>
                    <a:pt x="0" y="5"/>
                    <a:pt x="0" y="5"/>
                  </a:cubicBezTo>
                  <a:cubicBezTo>
                    <a:pt x="0" y="2"/>
                    <a:pt x="2" y="0"/>
                    <a:pt x="4" y="0"/>
                  </a:cubicBezTo>
                  <a:cubicBezTo>
                    <a:pt x="389" y="0"/>
                    <a:pt x="389" y="0"/>
                    <a:pt x="389" y="0"/>
                  </a:cubicBezTo>
                  <a:cubicBezTo>
                    <a:pt x="392" y="0"/>
                    <a:pt x="394" y="2"/>
                    <a:pt x="394" y="5"/>
                  </a:cubicBezTo>
                  <a:cubicBezTo>
                    <a:pt x="394" y="74"/>
                    <a:pt x="394" y="74"/>
                    <a:pt x="394" y="74"/>
                  </a:cubicBezTo>
                  <a:cubicBezTo>
                    <a:pt x="394" y="76"/>
                    <a:pt x="392" y="78"/>
                    <a:pt x="389" y="78"/>
                  </a:cubicBezTo>
                  <a:close/>
                  <a:moveTo>
                    <a:pt x="9" y="70"/>
                  </a:moveTo>
                  <a:cubicBezTo>
                    <a:pt x="384" y="70"/>
                    <a:pt x="384" y="70"/>
                    <a:pt x="384" y="70"/>
                  </a:cubicBezTo>
                  <a:cubicBezTo>
                    <a:pt x="384" y="9"/>
                    <a:pt x="384" y="9"/>
                    <a:pt x="384" y="9"/>
                  </a:cubicBezTo>
                  <a:cubicBezTo>
                    <a:pt x="9" y="9"/>
                    <a:pt x="9" y="9"/>
                    <a:pt x="9" y="9"/>
                  </a:cubicBezTo>
                  <a:lnTo>
                    <a:pt x="9" y="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5" name="Freeform 146">
              <a:extLst>
                <a:ext uri="{FF2B5EF4-FFF2-40B4-BE49-F238E27FC236}">
                  <a16:creationId xmlns:a16="http://schemas.microsoft.com/office/drawing/2014/main" xmlns="" id="{774C6493-0488-4D33-8FA2-8006B1A9344D}"/>
                </a:ext>
              </a:extLst>
            </p:cNvPr>
            <p:cNvSpPr>
              <a:spLocks noEditPoints="1"/>
            </p:cNvSpPr>
            <p:nvPr/>
          </p:nvSpPr>
          <p:spPr bwMode="auto">
            <a:xfrm>
              <a:off x="1566863" y="2273301"/>
              <a:ext cx="471488" cy="93663"/>
            </a:xfrm>
            <a:custGeom>
              <a:avLst/>
              <a:gdLst>
                <a:gd name="T0" fmla="*/ 389 w 394"/>
                <a:gd name="T1" fmla="*/ 78 h 78"/>
                <a:gd name="T2" fmla="*/ 4 w 394"/>
                <a:gd name="T3" fmla="*/ 78 h 78"/>
                <a:gd name="T4" fmla="*/ 0 w 394"/>
                <a:gd name="T5" fmla="*/ 74 h 78"/>
                <a:gd name="T6" fmla="*/ 0 w 394"/>
                <a:gd name="T7" fmla="*/ 5 h 78"/>
                <a:gd name="T8" fmla="*/ 4 w 394"/>
                <a:gd name="T9" fmla="*/ 0 h 78"/>
                <a:gd name="T10" fmla="*/ 389 w 394"/>
                <a:gd name="T11" fmla="*/ 0 h 78"/>
                <a:gd name="T12" fmla="*/ 394 w 394"/>
                <a:gd name="T13" fmla="*/ 5 h 78"/>
                <a:gd name="T14" fmla="*/ 394 w 394"/>
                <a:gd name="T15" fmla="*/ 74 h 78"/>
                <a:gd name="T16" fmla="*/ 389 w 394"/>
                <a:gd name="T17" fmla="*/ 78 h 78"/>
                <a:gd name="T18" fmla="*/ 9 w 394"/>
                <a:gd name="T19" fmla="*/ 69 h 78"/>
                <a:gd name="T20" fmla="*/ 384 w 394"/>
                <a:gd name="T21" fmla="*/ 69 h 78"/>
                <a:gd name="T22" fmla="*/ 384 w 394"/>
                <a:gd name="T23" fmla="*/ 9 h 78"/>
                <a:gd name="T24" fmla="*/ 9 w 394"/>
                <a:gd name="T25" fmla="*/ 9 h 78"/>
                <a:gd name="T26" fmla="*/ 9 w 394"/>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4" h="78">
                  <a:moveTo>
                    <a:pt x="389" y="78"/>
                  </a:moveTo>
                  <a:cubicBezTo>
                    <a:pt x="4" y="78"/>
                    <a:pt x="4" y="78"/>
                    <a:pt x="4" y="78"/>
                  </a:cubicBezTo>
                  <a:cubicBezTo>
                    <a:pt x="2" y="78"/>
                    <a:pt x="0" y="76"/>
                    <a:pt x="0" y="74"/>
                  </a:cubicBezTo>
                  <a:cubicBezTo>
                    <a:pt x="0" y="5"/>
                    <a:pt x="0" y="5"/>
                    <a:pt x="0" y="5"/>
                  </a:cubicBezTo>
                  <a:cubicBezTo>
                    <a:pt x="0" y="2"/>
                    <a:pt x="2" y="0"/>
                    <a:pt x="4" y="0"/>
                  </a:cubicBezTo>
                  <a:cubicBezTo>
                    <a:pt x="389" y="0"/>
                    <a:pt x="389" y="0"/>
                    <a:pt x="389" y="0"/>
                  </a:cubicBezTo>
                  <a:cubicBezTo>
                    <a:pt x="392" y="0"/>
                    <a:pt x="394" y="2"/>
                    <a:pt x="394" y="5"/>
                  </a:cubicBezTo>
                  <a:cubicBezTo>
                    <a:pt x="394" y="74"/>
                    <a:pt x="394" y="74"/>
                    <a:pt x="394" y="74"/>
                  </a:cubicBezTo>
                  <a:cubicBezTo>
                    <a:pt x="394" y="76"/>
                    <a:pt x="392" y="78"/>
                    <a:pt x="389" y="78"/>
                  </a:cubicBezTo>
                  <a:close/>
                  <a:moveTo>
                    <a:pt x="9" y="69"/>
                  </a:moveTo>
                  <a:cubicBezTo>
                    <a:pt x="384" y="69"/>
                    <a:pt x="384" y="69"/>
                    <a:pt x="384" y="69"/>
                  </a:cubicBezTo>
                  <a:cubicBezTo>
                    <a:pt x="384" y="9"/>
                    <a:pt x="384" y="9"/>
                    <a:pt x="384" y="9"/>
                  </a:cubicBezTo>
                  <a:cubicBezTo>
                    <a:pt x="9" y="9"/>
                    <a:pt x="9" y="9"/>
                    <a:pt x="9" y="9"/>
                  </a:cubicBezTo>
                  <a:lnTo>
                    <a:pt x="9" y="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6" name="Freeform 147">
              <a:extLst>
                <a:ext uri="{FF2B5EF4-FFF2-40B4-BE49-F238E27FC236}">
                  <a16:creationId xmlns:a16="http://schemas.microsoft.com/office/drawing/2014/main" xmlns="" id="{E9A35EFC-14CA-4A84-A06D-295EDDE67EA6}"/>
                </a:ext>
              </a:extLst>
            </p:cNvPr>
            <p:cNvSpPr>
              <a:spLocks/>
            </p:cNvSpPr>
            <p:nvPr/>
          </p:nvSpPr>
          <p:spPr bwMode="auto">
            <a:xfrm>
              <a:off x="1704975" y="3024188"/>
              <a:ext cx="201613" cy="55563"/>
            </a:xfrm>
            <a:custGeom>
              <a:avLst/>
              <a:gdLst>
                <a:gd name="T0" fmla="*/ 168 w 168"/>
                <a:gd name="T1" fmla="*/ 30 h 46"/>
                <a:gd name="T2" fmla="*/ 155 w 168"/>
                <a:gd name="T3" fmla="*/ 46 h 46"/>
                <a:gd name="T4" fmla="*/ 13 w 168"/>
                <a:gd name="T5" fmla="*/ 46 h 46"/>
                <a:gd name="T6" fmla="*/ 0 w 168"/>
                <a:gd name="T7" fmla="*/ 30 h 46"/>
                <a:gd name="T8" fmla="*/ 0 w 168"/>
                <a:gd name="T9" fmla="*/ 17 h 46"/>
                <a:gd name="T10" fmla="*/ 13 w 168"/>
                <a:gd name="T11" fmla="*/ 0 h 46"/>
                <a:gd name="T12" fmla="*/ 155 w 168"/>
                <a:gd name="T13" fmla="*/ 0 h 46"/>
                <a:gd name="T14" fmla="*/ 168 w 168"/>
                <a:gd name="T15" fmla="*/ 17 h 46"/>
                <a:gd name="T16" fmla="*/ 168 w 168"/>
                <a:gd name="T17"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46">
                  <a:moveTo>
                    <a:pt x="168" y="30"/>
                  </a:moveTo>
                  <a:cubicBezTo>
                    <a:pt x="168" y="39"/>
                    <a:pt x="162" y="46"/>
                    <a:pt x="155" y="46"/>
                  </a:cubicBezTo>
                  <a:cubicBezTo>
                    <a:pt x="13" y="46"/>
                    <a:pt x="13" y="46"/>
                    <a:pt x="13" y="46"/>
                  </a:cubicBezTo>
                  <a:cubicBezTo>
                    <a:pt x="6" y="46"/>
                    <a:pt x="0" y="39"/>
                    <a:pt x="0" y="30"/>
                  </a:cubicBezTo>
                  <a:cubicBezTo>
                    <a:pt x="0" y="17"/>
                    <a:pt x="0" y="17"/>
                    <a:pt x="0" y="17"/>
                  </a:cubicBezTo>
                  <a:cubicBezTo>
                    <a:pt x="0" y="7"/>
                    <a:pt x="6" y="0"/>
                    <a:pt x="13" y="0"/>
                  </a:cubicBezTo>
                  <a:cubicBezTo>
                    <a:pt x="155" y="0"/>
                    <a:pt x="155" y="0"/>
                    <a:pt x="155" y="0"/>
                  </a:cubicBezTo>
                  <a:cubicBezTo>
                    <a:pt x="162" y="0"/>
                    <a:pt x="168" y="7"/>
                    <a:pt x="168" y="17"/>
                  </a:cubicBezTo>
                  <a:lnTo>
                    <a:pt x="168" y="30"/>
                  </a:lnTo>
                  <a:close/>
                </a:path>
              </a:pathLst>
            </a:custGeom>
            <a:solidFill>
              <a:srgbClr val="33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7" name="Oval 148">
              <a:extLst>
                <a:ext uri="{FF2B5EF4-FFF2-40B4-BE49-F238E27FC236}">
                  <a16:creationId xmlns:a16="http://schemas.microsoft.com/office/drawing/2014/main" xmlns="" id="{357C8CB3-B695-4E63-98F1-07932377D8FA}"/>
                </a:ext>
              </a:extLst>
            </p:cNvPr>
            <p:cNvSpPr>
              <a:spLocks noChangeArrowheads="1"/>
            </p:cNvSpPr>
            <p:nvPr/>
          </p:nvSpPr>
          <p:spPr bwMode="auto">
            <a:xfrm>
              <a:off x="1608138" y="2500313"/>
              <a:ext cx="396875" cy="373063"/>
            </a:xfrm>
            <a:prstGeom prst="ellipse">
              <a:avLst/>
            </a:prstGeom>
            <a:solidFill>
              <a:srgbClr val="F07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8" name="Freeform 149">
              <a:extLst>
                <a:ext uri="{FF2B5EF4-FFF2-40B4-BE49-F238E27FC236}">
                  <a16:creationId xmlns:a16="http://schemas.microsoft.com/office/drawing/2014/main" xmlns="" id="{06F11E53-EA41-42A0-97C0-1BA4533FC886}"/>
                </a:ext>
              </a:extLst>
            </p:cNvPr>
            <p:cNvSpPr>
              <a:spLocks/>
            </p:cNvSpPr>
            <p:nvPr/>
          </p:nvSpPr>
          <p:spPr bwMode="auto">
            <a:xfrm>
              <a:off x="1706563" y="2617788"/>
              <a:ext cx="198438" cy="161925"/>
            </a:xfrm>
            <a:custGeom>
              <a:avLst/>
              <a:gdLst>
                <a:gd name="T0" fmla="*/ 122 w 165"/>
                <a:gd name="T1" fmla="*/ 0 h 136"/>
                <a:gd name="T2" fmla="*/ 83 w 165"/>
                <a:gd name="T3" fmla="*/ 23 h 136"/>
                <a:gd name="T4" fmla="*/ 45 w 165"/>
                <a:gd name="T5" fmla="*/ 0 h 136"/>
                <a:gd name="T6" fmla="*/ 0 w 165"/>
                <a:gd name="T7" fmla="*/ 44 h 136"/>
                <a:gd name="T8" fmla="*/ 83 w 165"/>
                <a:gd name="T9" fmla="*/ 136 h 136"/>
                <a:gd name="T10" fmla="*/ 165 w 165"/>
                <a:gd name="T11" fmla="*/ 44 h 136"/>
                <a:gd name="T12" fmla="*/ 122 w 165"/>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65" h="136">
                  <a:moveTo>
                    <a:pt x="122" y="0"/>
                  </a:moveTo>
                  <a:cubicBezTo>
                    <a:pt x="93" y="0"/>
                    <a:pt x="83" y="23"/>
                    <a:pt x="83" y="23"/>
                  </a:cubicBezTo>
                  <a:cubicBezTo>
                    <a:pt x="83" y="23"/>
                    <a:pt x="71" y="0"/>
                    <a:pt x="45" y="0"/>
                  </a:cubicBezTo>
                  <a:cubicBezTo>
                    <a:pt x="16" y="0"/>
                    <a:pt x="0" y="22"/>
                    <a:pt x="0" y="44"/>
                  </a:cubicBezTo>
                  <a:cubicBezTo>
                    <a:pt x="0" y="81"/>
                    <a:pt x="83" y="136"/>
                    <a:pt x="83" y="136"/>
                  </a:cubicBezTo>
                  <a:cubicBezTo>
                    <a:pt x="83" y="136"/>
                    <a:pt x="165" y="81"/>
                    <a:pt x="165" y="44"/>
                  </a:cubicBezTo>
                  <a:cubicBezTo>
                    <a:pt x="165" y="22"/>
                    <a:pt x="150" y="0"/>
                    <a:pt x="1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9" name="Freeform 150">
              <a:extLst>
                <a:ext uri="{FF2B5EF4-FFF2-40B4-BE49-F238E27FC236}">
                  <a16:creationId xmlns:a16="http://schemas.microsoft.com/office/drawing/2014/main" xmlns="" id="{7CAEE854-F671-4F4F-AF80-D1F396D609FF}"/>
                </a:ext>
              </a:extLst>
            </p:cNvPr>
            <p:cNvSpPr>
              <a:spLocks/>
            </p:cNvSpPr>
            <p:nvPr/>
          </p:nvSpPr>
          <p:spPr bwMode="auto">
            <a:xfrm>
              <a:off x="3133725" y="2228851"/>
              <a:ext cx="201613" cy="138113"/>
            </a:xfrm>
            <a:custGeom>
              <a:avLst/>
              <a:gdLst>
                <a:gd name="T0" fmla="*/ 127 w 127"/>
                <a:gd name="T1" fmla="*/ 8 h 87"/>
                <a:gd name="T2" fmla="*/ 118 w 127"/>
                <a:gd name="T3" fmla="*/ 0 h 87"/>
                <a:gd name="T4" fmla="*/ 43 w 127"/>
                <a:gd name="T5" fmla="*/ 70 h 87"/>
                <a:gd name="T6" fmla="*/ 8 w 127"/>
                <a:gd name="T7" fmla="*/ 37 h 87"/>
                <a:gd name="T8" fmla="*/ 0 w 127"/>
                <a:gd name="T9" fmla="*/ 46 h 87"/>
                <a:gd name="T10" fmla="*/ 43 w 127"/>
                <a:gd name="T11" fmla="*/ 87 h 87"/>
                <a:gd name="T12" fmla="*/ 127 w 127"/>
                <a:gd name="T13" fmla="*/ 8 h 87"/>
              </a:gdLst>
              <a:ahLst/>
              <a:cxnLst>
                <a:cxn ang="0">
                  <a:pos x="T0" y="T1"/>
                </a:cxn>
                <a:cxn ang="0">
                  <a:pos x="T2" y="T3"/>
                </a:cxn>
                <a:cxn ang="0">
                  <a:pos x="T4" y="T5"/>
                </a:cxn>
                <a:cxn ang="0">
                  <a:pos x="T6" y="T7"/>
                </a:cxn>
                <a:cxn ang="0">
                  <a:pos x="T8" y="T9"/>
                </a:cxn>
                <a:cxn ang="0">
                  <a:pos x="T10" y="T11"/>
                </a:cxn>
                <a:cxn ang="0">
                  <a:pos x="T12" y="T13"/>
                </a:cxn>
              </a:cxnLst>
              <a:rect l="0" t="0" r="r" b="b"/>
              <a:pathLst>
                <a:path w="127" h="87">
                  <a:moveTo>
                    <a:pt x="127" y="8"/>
                  </a:moveTo>
                  <a:lnTo>
                    <a:pt x="118" y="0"/>
                  </a:lnTo>
                  <a:lnTo>
                    <a:pt x="43" y="70"/>
                  </a:lnTo>
                  <a:lnTo>
                    <a:pt x="8" y="37"/>
                  </a:lnTo>
                  <a:lnTo>
                    <a:pt x="0" y="46"/>
                  </a:lnTo>
                  <a:lnTo>
                    <a:pt x="43" y="87"/>
                  </a:lnTo>
                  <a:lnTo>
                    <a:pt x="127" y="8"/>
                  </a:lnTo>
                  <a:close/>
                </a:path>
              </a:pathLst>
            </a:custGeom>
            <a:solidFill>
              <a:srgbClr val="11A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584" name="矩形 112">
            <a:extLst>
              <a:ext uri="{FF2B5EF4-FFF2-40B4-BE49-F238E27FC236}">
                <a16:creationId xmlns:a16="http://schemas.microsoft.com/office/drawing/2014/main" xmlns="" id="{49D1E6F9-6E59-4DAA-858C-4B13E65963CA}"/>
              </a:ext>
            </a:extLst>
          </p:cNvPr>
          <p:cNvSpPr/>
          <p:nvPr/>
        </p:nvSpPr>
        <p:spPr>
          <a:xfrm>
            <a:off x="1416757" y="203744"/>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sales target</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1952089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518;p38">
            <a:extLst>
              <a:ext uri="{FF2B5EF4-FFF2-40B4-BE49-F238E27FC236}">
                <a16:creationId xmlns:a16="http://schemas.microsoft.com/office/drawing/2014/main" xmlns="" id="{BC8FD6D7-55FB-4147-8183-A7CF51D70870}"/>
              </a:ext>
            </a:extLst>
          </p:cNvPr>
          <p:cNvGrpSpPr/>
          <p:nvPr/>
        </p:nvGrpSpPr>
        <p:grpSpPr>
          <a:xfrm>
            <a:off x="2905779" y="1361773"/>
            <a:ext cx="1661167" cy="2028599"/>
            <a:chOff x="2473900" y="225896"/>
            <a:chExt cx="3899746" cy="4762328"/>
          </a:xfrm>
        </p:grpSpPr>
        <p:sp>
          <p:nvSpPr>
            <p:cNvPr id="3" name="Google Shape;3519;p38">
              <a:extLst>
                <a:ext uri="{FF2B5EF4-FFF2-40B4-BE49-F238E27FC236}">
                  <a16:creationId xmlns:a16="http://schemas.microsoft.com/office/drawing/2014/main" xmlns="" id="{02EE1A14-5CF7-4003-A410-3DFD11670E71}"/>
                </a:ext>
              </a:extLst>
            </p:cNvPr>
            <p:cNvSpPr/>
            <p:nvPr/>
          </p:nvSpPr>
          <p:spPr>
            <a:xfrm>
              <a:off x="3961606" y="3558431"/>
              <a:ext cx="1029717" cy="605511"/>
            </a:xfrm>
            <a:custGeom>
              <a:avLst/>
              <a:gdLst/>
              <a:ahLst/>
              <a:cxnLst/>
              <a:rect l="l" t="t" r="r" b="b"/>
              <a:pathLst>
                <a:path w="1029717" h="605511" extrusionOk="0">
                  <a:moveTo>
                    <a:pt x="850397" y="593403"/>
                  </a:moveTo>
                  <a:lnTo>
                    <a:pt x="15367" y="111819"/>
                  </a:lnTo>
                  <a:cubicBezTo>
                    <a:pt x="618" y="103218"/>
                    <a:pt x="-4384" y="84273"/>
                    <a:pt x="4193" y="69490"/>
                  </a:cubicBezTo>
                  <a:cubicBezTo>
                    <a:pt x="7132" y="64442"/>
                    <a:pt x="11430" y="60327"/>
                    <a:pt x="16603" y="57622"/>
                  </a:cubicBezTo>
                  <a:lnTo>
                    <a:pt x="121683" y="3425"/>
                  </a:lnTo>
                  <a:cubicBezTo>
                    <a:pt x="130993" y="-1366"/>
                    <a:pt x="142081" y="-1118"/>
                    <a:pt x="151163" y="4092"/>
                  </a:cubicBezTo>
                  <a:lnTo>
                    <a:pt x="1014246" y="501868"/>
                  </a:lnTo>
                  <a:cubicBezTo>
                    <a:pt x="1029005" y="510355"/>
                    <a:pt x="1034092" y="529214"/>
                    <a:pt x="1025619" y="543997"/>
                  </a:cubicBezTo>
                  <a:cubicBezTo>
                    <a:pt x="1022662" y="549150"/>
                    <a:pt x="1018287" y="553341"/>
                    <a:pt x="1013010" y="556065"/>
                  </a:cubicBezTo>
                  <a:lnTo>
                    <a:pt x="936934" y="595404"/>
                  </a:lnTo>
                  <a:cubicBezTo>
                    <a:pt x="909632" y="609558"/>
                    <a:pt x="877014" y="608805"/>
                    <a:pt x="850397" y="593403"/>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3520;p38">
              <a:extLst>
                <a:ext uri="{FF2B5EF4-FFF2-40B4-BE49-F238E27FC236}">
                  <a16:creationId xmlns:a16="http://schemas.microsoft.com/office/drawing/2014/main" xmlns="" id="{5C721480-5306-4CB0-A425-DF5C0E4D0AB6}"/>
                </a:ext>
              </a:extLst>
            </p:cNvPr>
            <p:cNvSpPr/>
            <p:nvPr/>
          </p:nvSpPr>
          <p:spPr>
            <a:xfrm>
              <a:off x="4042969" y="1357120"/>
              <a:ext cx="929840" cy="2717164"/>
            </a:xfrm>
            <a:custGeom>
              <a:avLst/>
              <a:gdLst/>
              <a:ahLst/>
              <a:cxnLst/>
              <a:rect l="l" t="t" r="r" b="b"/>
              <a:pathLst>
                <a:path w="929840" h="2717164" extrusionOk="0">
                  <a:moveTo>
                    <a:pt x="820195" y="2704036"/>
                  </a:moveTo>
                  <a:lnTo>
                    <a:pt x="108694" y="2292556"/>
                  </a:lnTo>
                  <a:cubicBezTo>
                    <a:pt x="48403" y="2257695"/>
                    <a:pt x="0" y="2164254"/>
                    <a:pt x="0" y="2083768"/>
                  </a:cubicBezTo>
                  <a:lnTo>
                    <a:pt x="0" y="95710"/>
                  </a:lnTo>
                  <a:cubicBezTo>
                    <a:pt x="0" y="15224"/>
                    <a:pt x="48879" y="-21733"/>
                    <a:pt x="109169" y="13128"/>
                  </a:cubicBezTo>
                  <a:lnTo>
                    <a:pt x="820671" y="424608"/>
                  </a:lnTo>
                  <a:cubicBezTo>
                    <a:pt x="880961" y="459470"/>
                    <a:pt x="929840" y="552910"/>
                    <a:pt x="929840" y="633396"/>
                  </a:cubicBezTo>
                  <a:lnTo>
                    <a:pt x="929840" y="2621454"/>
                  </a:lnTo>
                  <a:cubicBezTo>
                    <a:pt x="929365" y="2701941"/>
                    <a:pt x="880486" y="2738897"/>
                    <a:pt x="820195" y="270403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3521;p38">
              <a:extLst>
                <a:ext uri="{FF2B5EF4-FFF2-40B4-BE49-F238E27FC236}">
                  <a16:creationId xmlns:a16="http://schemas.microsoft.com/office/drawing/2014/main" xmlns="" id="{2A91FCE8-AAC5-4E38-A07F-C9D118739D52}"/>
                </a:ext>
              </a:extLst>
            </p:cNvPr>
            <p:cNvSpPr/>
            <p:nvPr/>
          </p:nvSpPr>
          <p:spPr>
            <a:xfrm>
              <a:off x="4875432" y="3975622"/>
              <a:ext cx="56391" cy="121443"/>
            </a:xfrm>
            <a:custGeom>
              <a:avLst/>
              <a:gdLst/>
              <a:ahLst/>
              <a:cxnLst/>
              <a:rect l="l" t="t" r="r" b="b"/>
              <a:pathLst>
                <a:path w="56391" h="121443" extrusionOk="0">
                  <a:moveTo>
                    <a:pt x="0" y="121444"/>
                  </a:moveTo>
                  <a:lnTo>
                    <a:pt x="56391" y="92869"/>
                  </a:lnTo>
                  <a:lnTo>
                    <a:pt x="2282" y="0"/>
                  </a:lnTo>
                  <a:lnTo>
                    <a:pt x="0" y="12144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3522;p38">
              <a:extLst>
                <a:ext uri="{FF2B5EF4-FFF2-40B4-BE49-F238E27FC236}">
                  <a16:creationId xmlns:a16="http://schemas.microsoft.com/office/drawing/2014/main" xmlns="" id="{41E78743-0FF3-4F45-AB92-C0C71B0DB3A7}"/>
                </a:ext>
              </a:extLst>
            </p:cNvPr>
            <p:cNvSpPr/>
            <p:nvPr/>
          </p:nvSpPr>
          <p:spPr>
            <a:xfrm>
              <a:off x="4031462" y="1362819"/>
              <a:ext cx="51922" cy="76581"/>
            </a:xfrm>
            <a:custGeom>
              <a:avLst/>
              <a:gdLst/>
              <a:ahLst/>
              <a:cxnLst/>
              <a:rect l="l" t="t" r="r" b="b"/>
              <a:pathLst>
                <a:path w="51922" h="76581" extrusionOk="0">
                  <a:moveTo>
                    <a:pt x="0" y="27242"/>
                  </a:moveTo>
                  <a:lnTo>
                    <a:pt x="51922" y="0"/>
                  </a:lnTo>
                  <a:lnTo>
                    <a:pt x="41461" y="76581"/>
                  </a:lnTo>
                  <a:lnTo>
                    <a:pt x="0" y="272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3523;p38">
              <a:extLst>
                <a:ext uri="{FF2B5EF4-FFF2-40B4-BE49-F238E27FC236}">
                  <a16:creationId xmlns:a16="http://schemas.microsoft.com/office/drawing/2014/main" xmlns="" id="{FBFE974C-D408-442C-9605-59250E3E72A4}"/>
                </a:ext>
              </a:extLst>
            </p:cNvPr>
            <p:cNvSpPr/>
            <p:nvPr/>
          </p:nvSpPr>
          <p:spPr>
            <a:xfrm>
              <a:off x="3997133" y="1379805"/>
              <a:ext cx="929842" cy="2717228"/>
            </a:xfrm>
            <a:custGeom>
              <a:avLst/>
              <a:gdLst/>
              <a:ahLst/>
              <a:cxnLst/>
              <a:rect l="l" t="t" r="r" b="b"/>
              <a:pathLst>
                <a:path w="929842" h="2717228" extrusionOk="0">
                  <a:moveTo>
                    <a:pt x="820671" y="2704116"/>
                  </a:moveTo>
                  <a:lnTo>
                    <a:pt x="109169" y="2292636"/>
                  </a:lnTo>
                  <a:cubicBezTo>
                    <a:pt x="48879" y="2257774"/>
                    <a:pt x="0" y="2164239"/>
                    <a:pt x="0" y="2083752"/>
                  </a:cubicBezTo>
                  <a:lnTo>
                    <a:pt x="0" y="95790"/>
                  </a:lnTo>
                  <a:cubicBezTo>
                    <a:pt x="0" y="15303"/>
                    <a:pt x="48879" y="-21749"/>
                    <a:pt x="109169" y="13113"/>
                  </a:cubicBezTo>
                  <a:lnTo>
                    <a:pt x="820671" y="424593"/>
                  </a:lnTo>
                  <a:cubicBezTo>
                    <a:pt x="880961" y="459454"/>
                    <a:pt x="929840" y="552990"/>
                    <a:pt x="929840" y="633476"/>
                  </a:cubicBezTo>
                  <a:lnTo>
                    <a:pt x="929840" y="2621439"/>
                  </a:lnTo>
                  <a:cubicBezTo>
                    <a:pt x="930221" y="2701925"/>
                    <a:pt x="880961" y="2738977"/>
                    <a:pt x="820671" y="270411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 name="Google Shape;3524;p38">
              <a:extLst>
                <a:ext uri="{FF2B5EF4-FFF2-40B4-BE49-F238E27FC236}">
                  <a16:creationId xmlns:a16="http://schemas.microsoft.com/office/drawing/2014/main" xmlns="" id="{1B7F4F8A-AC74-4B4F-9565-8900B48AA476}"/>
                </a:ext>
              </a:extLst>
            </p:cNvPr>
            <p:cNvSpPr/>
            <p:nvPr/>
          </p:nvSpPr>
          <p:spPr>
            <a:xfrm>
              <a:off x="3989621" y="1384880"/>
              <a:ext cx="929745" cy="2717215"/>
            </a:xfrm>
            <a:custGeom>
              <a:avLst/>
              <a:gdLst/>
              <a:ahLst/>
              <a:cxnLst/>
              <a:rect l="l" t="t" r="r" b="b"/>
              <a:pathLst>
                <a:path w="929745" h="2717215" extrusionOk="0">
                  <a:moveTo>
                    <a:pt x="929745" y="633449"/>
                  </a:moveTo>
                  <a:lnTo>
                    <a:pt x="929745" y="2621412"/>
                  </a:lnTo>
                  <a:cubicBezTo>
                    <a:pt x="929745" y="2701994"/>
                    <a:pt x="880961" y="2738951"/>
                    <a:pt x="820671" y="2704089"/>
                  </a:cubicBezTo>
                  <a:lnTo>
                    <a:pt x="541567" y="2542736"/>
                  </a:lnTo>
                  <a:lnTo>
                    <a:pt x="454840" y="2492539"/>
                  </a:lnTo>
                  <a:lnTo>
                    <a:pt x="109074" y="2292514"/>
                  </a:lnTo>
                  <a:cubicBezTo>
                    <a:pt x="48784" y="2257653"/>
                    <a:pt x="0" y="2164212"/>
                    <a:pt x="0" y="2083631"/>
                  </a:cubicBezTo>
                  <a:lnTo>
                    <a:pt x="0" y="95763"/>
                  </a:lnTo>
                  <a:cubicBezTo>
                    <a:pt x="0" y="15182"/>
                    <a:pt x="48784" y="-21680"/>
                    <a:pt x="109074" y="13086"/>
                  </a:cubicBezTo>
                  <a:lnTo>
                    <a:pt x="820671" y="424566"/>
                  </a:lnTo>
                  <a:cubicBezTo>
                    <a:pt x="880676" y="459428"/>
                    <a:pt x="929745" y="552868"/>
                    <a:pt x="929745" y="6334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Google Shape;3525;p38">
              <a:extLst>
                <a:ext uri="{FF2B5EF4-FFF2-40B4-BE49-F238E27FC236}">
                  <a16:creationId xmlns:a16="http://schemas.microsoft.com/office/drawing/2014/main" xmlns="" id="{117AA679-02D9-42B2-AB50-32F5BA1A09F8}"/>
                </a:ext>
              </a:extLst>
            </p:cNvPr>
            <p:cNvSpPr/>
            <p:nvPr/>
          </p:nvSpPr>
          <p:spPr>
            <a:xfrm>
              <a:off x="4041162" y="1465160"/>
              <a:ext cx="826947" cy="2523815"/>
            </a:xfrm>
            <a:custGeom>
              <a:avLst/>
              <a:gdLst/>
              <a:ahLst/>
              <a:cxnLst/>
              <a:rect l="l" t="t" r="r" b="b"/>
              <a:pathLst>
                <a:path w="826947" h="2523815" extrusionOk="0">
                  <a:moveTo>
                    <a:pt x="826947" y="532977"/>
                  </a:moveTo>
                  <a:lnTo>
                    <a:pt x="826947" y="2469219"/>
                  </a:lnTo>
                  <a:cubicBezTo>
                    <a:pt x="826947" y="2517987"/>
                    <a:pt x="792808" y="2537799"/>
                    <a:pt x="750871" y="2513319"/>
                  </a:cubicBezTo>
                  <a:lnTo>
                    <a:pt x="528444" y="2384732"/>
                  </a:lnTo>
                  <a:lnTo>
                    <a:pt x="508759" y="2373397"/>
                  </a:lnTo>
                  <a:lnTo>
                    <a:pt x="502197" y="2369492"/>
                  </a:lnTo>
                  <a:lnTo>
                    <a:pt x="453889" y="2341965"/>
                  </a:lnTo>
                  <a:lnTo>
                    <a:pt x="314670" y="2261669"/>
                  </a:lnTo>
                  <a:lnTo>
                    <a:pt x="314670" y="2261669"/>
                  </a:lnTo>
                  <a:lnTo>
                    <a:pt x="256947" y="2228332"/>
                  </a:lnTo>
                  <a:lnTo>
                    <a:pt x="233744" y="2214901"/>
                  </a:lnTo>
                  <a:lnTo>
                    <a:pt x="76076" y="2123747"/>
                  </a:lnTo>
                  <a:cubicBezTo>
                    <a:pt x="33949" y="2099363"/>
                    <a:pt x="0" y="2040022"/>
                    <a:pt x="0" y="1991159"/>
                  </a:cubicBezTo>
                  <a:lnTo>
                    <a:pt x="0" y="54631"/>
                  </a:lnTo>
                  <a:cubicBezTo>
                    <a:pt x="0" y="5863"/>
                    <a:pt x="34139" y="-13949"/>
                    <a:pt x="76076" y="10435"/>
                  </a:cubicBezTo>
                  <a:lnTo>
                    <a:pt x="353659" y="171122"/>
                  </a:lnTo>
                  <a:lnTo>
                    <a:pt x="353659" y="171884"/>
                  </a:lnTo>
                  <a:cubicBezTo>
                    <a:pt x="355979" y="213822"/>
                    <a:pt x="378127" y="252141"/>
                    <a:pt x="413283" y="275040"/>
                  </a:cubicBezTo>
                  <a:cubicBezTo>
                    <a:pt x="446186" y="294090"/>
                    <a:pt x="472813" y="278564"/>
                    <a:pt x="472813" y="240654"/>
                  </a:cubicBezTo>
                  <a:cubicBezTo>
                    <a:pt x="472813" y="240654"/>
                    <a:pt x="472813" y="240083"/>
                    <a:pt x="472813" y="239797"/>
                  </a:cubicBezTo>
                  <a:lnTo>
                    <a:pt x="750681" y="400484"/>
                  </a:lnTo>
                  <a:cubicBezTo>
                    <a:pt x="792808" y="424868"/>
                    <a:pt x="826947" y="484590"/>
                    <a:pt x="826947" y="5329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3526;p38">
              <a:extLst>
                <a:ext uri="{FF2B5EF4-FFF2-40B4-BE49-F238E27FC236}">
                  <a16:creationId xmlns:a16="http://schemas.microsoft.com/office/drawing/2014/main" xmlns="" id="{D2B268B3-CB4E-45BA-BF60-66A32237CACB}"/>
                </a:ext>
              </a:extLst>
            </p:cNvPr>
            <p:cNvSpPr/>
            <p:nvPr/>
          </p:nvSpPr>
          <p:spPr>
            <a:xfrm rot="-1790023">
              <a:off x="4443891" y="1666407"/>
              <a:ext cx="37024" cy="64039"/>
            </a:xfrm>
            <a:custGeom>
              <a:avLst/>
              <a:gdLst/>
              <a:ahLst/>
              <a:cxnLst/>
              <a:rect l="l" t="t" r="r" b="b"/>
              <a:pathLst>
                <a:path w="37023" h="64037" extrusionOk="0">
                  <a:moveTo>
                    <a:pt x="37025" y="32019"/>
                  </a:moveTo>
                  <a:cubicBezTo>
                    <a:pt x="37025" y="49703"/>
                    <a:pt x="28737" y="64038"/>
                    <a:pt x="18513" y="64038"/>
                  </a:cubicBezTo>
                  <a:cubicBezTo>
                    <a:pt x="8289" y="64038"/>
                    <a:pt x="1" y="49703"/>
                    <a:pt x="1" y="32019"/>
                  </a:cubicBezTo>
                  <a:cubicBezTo>
                    <a:pt x="1" y="14336"/>
                    <a:pt x="8289" y="1"/>
                    <a:pt x="18513" y="1"/>
                  </a:cubicBezTo>
                  <a:cubicBezTo>
                    <a:pt x="28737" y="1"/>
                    <a:pt x="37025" y="14336"/>
                    <a:pt x="37025" y="3201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3527;p38">
              <a:extLst>
                <a:ext uri="{FF2B5EF4-FFF2-40B4-BE49-F238E27FC236}">
                  <a16:creationId xmlns:a16="http://schemas.microsoft.com/office/drawing/2014/main" xmlns="" id="{CEE772A1-1C87-49A3-A979-8414399B58E3}"/>
                </a:ext>
              </a:extLst>
            </p:cNvPr>
            <p:cNvSpPr/>
            <p:nvPr/>
          </p:nvSpPr>
          <p:spPr>
            <a:xfrm>
              <a:off x="4445031" y="1680263"/>
              <a:ext cx="19019" cy="24476"/>
            </a:xfrm>
            <a:custGeom>
              <a:avLst/>
              <a:gdLst/>
              <a:ahLst/>
              <a:cxnLst/>
              <a:rect l="l" t="t" r="r" b="b"/>
              <a:pathLst>
                <a:path w="19019" h="24476" extrusionOk="0">
                  <a:moveTo>
                    <a:pt x="9510" y="23170"/>
                  </a:moveTo>
                  <a:cubicBezTo>
                    <a:pt x="3927" y="19532"/>
                    <a:pt x="399" y="13445"/>
                    <a:pt x="0" y="6787"/>
                  </a:cubicBezTo>
                  <a:cubicBezTo>
                    <a:pt x="0" y="691"/>
                    <a:pt x="4279" y="-1690"/>
                    <a:pt x="9510" y="1263"/>
                  </a:cubicBezTo>
                  <a:cubicBezTo>
                    <a:pt x="15130" y="4911"/>
                    <a:pt x="18667" y="11035"/>
                    <a:pt x="19019" y="17741"/>
                  </a:cubicBezTo>
                  <a:cubicBezTo>
                    <a:pt x="18924" y="23742"/>
                    <a:pt x="14740" y="26218"/>
                    <a:pt x="9510" y="23170"/>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3528;p38">
              <a:extLst>
                <a:ext uri="{FF2B5EF4-FFF2-40B4-BE49-F238E27FC236}">
                  <a16:creationId xmlns:a16="http://schemas.microsoft.com/office/drawing/2014/main" xmlns="" id="{42BACC90-8D73-42E8-AE01-6E0A14F9B785}"/>
                </a:ext>
              </a:extLst>
            </p:cNvPr>
            <p:cNvSpPr/>
            <p:nvPr/>
          </p:nvSpPr>
          <p:spPr>
            <a:xfrm>
              <a:off x="4937719" y="2165784"/>
              <a:ext cx="21015" cy="115427"/>
            </a:xfrm>
            <a:custGeom>
              <a:avLst/>
              <a:gdLst/>
              <a:ahLst/>
              <a:cxnLst/>
              <a:rect l="l" t="t" r="r" b="b"/>
              <a:pathLst>
                <a:path w="21015" h="115427" extrusionOk="0">
                  <a:moveTo>
                    <a:pt x="10556" y="114102"/>
                  </a:moveTo>
                  <a:lnTo>
                    <a:pt x="10556" y="114102"/>
                  </a:lnTo>
                  <a:cubicBezTo>
                    <a:pt x="4755" y="117531"/>
                    <a:pt x="0" y="114102"/>
                    <a:pt x="0" y="106196"/>
                  </a:cubicBezTo>
                  <a:lnTo>
                    <a:pt x="0" y="21423"/>
                  </a:lnTo>
                  <a:cubicBezTo>
                    <a:pt x="124" y="13422"/>
                    <a:pt x="4042" y="5964"/>
                    <a:pt x="10556" y="1326"/>
                  </a:cubicBezTo>
                  <a:lnTo>
                    <a:pt x="10556" y="1326"/>
                  </a:lnTo>
                  <a:cubicBezTo>
                    <a:pt x="16356" y="-2103"/>
                    <a:pt x="21016" y="1326"/>
                    <a:pt x="21016" y="9231"/>
                  </a:cubicBezTo>
                  <a:lnTo>
                    <a:pt x="21016" y="94004"/>
                  </a:lnTo>
                  <a:cubicBezTo>
                    <a:pt x="20930" y="101986"/>
                    <a:pt x="17041" y="109453"/>
                    <a:pt x="10556" y="114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3529;p38">
              <a:extLst>
                <a:ext uri="{FF2B5EF4-FFF2-40B4-BE49-F238E27FC236}">
                  <a16:creationId xmlns:a16="http://schemas.microsoft.com/office/drawing/2014/main" xmlns="" id="{4473966A-710A-446E-B402-4474B1C7C052}"/>
                </a:ext>
              </a:extLst>
            </p:cNvPr>
            <p:cNvSpPr/>
            <p:nvPr/>
          </p:nvSpPr>
          <p:spPr>
            <a:xfrm>
              <a:off x="4937719" y="2304659"/>
              <a:ext cx="21015" cy="115427"/>
            </a:xfrm>
            <a:custGeom>
              <a:avLst/>
              <a:gdLst/>
              <a:ahLst/>
              <a:cxnLst/>
              <a:rect l="l" t="t" r="r" b="b"/>
              <a:pathLst>
                <a:path w="21015" h="115427" extrusionOk="0">
                  <a:moveTo>
                    <a:pt x="10556" y="114102"/>
                  </a:moveTo>
                  <a:lnTo>
                    <a:pt x="10556" y="114102"/>
                  </a:lnTo>
                  <a:cubicBezTo>
                    <a:pt x="4755" y="117531"/>
                    <a:pt x="0" y="114102"/>
                    <a:pt x="0" y="106196"/>
                  </a:cubicBezTo>
                  <a:lnTo>
                    <a:pt x="0" y="21423"/>
                  </a:lnTo>
                  <a:cubicBezTo>
                    <a:pt x="124" y="13423"/>
                    <a:pt x="4042" y="5964"/>
                    <a:pt x="10556" y="1326"/>
                  </a:cubicBezTo>
                  <a:lnTo>
                    <a:pt x="10556" y="1326"/>
                  </a:lnTo>
                  <a:cubicBezTo>
                    <a:pt x="16356" y="-2103"/>
                    <a:pt x="21016" y="1326"/>
                    <a:pt x="21016" y="9232"/>
                  </a:cubicBezTo>
                  <a:lnTo>
                    <a:pt x="21016" y="94004"/>
                  </a:lnTo>
                  <a:cubicBezTo>
                    <a:pt x="20930" y="101986"/>
                    <a:pt x="17041" y="109454"/>
                    <a:pt x="10556" y="114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3530;p38">
              <a:extLst>
                <a:ext uri="{FF2B5EF4-FFF2-40B4-BE49-F238E27FC236}">
                  <a16:creationId xmlns:a16="http://schemas.microsoft.com/office/drawing/2014/main" xmlns="" id="{A6BE732E-CBA2-4802-8F5A-5BBBCC44BE83}"/>
                </a:ext>
              </a:extLst>
            </p:cNvPr>
            <p:cNvSpPr/>
            <p:nvPr/>
          </p:nvSpPr>
          <p:spPr>
            <a:xfrm>
              <a:off x="4126748" y="1626823"/>
              <a:ext cx="636661" cy="579135"/>
            </a:xfrm>
            <a:custGeom>
              <a:avLst/>
              <a:gdLst/>
              <a:ahLst/>
              <a:cxnLst/>
              <a:rect l="l" t="t" r="r" b="b"/>
              <a:pathLst>
                <a:path w="636661" h="579135" extrusionOk="0">
                  <a:moveTo>
                    <a:pt x="607277" y="575624"/>
                  </a:moveTo>
                  <a:lnTo>
                    <a:pt x="29384" y="241392"/>
                  </a:lnTo>
                  <a:cubicBezTo>
                    <a:pt x="11231" y="228400"/>
                    <a:pt x="323" y="207540"/>
                    <a:pt x="0" y="185195"/>
                  </a:cubicBezTo>
                  <a:lnTo>
                    <a:pt x="0" y="25746"/>
                  </a:lnTo>
                  <a:cubicBezTo>
                    <a:pt x="0" y="4124"/>
                    <a:pt x="13123" y="-5877"/>
                    <a:pt x="29384" y="3553"/>
                  </a:cubicBezTo>
                  <a:lnTo>
                    <a:pt x="607277" y="337690"/>
                  </a:lnTo>
                  <a:cubicBezTo>
                    <a:pt x="625403" y="350749"/>
                    <a:pt x="636301" y="371618"/>
                    <a:pt x="636662" y="393983"/>
                  </a:cubicBezTo>
                  <a:lnTo>
                    <a:pt x="636662" y="553336"/>
                  </a:lnTo>
                  <a:cubicBezTo>
                    <a:pt x="636662" y="575053"/>
                    <a:pt x="623444" y="584959"/>
                    <a:pt x="607277" y="57562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3531;p38">
              <a:extLst>
                <a:ext uri="{FF2B5EF4-FFF2-40B4-BE49-F238E27FC236}">
                  <a16:creationId xmlns:a16="http://schemas.microsoft.com/office/drawing/2014/main" xmlns="" id="{A1CC35FB-6AE4-4153-A0E0-A6666B9CF53E}"/>
                </a:ext>
              </a:extLst>
            </p:cNvPr>
            <p:cNvSpPr/>
            <p:nvPr/>
          </p:nvSpPr>
          <p:spPr>
            <a:xfrm>
              <a:off x="4126748" y="1794587"/>
              <a:ext cx="81591" cy="147256"/>
            </a:xfrm>
            <a:custGeom>
              <a:avLst/>
              <a:gdLst/>
              <a:ahLst/>
              <a:cxnLst/>
              <a:rect l="l" t="t" r="r" b="b"/>
              <a:pathLst>
                <a:path w="81591" h="147256" extrusionOk="0">
                  <a:moveTo>
                    <a:pt x="0" y="0"/>
                  </a:moveTo>
                  <a:lnTo>
                    <a:pt x="0" y="147256"/>
                  </a:lnTo>
                  <a:lnTo>
                    <a:pt x="81592" y="103822"/>
                  </a:lnTo>
                  <a:lnTo>
                    <a:pt x="0" y="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3532;p38">
              <a:extLst>
                <a:ext uri="{FF2B5EF4-FFF2-40B4-BE49-F238E27FC236}">
                  <a16:creationId xmlns:a16="http://schemas.microsoft.com/office/drawing/2014/main" xmlns="" id="{4103BCD6-871F-47F8-9001-8F8FDC40A447}"/>
                </a:ext>
              </a:extLst>
            </p:cNvPr>
            <p:cNvSpPr/>
            <p:nvPr/>
          </p:nvSpPr>
          <p:spPr>
            <a:xfrm>
              <a:off x="4244285" y="1743629"/>
              <a:ext cx="435820" cy="297370"/>
            </a:xfrm>
            <a:custGeom>
              <a:avLst/>
              <a:gdLst/>
              <a:ahLst/>
              <a:cxnLst/>
              <a:rect l="l" t="t" r="r" b="b"/>
              <a:pathLst>
                <a:path w="435820" h="297370" extrusionOk="0">
                  <a:moveTo>
                    <a:pt x="435821" y="297371"/>
                  </a:moveTo>
                  <a:lnTo>
                    <a:pt x="0" y="45339"/>
                  </a:lnTo>
                  <a:lnTo>
                    <a:pt x="0" y="0"/>
                  </a:lnTo>
                  <a:lnTo>
                    <a:pt x="435821" y="252032"/>
                  </a:lnTo>
                  <a:lnTo>
                    <a:pt x="435821" y="297371"/>
                  </a:ln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3533;p38">
              <a:extLst>
                <a:ext uri="{FF2B5EF4-FFF2-40B4-BE49-F238E27FC236}">
                  <a16:creationId xmlns:a16="http://schemas.microsoft.com/office/drawing/2014/main" xmlns="" id="{287BD62D-1702-4F41-AA13-BD8B3F662E39}"/>
                </a:ext>
              </a:extLst>
            </p:cNvPr>
            <p:cNvSpPr/>
            <p:nvPr/>
          </p:nvSpPr>
          <p:spPr>
            <a:xfrm>
              <a:off x="4244285" y="1811637"/>
              <a:ext cx="215485" cy="169925"/>
            </a:xfrm>
            <a:custGeom>
              <a:avLst/>
              <a:gdLst/>
              <a:ahLst/>
              <a:cxnLst/>
              <a:rect l="l" t="t" r="r" b="b"/>
              <a:pathLst>
                <a:path w="215485" h="169925" extrusionOk="0">
                  <a:moveTo>
                    <a:pt x="215486" y="169926"/>
                  </a:moveTo>
                  <a:lnTo>
                    <a:pt x="0" y="45244"/>
                  </a:lnTo>
                  <a:lnTo>
                    <a:pt x="0" y="0"/>
                  </a:lnTo>
                  <a:lnTo>
                    <a:pt x="215486" y="124587"/>
                  </a:lnTo>
                  <a:lnTo>
                    <a:pt x="215486" y="169926"/>
                  </a:ln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3534;p38">
              <a:extLst>
                <a:ext uri="{FF2B5EF4-FFF2-40B4-BE49-F238E27FC236}">
                  <a16:creationId xmlns:a16="http://schemas.microsoft.com/office/drawing/2014/main" xmlns="" id="{E5F53A1A-4202-49B9-8176-67E6D079E1AD}"/>
                </a:ext>
              </a:extLst>
            </p:cNvPr>
            <p:cNvSpPr/>
            <p:nvPr/>
          </p:nvSpPr>
          <p:spPr>
            <a:xfrm>
              <a:off x="4126748" y="2516077"/>
              <a:ext cx="479945" cy="412011"/>
            </a:xfrm>
            <a:custGeom>
              <a:avLst/>
              <a:gdLst/>
              <a:ahLst/>
              <a:cxnLst/>
              <a:rect l="l" t="t" r="r" b="b"/>
              <a:pathLst>
                <a:path w="479945" h="412011" extrusionOk="0">
                  <a:moveTo>
                    <a:pt x="450561" y="408461"/>
                  </a:moveTo>
                  <a:lnTo>
                    <a:pt x="29384" y="164906"/>
                  </a:lnTo>
                  <a:cubicBezTo>
                    <a:pt x="11231" y="151914"/>
                    <a:pt x="323" y="131054"/>
                    <a:pt x="0" y="108709"/>
                  </a:cubicBezTo>
                  <a:lnTo>
                    <a:pt x="0" y="25746"/>
                  </a:lnTo>
                  <a:cubicBezTo>
                    <a:pt x="0" y="4124"/>
                    <a:pt x="13123" y="-5877"/>
                    <a:pt x="29384" y="3553"/>
                  </a:cubicBezTo>
                  <a:lnTo>
                    <a:pt x="450561" y="247107"/>
                  </a:lnTo>
                  <a:cubicBezTo>
                    <a:pt x="468686" y="260128"/>
                    <a:pt x="479584" y="280968"/>
                    <a:pt x="479945" y="303304"/>
                  </a:cubicBezTo>
                  <a:lnTo>
                    <a:pt x="479945" y="386172"/>
                  </a:lnTo>
                  <a:cubicBezTo>
                    <a:pt x="479945" y="407889"/>
                    <a:pt x="466727" y="417890"/>
                    <a:pt x="450561" y="40846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3535;p38">
              <a:extLst>
                <a:ext uri="{FF2B5EF4-FFF2-40B4-BE49-F238E27FC236}">
                  <a16:creationId xmlns:a16="http://schemas.microsoft.com/office/drawing/2014/main" xmlns="" id="{3CBAD54B-F72A-4AE9-9882-A727B279DC79}"/>
                </a:ext>
              </a:extLst>
            </p:cNvPr>
            <p:cNvSpPr/>
            <p:nvPr/>
          </p:nvSpPr>
          <p:spPr>
            <a:xfrm>
              <a:off x="4126748" y="2604593"/>
              <a:ext cx="81591" cy="147256"/>
            </a:xfrm>
            <a:custGeom>
              <a:avLst/>
              <a:gdLst/>
              <a:ahLst/>
              <a:cxnLst/>
              <a:rect l="l" t="t" r="r" b="b"/>
              <a:pathLst>
                <a:path w="81591" h="147256" extrusionOk="0">
                  <a:moveTo>
                    <a:pt x="0" y="0"/>
                  </a:moveTo>
                  <a:lnTo>
                    <a:pt x="0" y="147256"/>
                  </a:lnTo>
                  <a:lnTo>
                    <a:pt x="81592" y="103822"/>
                  </a:lnTo>
                  <a:lnTo>
                    <a:pt x="0" y="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3536;p38">
              <a:extLst>
                <a:ext uri="{FF2B5EF4-FFF2-40B4-BE49-F238E27FC236}">
                  <a16:creationId xmlns:a16="http://schemas.microsoft.com/office/drawing/2014/main" xmlns="" id="{266DF620-94A7-4B85-A122-3D2DBEBE6184}"/>
                </a:ext>
              </a:extLst>
            </p:cNvPr>
            <p:cNvSpPr/>
            <p:nvPr/>
          </p:nvSpPr>
          <p:spPr>
            <a:xfrm>
              <a:off x="4215377" y="2616119"/>
              <a:ext cx="328553" cy="235362"/>
            </a:xfrm>
            <a:custGeom>
              <a:avLst/>
              <a:gdLst/>
              <a:ahLst/>
              <a:cxnLst/>
              <a:rect l="l" t="t" r="r" b="b"/>
              <a:pathLst>
                <a:path w="328553" h="235362" extrusionOk="0">
                  <a:moveTo>
                    <a:pt x="328554" y="235363"/>
                  </a:moveTo>
                  <a:lnTo>
                    <a:pt x="0" y="45339"/>
                  </a:lnTo>
                  <a:lnTo>
                    <a:pt x="0" y="0"/>
                  </a:lnTo>
                  <a:lnTo>
                    <a:pt x="328554" y="190024"/>
                  </a:lnTo>
                  <a:lnTo>
                    <a:pt x="328554" y="235363"/>
                  </a:ln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3537;p38">
              <a:extLst>
                <a:ext uri="{FF2B5EF4-FFF2-40B4-BE49-F238E27FC236}">
                  <a16:creationId xmlns:a16="http://schemas.microsoft.com/office/drawing/2014/main" xmlns="" id="{A144F63F-9385-43D7-B917-B5DFCCCDDD8F}"/>
                </a:ext>
              </a:extLst>
            </p:cNvPr>
            <p:cNvSpPr/>
            <p:nvPr/>
          </p:nvSpPr>
          <p:spPr>
            <a:xfrm>
              <a:off x="4331202" y="2188583"/>
              <a:ext cx="432207" cy="461037"/>
            </a:xfrm>
            <a:custGeom>
              <a:avLst/>
              <a:gdLst/>
              <a:ahLst/>
              <a:cxnLst/>
              <a:rect l="l" t="t" r="r" b="b"/>
              <a:pathLst>
                <a:path w="432207" h="461037" extrusionOk="0">
                  <a:moveTo>
                    <a:pt x="29384" y="241512"/>
                  </a:moveTo>
                  <a:lnTo>
                    <a:pt x="402823" y="457444"/>
                  </a:lnTo>
                  <a:cubicBezTo>
                    <a:pt x="418989" y="466969"/>
                    <a:pt x="432207" y="456873"/>
                    <a:pt x="432207" y="435251"/>
                  </a:cubicBezTo>
                  <a:lnTo>
                    <a:pt x="432207" y="275517"/>
                  </a:lnTo>
                  <a:cubicBezTo>
                    <a:pt x="431856" y="253180"/>
                    <a:pt x="420958" y="232330"/>
                    <a:pt x="402823" y="219319"/>
                  </a:cubicBezTo>
                  <a:lnTo>
                    <a:pt x="29384" y="3578"/>
                  </a:lnTo>
                  <a:cubicBezTo>
                    <a:pt x="13123" y="-5947"/>
                    <a:pt x="0" y="4245"/>
                    <a:pt x="0" y="25866"/>
                  </a:cubicBezTo>
                  <a:lnTo>
                    <a:pt x="0" y="185315"/>
                  </a:lnTo>
                  <a:cubicBezTo>
                    <a:pt x="352" y="207651"/>
                    <a:pt x="11250" y="228501"/>
                    <a:pt x="29384" y="24151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 name="Google Shape;3538;p38">
              <a:extLst>
                <a:ext uri="{FF2B5EF4-FFF2-40B4-BE49-F238E27FC236}">
                  <a16:creationId xmlns:a16="http://schemas.microsoft.com/office/drawing/2014/main" xmlns="" id="{50590E9F-F002-462F-BE2F-1C2C32A99335}"/>
                </a:ext>
              </a:extLst>
            </p:cNvPr>
            <p:cNvSpPr/>
            <p:nvPr/>
          </p:nvSpPr>
          <p:spPr>
            <a:xfrm>
              <a:off x="4681723" y="2606403"/>
              <a:ext cx="81686" cy="147256"/>
            </a:xfrm>
            <a:custGeom>
              <a:avLst/>
              <a:gdLst/>
              <a:ahLst/>
              <a:cxnLst/>
              <a:rect l="l" t="t" r="r" b="b"/>
              <a:pathLst>
                <a:path w="81686" h="147256" extrusionOk="0">
                  <a:moveTo>
                    <a:pt x="81687" y="0"/>
                  </a:moveTo>
                  <a:lnTo>
                    <a:pt x="81687" y="147256"/>
                  </a:lnTo>
                  <a:lnTo>
                    <a:pt x="0" y="9430"/>
                  </a:lnTo>
                  <a:lnTo>
                    <a:pt x="81687" y="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3539;p38">
              <a:extLst>
                <a:ext uri="{FF2B5EF4-FFF2-40B4-BE49-F238E27FC236}">
                  <a16:creationId xmlns:a16="http://schemas.microsoft.com/office/drawing/2014/main" xmlns="" id="{2542068E-C7E2-4A7C-B963-189DC893C65A}"/>
                </a:ext>
              </a:extLst>
            </p:cNvPr>
            <p:cNvSpPr/>
            <p:nvPr/>
          </p:nvSpPr>
          <p:spPr>
            <a:xfrm>
              <a:off x="4408324" y="2282172"/>
              <a:ext cx="246676" cy="187928"/>
            </a:xfrm>
            <a:custGeom>
              <a:avLst/>
              <a:gdLst/>
              <a:ahLst/>
              <a:cxnLst/>
              <a:rect l="l" t="t" r="r" b="b"/>
              <a:pathLst>
                <a:path w="246676" h="187928" extrusionOk="0">
                  <a:moveTo>
                    <a:pt x="0" y="45244"/>
                  </a:moveTo>
                  <a:lnTo>
                    <a:pt x="246677" y="187928"/>
                  </a:lnTo>
                  <a:lnTo>
                    <a:pt x="246677" y="142589"/>
                  </a:lnTo>
                  <a:lnTo>
                    <a:pt x="0" y="0"/>
                  </a:lnTo>
                  <a:lnTo>
                    <a:pt x="0" y="452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3540;p38">
              <a:extLst>
                <a:ext uri="{FF2B5EF4-FFF2-40B4-BE49-F238E27FC236}">
                  <a16:creationId xmlns:a16="http://schemas.microsoft.com/office/drawing/2014/main" xmlns="" id="{DA3C7E69-70D2-42D6-87A8-7B75D4429DBC}"/>
                </a:ext>
              </a:extLst>
            </p:cNvPr>
            <p:cNvSpPr/>
            <p:nvPr/>
          </p:nvSpPr>
          <p:spPr>
            <a:xfrm>
              <a:off x="4408324" y="2350085"/>
              <a:ext cx="132182" cy="121824"/>
            </a:xfrm>
            <a:custGeom>
              <a:avLst/>
              <a:gdLst/>
              <a:ahLst/>
              <a:cxnLst/>
              <a:rect l="l" t="t" r="r" b="b"/>
              <a:pathLst>
                <a:path w="132182" h="121824" extrusionOk="0">
                  <a:moveTo>
                    <a:pt x="0" y="45339"/>
                  </a:moveTo>
                  <a:lnTo>
                    <a:pt x="132182" y="121825"/>
                  </a:lnTo>
                  <a:lnTo>
                    <a:pt x="132182" y="76486"/>
                  </a:lnTo>
                  <a:lnTo>
                    <a:pt x="0" y="0"/>
                  </a:lnTo>
                  <a:lnTo>
                    <a:pt x="0" y="453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 name="Google Shape;3541;p38">
              <a:extLst>
                <a:ext uri="{FF2B5EF4-FFF2-40B4-BE49-F238E27FC236}">
                  <a16:creationId xmlns:a16="http://schemas.microsoft.com/office/drawing/2014/main" xmlns="" id="{0964A74C-B8DC-47C3-B696-D9484BD7FAA4}"/>
                </a:ext>
              </a:extLst>
            </p:cNvPr>
            <p:cNvSpPr/>
            <p:nvPr/>
          </p:nvSpPr>
          <p:spPr>
            <a:xfrm>
              <a:off x="4126748" y="2914279"/>
              <a:ext cx="633238" cy="577349"/>
            </a:xfrm>
            <a:custGeom>
              <a:avLst/>
              <a:gdLst/>
              <a:ahLst/>
              <a:cxnLst/>
              <a:rect l="l" t="t" r="r" b="b"/>
              <a:pathLst>
                <a:path w="633238" h="577349" extrusionOk="0">
                  <a:moveTo>
                    <a:pt x="29384" y="241526"/>
                  </a:moveTo>
                  <a:lnTo>
                    <a:pt x="603854" y="573758"/>
                  </a:lnTo>
                  <a:cubicBezTo>
                    <a:pt x="620115" y="583283"/>
                    <a:pt x="633238" y="573187"/>
                    <a:pt x="633238" y="551470"/>
                  </a:cubicBezTo>
                  <a:lnTo>
                    <a:pt x="633238" y="392116"/>
                  </a:lnTo>
                  <a:cubicBezTo>
                    <a:pt x="632915" y="369742"/>
                    <a:pt x="622017" y="348854"/>
                    <a:pt x="603854" y="335823"/>
                  </a:cubicBezTo>
                  <a:lnTo>
                    <a:pt x="29384" y="3592"/>
                  </a:lnTo>
                  <a:cubicBezTo>
                    <a:pt x="13123" y="-5933"/>
                    <a:pt x="0" y="4163"/>
                    <a:pt x="0" y="25880"/>
                  </a:cubicBezTo>
                  <a:lnTo>
                    <a:pt x="0" y="185329"/>
                  </a:lnTo>
                  <a:cubicBezTo>
                    <a:pt x="352" y="207665"/>
                    <a:pt x="11250" y="228515"/>
                    <a:pt x="29384" y="24152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3542;p38">
              <a:extLst>
                <a:ext uri="{FF2B5EF4-FFF2-40B4-BE49-F238E27FC236}">
                  <a16:creationId xmlns:a16="http://schemas.microsoft.com/office/drawing/2014/main" xmlns="" id="{C7F87A11-9D9F-49C8-B121-8C5FB1AC62B8}"/>
                </a:ext>
              </a:extLst>
            </p:cNvPr>
            <p:cNvSpPr/>
            <p:nvPr/>
          </p:nvSpPr>
          <p:spPr>
            <a:xfrm>
              <a:off x="4678395" y="3448413"/>
              <a:ext cx="81591" cy="147256"/>
            </a:xfrm>
            <a:custGeom>
              <a:avLst/>
              <a:gdLst/>
              <a:ahLst/>
              <a:cxnLst/>
              <a:rect l="l" t="t" r="r" b="b"/>
              <a:pathLst>
                <a:path w="81591" h="147256" extrusionOk="0">
                  <a:moveTo>
                    <a:pt x="81591" y="0"/>
                  </a:moveTo>
                  <a:lnTo>
                    <a:pt x="81591" y="147256"/>
                  </a:lnTo>
                  <a:lnTo>
                    <a:pt x="0" y="9430"/>
                  </a:lnTo>
                  <a:lnTo>
                    <a:pt x="81591" y="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3543;p38">
              <a:extLst>
                <a:ext uri="{FF2B5EF4-FFF2-40B4-BE49-F238E27FC236}">
                  <a16:creationId xmlns:a16="http://schemas.microsoft.com/office/drawing/2014/main" xmlns="" id="{A604E542-D10C-4A4E-ADE5-197941DE51A5}"/>
                </a:ext>
              </a:extLst>
            </p:cNvPr>
            <p:cNvSpPr/>
            <p:nvPr/>
          </p:nvSpPr>
          <p:spPr>
            <a:xfrm>
              <a:off x="4214901" y="3014168"/>
              <a:ext cx="406436" cy="280416"/>
            </a:xfrm>
            <a:custGeom>
              <a:avLst/>
              <a:gdLst/>
              <a:ahLst/>
              <a:cxnLst/>
              <a:rect l="l" t="t" r="r" b="b"/>
              <a:pathLst>
                <a:path w="406436" h="280416" extrusionOk="0">
                  <a:moveTo>
                    <a:pt x="0" y="45339"/>
                  </a:moveTo>
                  <a:lnTo>
                    <a:pt x="406437" y="280416"/>
                  </a:lnTo>
                  <a:lnTo>
                    <a:pt x="406437" y="235077"/>
                  </a:lnTo>
                  <a:lnTo>
                    <a:pt x="0" y="0"/>
                  </a:lnTo>
                  <a:lnTo>
                    <a:pt x="0" y="453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3544;p38">
              <a:extLst>
                <a:ext uri="{FF2B5EF4-FFF2-40B4-BE49-F238E27FC236}">
                  <a16:creationId xmlns:a16="http://schemas.microsoft.com/office/drawing/2014/main" xmlns="" id="{115E93CC-0E33-4CD0-81FB-1430457A3A26}"/>
                </a:ext>
              </a:extLst>
            </p:cNvPr>
            <p:cNvSpPr/>
            <p:nvPr/>
          </p:nvSpPr>
          <p:spPr>
            <a:xfrm>
              <a:off x="4214901" y="3082177"/>
              <a:ext cx="378668" cy="264318"/>
            </a:xfrm>
            <a:custGeom>
              <a:avLst/>
              <a:gdLst/>
              <a:ahLst/>
              <a:cxnLst/>
              <a:rect l="l" t="t" r="r" b="b"/>
              <a:pathLst>
                <a:path w="378668" h="264318" extrusionOk="0">
                  <a:moveTo>
                    <a:pt x="0" y="45339"/>
                  </a:moveTo>
                  <a:lnTo>
                    <a:pt x="378669" y="264319"/>
                  </a:lnTo>
                  <a:lnTo>
                    <a:pt x="378669" y="218980"/>
                  </a:lnTo>
                  <a:lnTo>
                    <a:pt x="0" y="0"/>
                  </a:lnTo>
                  <a:lnTo>
                    <a:pt x="0" y="453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3545;p38">
              <a:extLst>
                <a:ext uri="{FF2B5EF4-FFF2-40B4-BE49-F238E27FC236}">
                  <a16:creationId xmlns:a16="http://schemas.microsoft.com/office/drawing/2014/main" xmlns="" id="{EAD30E5D-79E4-4CD4-9B60-4FD64FA56BCD}"/>
                </a:ext>
              </a:extLst>
            </p:cNvPr>
            <p:cNvSpPr/>
            <p:nvPr/>
          </p:nvSpPr>
          <p:spPr>
            <a:xfrm>
              <a:off x="4121803" y="3338085"/>
              <a:ext cx="646456" cy="502188"/>
            </a:xfrm>
            <a:custGeom>
              <a:avLst/>
              <a:gdLst/>
              <a:ahLst/>
              <a:cxnLst/>
              <a:rect l="l" t="t" r="r" b="b"/>
              <a:pathLst>
                <a:path w="646456" h="502188" extrusionOk="0">
                  <a:moveTo>
                    <a:pt x="612222" y="497615"/>
                  </a:moveTo>
                  <a:lnTo>
                    <a:pt x="34329" y="163287"/>
                  </a:lnTo>
                  <a:cubicBezTo>
                    <a:pt x="14093" y="150038"/>
                    <a:pt x="1350" y="127940"/>
                    <a:pt x="0" y="103756"/>
                  </a:cubicBezTo>
                  <a:lnTo>
                    <a:pt x="0" y="24508"/>
                  </a:lnTo>
                  <a:cubicBezTo>
                    <a:pt x="0" y="2601"/>
                    <a:pt x="15406" y="-6258"/>
                    <a:pt x="34329" y="4696"/>
                  </a:cubicBezTo>
                  <a:lnTo>
                    <a:pt x="612222" y="338833"/>
                  </a:lnTo>
                  <a:cubicBezTo>
                    <a:pt x="632421" y="352101"/>
                    <a:pt x="645135" y="374199"/>
                    <a:pt x="646457" y="398364"/>
                  </a:cubicBezTo>
                  <a:lnTo>
                    <a:pt x="646457" y="477612"/>
                  </a:lnTo>
                  <a:cubicBezTo>
                    <a:pt x="646457" y="499520"/>
                    <a:pt x="631051" y="508378"/>
                    <a:pt x="612222" y="497615"/>
                  </a:cubicBezTo>
                  <a:close/>
                  <a:moveTo>
                    <a:pt x="34329" y="16031"/>
                  </a:moveTo>
                  <a:cubicBezTo>
                    <a:pt x="20826" y="8220"/>
                    <a:pt x="9795" y="14507"/>
                    <a:pt x="9795" y="30128"/>
                  </a:cubicBezTo>
                  <a:lnTo>
                    <a:pt x="9795" y="109471"/>
                  </a:lnTo>
                  <a:cubicBezTo>
                    <a:pt x="10755" y="126740"/>
                    <a:pt x="19865" y="142513"/>
                    <a:pt x="34329" y="151953"/>
                  </a:cubicBezTo>
                  <a:lnTo>
                    <a:pt x="612222" y="486090"/>
                  </a:lnTo>
                  <a:cubicBezTo>
                    <a:pt x="625726" y="493900"/>
                    <a:pt x="636662" y="487614"/>
                    <a:pt x="636662" y="471993"/>
                  </a:cubicBezTo>
                  <a:lnTo>
                    <a:pt x="636662" y="392840"/>
                  </a:lnTo>
                  <a:cubicBezTo>
                    <a:pt x="635740" y="375590"/>
                    <a:pt x="626667" y="359807"/>
                    <a:pt x="612222" y="35035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3546;p38">
              <a:extLst>
                <a:ext uri="{FF2B5EF4-FFF2-40B4-BE49-F238E27FC236}">
                  <a16:creationId xmlns:a16="http://schemas.microsoft.com/office/drawing/2014/main" xmlns="" id="{5636E1C4-BC18-4BA0-A604-B9EB2D2D02F9}"/>
                </a:ext>
              </a:extLst>
            </p:cNvPr>
            <p:cNvSpPr/>
            <p:nvPr/>
          </p:nvSpPr>
          <p:spPr>
            <a:xfrm>
              <a:off x="4169160" y="3393740"/>
              <a:ext cx="9794" cy="81152"/>
            </a:xfrm>
            <a:custGeom>
              <a:avLst/>
              <a:gdLst/>
              <a:ahLst/>
              <a:cxnLst/>
              <a:rect l="l" t="t" r="r" b="b"/>
              <a:pathLst>
                <a:path w="9794" h="81152" extrusionOk="0">
                  <a:moveTo>
                    <a:pt x="9795" y="81153"/>
                  </a:moveTo>
                  <a:lnTo>
                    <a:pt x="0" y="75533"/>
                  </a:lnTo>
                  <a:lnTo>
                    <a:pt x="0" y="0"/>
                  </a:lnTo>
                  <a:lnTo>
                    <a:pt x="9795" y="5620"/>
                  </a:lnTo>
                  <a:lnTo>
                    <a:pt x="9795" y="811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 name="Google Shape;3547;p38">
              <a:extLst>
                <a:ext uri="{FF2B5EF4-FFF2-40B4-BE49-F238E27FC236}">
                  <a16:creationId xmlns:a16="http://schemas.microsoft.com/office/drawing/2014/main" xmlns="" id="{457E4C60-EF2E-4380-9ED7-7C3B8B453A2B}"/>
                </a:ext>
              </a:extLst>
            </p:cNvPr>
            <p:cNvSpPr/>
            <p:nvPr/>
          </p:nvSpPr>
          <p:spPr>
            <a:xfrm>
              <a:off x="5586458" y="2808047"/>
              <a:ext cx="658819" cy="381000"/>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 name="Google Shape;3548;p38">
              <a:extLst>
                <a:ext uri="{FF2B5EF4-FFF2-40B4-BE49-F238E27FC236}">
                  <a16:creationId xmlns:a16="http://schemas.microsoft.com/office/drawing/2014/main" xmlns="" id="{E37E977C-E792-4F3E-8708-DCFDA704B42F}"/>
                </a:ext>
              </a:extLst>
            </p:cNvPr>
            <p:cNvSpPr/>
            <p:nvPr/>
          </p:nvSpPr>
          <p:spPr>
            <a:xfrm>
              <a:off x="5921101" y="2949869"/>
              <a:ext cx="191092" cy="147874"/>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 name="Google Shape;3549;p38">
              <a:extLst>
                <a:ext uri="{FF2B5EF4-FFF2-40B4-BE49-F238E27FC236}">
                  <a16:creationId xmlns:a16="http://schemas.microsoft.com/office/drawing/2014/main" xmlns="" id="{6E71D63C-7B6C-491F-BE77-61A808D9555A}"/>
                </a:ext>
              </a:extLst>
            </p:cNvPr>
            <p:cNvSpPr/>
            <p:nvPr/>
          </p:nvSpPr>
          <p:spPr>
            <a:xfrm>
              <a:off x="5922144" y="2998547"/>
              <a:ext cx="190145" cy="99367"/>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 name="Google Shape;3550;p38">
              <a:extLst>
                <a:ext uri="{FF2B5EF4-FFF2-40B4-BE49-F238E27FC236}">
                  <a16:creationId xmlns:a16="http://schemas.microsoft.com/office/drawing/2014/main" xmlns="" id="{7E3A28D0-9058-4249-B103-695582F4E80B}"/>
                </a:ext>
              </a:extLst>
            </p:cNvPr>
            <p:cNvSpPr/>
            <p:nvPr/>
          </p:nvSpPr>
          <p:spPr>
            <a:xfrm>
              <a:off x="5725279" y="2875668"/>
              <a:ext cx="190969" cy="142446"/>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 name="Google Shape;3551;p38">
              <a:extLst>
                <a:ext uri="{FF2B5EF4-FFF2-40B4-BE49-F238E27FC236}">
                  <a16:creationId xmlns:a16="http://schemas.microsoft.com/office/drawing/2014/main" xmlns="" id="{08C47BA4-119E-477D-87C4-0937EDFB6200}"/>
                </a:ext>
              </a:extLst>
            </p:cNvPr>
            <p:cNvSpPr/>
            <p:nvPr/>
          </p:nvSpPr>
          <p:spPr>
            <a:xfrm>
              <a:off x="5725677" y="2921300"/>
              <a:ext cx="190145" cy="99378"/>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 name="Google Shape;3552;p38">
              <a:extLst>
                <a:ext uri="{FF2B5EF4-FFF2-40B4-BE49-F238E27FC236}">
                  <a16:creationId xmlns:a16="http://schemas.microsoft.com/office/drawing/2014/main" xmlns="" id="{1A4A2127-B73B-4308-8A27-FC3BB88C83AF}"/>
                </a:ext>
              </a:extLst>
            </p:cNvPr>
            <p:cNvSpPr/>
            <p:nvPr/>
          </p:nvSpPr>
          <p:spPr>
            <a:xfrm>
              <a:off x="5773415" y="2020234"/>
              <a:ext cx="328490" cy="94353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 name="Google Shape;3553;p38">
              <a:extLst>
                <a:ext uri="{FF2B5EF4-FFF2-40B4-BE49-F238E27FC236}">
                  <a16:creationId xmlns:a16="http://schemas.microsoft.com/office/drawing/2014/main" xmlns="" id="{9B4DDA94-1A75-4DE6-A07B-71A2BEE09982}"/>
                </a:ext>
              </a:extLst>
            </p:cNvPr>
            <p:cNvSpPr/>
            <p:nvPr/>
          </p:nvSpPr>
          <p:spPr>
            <a:xfrm>
              <a:off x="5847677" y="1431875"/>
              <a:ext cx="210314" cy="204988"/>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 name="Google Shape;3554;p38">
              <a:extLst>
                <a:ext uri="{FF2B5EF4-FFF2-40B4-BE49-F238E27FC236}">
                  <a16:creationId xmlns:a16="http://schemas.microsoft.com/office/drawing/2014/main" xmlns="" id="{2CC2850A-6EAD-4BAD-9365-8DAFE28FF68B}"/>
                </a:ext>
              </a:extLst>
            </p:cNvPr>
            <p:cNvSpPr/>
            <p:nvPr/>
          </p:nvSpPr>
          <p:spPr>
            <a:xfrm>
              <a:off x="5515422" y="1497214"/>
              <a:ext cx="317332" cy="453297"/>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 name="Google Shape;3555;p38">
              <a:extLst>
                <a:ext uri="{FF2B5EF4-FFF2-40B4-BE49-F238E27FC236}">
                  <a16:creationId xmlns:a16="http://schemas.microsoft.com/office/drawing/2014/main" xmlns="" id="{E6E026D3-D2F6-4E36-ACCD-80DA4021EFFB}"/>
                </a:ext>
              </a:extLst>
            </p:cNvPr>
            <p:cNvSpPr/>
            <p:nvPr/>
          </p:nvSpPr>
          <p:spPr>
            <a:xfrm>
              <a:off x="5490085" y="1875271"/>
              <a:ext cx="151441" cy="99116"/>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 name="Google Shape;3556;p38">
              <a:extLst>
                <a:ext uri="{FF2B5EF4-FFF2-40B4-BE49-F238E27FC236}">
                  <a16:creationId xmlns:a16="http://schemas.microsoft.com/office/drawing/2014/main" xmlns="" id="{EC3C14D9-6E08-4CE6-9DF6-680A995D0432}"/>
                </a:ext>
              </a:extLst>
            </p:cNvPr>
            <p:cNvSpPr/>
            <p:nvPr/>
          </p:nvSpPr>
          <p:spPr>
            <a:xfrm>
              <a:off x="5494480" y="1896496"/>
              <a:ext cx="98885" cy="82426"/>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 name="Google Shape;3557;p38">
              <a:extLst>
                <a:ext uri="{FF2B5EF4-FFF2-40B4-BE49-F238E27FC236}">
                  <a16:creationId xmlns:a16="http://schemas.microsoft.com/office/drawing/2014/main" xmlns="" id="{2876CE11-2741-4FA2-83C5-2A01E480FCD5}"/>
                </a:ext>
              </a:extLst>
            </p:cNvPr>
            <p:cNvSpPr/>
            <p:nvPr/>
          </p:nvSpPr>
          <p:spPr>
            <a:xfrm>
              <a:off x="5773193" y="1460583"/>
              <a:ext cx="342080" cy="688737"/>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 name="Google Shape;3558;p38">
              <a:extLst>
                <a:ext uri="{FF2B5EF4-FFF2-40B4-BE49-F238E27FC236}">
                  <a16:creationId xmlns:a16="http://schemas.microsoft.com/office/drawing/2014/main" xmlns="" id="{26761F6B-260D-4F91-8D99-E68F6A6F96D8}"/>
                </a:ext>
              </a:extLst>
            </p:cNvPr>
            <p:cNvSpPr/>
            <p:nvPr/>
          </p:nvSpPr>
          <p:spPr>
            <a:xfrm>
              <a:off x="6052262" y="1601698"/>
              <a:ext cx="132559" cy="608427"/>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 name="Google Shape;3559;p38">
              <a:extLst>
                <a:ext uri="{FF2B5EF4-FFF2-40B4-BE49-F238E27FC236}">
                  <a16:creationId xmlns:a16="http://schemas.microsoft.com/office/drawing/2014/main" xmlns="" id="{DFE8472A-0FC8-402D-AE19-1730F67B9B9B}"/>
                </a:ext>
              </a:extLst>
            </p:cNvPr>
            <p:cNvSpPr/>
            <p:nvPr/>
          </p:nvSpPr>
          <p:spPr>
            <a:xfrm>
              <a:off x="5838983" y="1219006"/>
              <a:ext cx="226927" cy="276849"/>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 name="Google Shape;3560;p38">
              <a:extLst>
                <a:ext uri="{FF2B5EF4-FFF2-40B4-BE49-F238E27FC236}">
                  <a16:creationId xmlns:a16="http://schemas.microsoft.com/office/drawing/2014/main" xmlns="" id="{410E8A4A-36FF-4F40-AD63-E143DED196F3}"/>
                </a:ext>
              </a:extLst>
            </p:cNvPr>
            <p:cNvSpPr/>
            <p:nvPr/>
          </p:nvSpPr>
          <p:spPr>
            <a:xfrm>
              <a:off x="5847630" y="1194850"/>
              <a:ext cx="239905" cy="237025"/>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 name="Google Shape;3561;p38">
              <a:extLst>
                <a:ext uri="{FF2B5EF4-FFF2-40B4-BE49-F238E27FC236}">
                  <a16:creationId xmlns:a16="http://schemas.microsoft.com/office/drawing/2014/main" xmlns="" id="{A93E99AC-3E0C-49F5-B519-B4D86AFEBC72}"/>
                </a:ext>
              </a:extLst>
            </p:cNvPr>
            <p:cNvSpPr/>
            <p:nvPr/>
          </p:nvSpPr>
          <p:spPr>
            <a:xfrm>
              <a:off x="6035307" y="1564524"/>
              <a:ext cx="148633" cy="202336"/>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 name="Google Shape;3562;p38">
              <a:extLst>
                <a:ext uri="{FF2B5EF4-FFF2-40B4-BE49-F238E27FC236}">
                  <a16:creationId xmlns:a16="http://schemas.microsoft.com/office/drawing/2014/main" xmlns="" id="{2A7859FC-8E91-4287-81AB-E8F9BDB6147F}"/>
                </a:ext>
              </a:extLst>
            </p:cNvPr>
            <p:cNvSpPr/>
            <p:nvPr/>
          </p:nvSpPr>
          <p:spPr>
            <a:xfrm>
              <a:off x="5727199" y="1461212"/>
              <a:ext cx="120770" cy="194746"/>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 name="Google Shape;3563;p38">
              <a:extLst>
                <a:ext uri="{FF2B5EF4-FFF2-40B4-BE49-F238E27FC236}">
                  <a16:creationId xmlns:a16="http://schemas.microsoft.com/office/drawing/2014/main" xmlns="" id="{BCE71C07-F7F4-41CD-91F8-6B4E5A10F574}"/>
                </a:ext>
              </a:extLst>
            </p:cNvPr>
            <p:cNvSpPr/>
            <p:nvPr/>
          </p:nvSpPr>
          <p:spPr>
            <a:xfrm>
              <a:off x="2473900" y="4607987"/>
              <a:ext cx="657677" cy="380237"/>
            </a:xfrm>
            <a:custGeom>
              <a:avLst/>
              <a:gdLst/>
              <a:ahLst/>
              <a:cxnLst/>
              <a:rect l="l" t="t" r="r" b="b"/>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 name="Google Shape;3564;p38">
              <a:extLst>
                <a:ext uri="{FF2B5EF4-FFF2-40B4-BE49-F238E27FC236}">
                  <a16:creationId xmlns:a16="http://schemas.microsoft.com/office/drawing/2014/main" xmlns="" id="{DA146891-055B-4E33-9CA9-EF9F16999FF3}"/>
                </a:ext>
              </a:extLst>
            </p:cNvPr>
            <p:cNvSpPr/>
            <p:nvPr/>
          </p:nvSpPr>
          <p:spPr>
            <a:xfrm>
              <a:off x="2526860" y="3374023"/>
              <a:ext cx="157580" cy="343757"/>
            </a:xfrm>
            <a:custGeom>
              <a:avLst/>
              <a:gdLst/>
              <a:ahLst/>
              <a:cxnLst/>
              <a:rect l="l" t="t" r="r" b="b"/>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 name="Google Shape;3565;p38">
              <a:extLst>
                <a:ext uri="{FF2B5EF4-FFF2-40B4-BE49-F238E27FC236}">
                  <a16:creationId xmlns:a16="http://schemas.microsoft.com/office/drawing/2014/main" xmlns="" id="{5FEE05D2-FFE2-496B-81E9-0874C375A880}"/>
                </a:ext>
              </a:extLst>
            </p:cNvPr>
            <p:cNvSpPr/>
            <p:nvPr/>
          </p:nvSpPr>
          <p:spPr>
            <a:xfrm>
              <a:off x="2548930" y="3232673"/>
              <a:ext cx="113353" cy="218341"/>
            </a:xfrm>
            <a:custGeom>
              <a:avLst/>
              <a:gdLst/>
              <a:ahLst/>
              <a:cxnLst/>
              <a:rect l="l" t="t" r="r" b="b"/>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 name="Google Shape;3566;p38">
              <a:extLst>
                <a:ext uri="{FF2B5EF4-FFF2-40B4-BE49-F238E27FC236}">
                  <a16:creationId xmlns:a16="http://schemas.microsoft.com/office/drawing/2014/main" xmlns="" id="{E971CA6E-ECFC-475D-AE6E-9989812E66A0}"/>
                </a:ext>
              </a:extLst>
            </p:cNvPr>
            <p:cNvSpPr/>
            <p:nvPr/>
          </p:nvSpPr>
          <p:spPr>
            <a:xfrm>
              <a:off x="2798668" y="4744252"/>
              <a:ext cx="244333" cy="137739"/>
            </a:xfrm>
            <a:custGeom>
              <a:avLst/>
              <a:gdLst/>
              <a:ahLst/>
              <a:cxnLst/>
              <a:rect l="l" t="t" r="r" b="b"/>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 name="Google Shape;3567;p38">
              <a:extLst>
                <a:ext uri="{FF2B5EF4-FFF2-40B4-BE49-F238E27FC236}">
                  <a16:creationId xmlns:a16="http://schemas.microsoft.com/office/drawing/2014/main" xmlns="" id="{EF56D112-9B78-4378-BA34-81190192129C}"/>
                </a:ext>
              </a:extLst>
            </p:cNvPr>
            <p:cNvSpPr/>
            <p:nvPr/>
          </p:nvSpPr>
          <p:spPr>
            <a:xfrm>
              <a:off x="2802738" y="4767054"/>
              <a:ext cx="240222" cy="115414"/>
            </a:xfrm>
            <a:custGeom>
              <a:avLst/>
              <a:gdLst/>
              <a:ahLst/>
              <a:cxnLst/>
              <a:rect l="l" t="t" r="r" b="b"/>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 name="Google Shape;3568;p38">
              <a:extLst>
                <a:ext uri="{FF2B5EF4-FFF2-40B4-BE49-F238E27FC236}">
                  <a16:creationId xmlns:a16="http://schemas.microsoft.com/office/drawing/2014/main" xmlns="" id="{839A997A-4E72-4F3B-BB70-7BE65BD5BE94}"/>
                </a:ext>
              </a:extLst>
            </p:cNvPr>
            <p:cNvSpPr/>
            <p:nvPr/>
          </p:nvSpPr>
          <p:spPr>
            <a:xfrm>
              <a:off x="2619879" y="4663861"/>
              <a:ext cx="244438" cy="137739"/>
            </a:xfrm>
            <a:custGeom>
              <a:avLst/>
              <a:gdLst/>
              <a:ahLst/>
              <a:cxnLst/>
              <a:rect l="l" t="t" r="r" b="b"/>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 name="Google Shape;3569;p38">
              <a:extLst>
                <a:ext uri="{FF2B5EF4-FFF2-40B4-BE49-F238E27FC236}">
                  <a16:creationId xmlns:a16="http://schemas.microsoft.com/office/drawing/2014/main" xmlns="" id="{036C7F14-0276-4760-A183-11E48F282C7F}"/>
                </a:ext>
              </a:extLst>
            </p:cNvPr>
            <p:cNvSpPr/>
            <p:nvPr/>
          </p:nvSpPr>
          <p:spPr>
            <a:xfrm>
              <a:off x="2624340" y="4686663"/>
              <a:ext cx="240317" cy="115414"/>
            </a:xfrm>
            <a:custGeom>
              <a:avLst/>
              <a:gdLst/>
              <a:ahLst/>
              <a:cxnLst/>
              <a:rect l="l" t="t" r="r" b="b"/>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 name="Google Shape;3570;p38">
              <a:extLst>
                <a:ext uri="{FF2B5EF4-FFF2-40B4-BE49-F238E27FC236}">
                  <a16:creationId xmlns:a16="http://schemas.microsoft.com/office/drawing/2014/main" xmlns="" id="{C600652C-1173-461F-8C2E-D2A08DC7C424}"/>
                </a:ext>
              </a:extLst>
            </p:cNvPr>
            <p:cNvSpPr/>
            <p:nvPr/>
          </p:nvSpPr>
          <p:spPr>
            <a:xfrm>
              <a:off x="2619947" y="3772263"/>
              <a:ext cx="357956" cy="1010624"/>
            </a:xfrm>
            <a:custGeom>
              <a:avLst/>
              <a:gdLst/>
              <a:ahLst/>
              <a:cxnLst/>
              <a:rect l="l" t="t" r="r" b="b"/>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 name="Google Shape;3571;p38">
              <a:extLst>
                <a:ext uri="{FF2B5EF4-FFF2-40B4-BE49-F238E27FC236}">
                  <a16:creationId xmlns:a16="http://schemas.microsoft.com/office/drawing/2014/main" xmlns="" id="{64FA874E-FD67-41AC-8AA8-A5DD7D859C64}"/>
                </a:ext>
              </a:extLst>
            </p:cNvPr>
            <p:cNvSpPr/>
            <p:nvPr/>
          </p:nvSpPr>
          <p:spPr>
            <a:xfrm>
              <a:off x="2665909" y="2943080"/>
              <a:ext cx="259735" cy="415919"/>
            </a:xfrm>
            <a:custGeom>
              <a:avLst/>
              <a:gdLst/>
              <a:ahLst/>
              <a:cxnLst/>
              <a:rect l="l" t="t" r="r" b="b"/>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 name="Google Shape;3572;p38">
              <a:extLst>
                <a:ext uri="{FF2B5EF4-FFF2-40B4-BE49-F238E27FC236}">
                  <a16:creationId xmlns:a16="http://schemas.microsoft.com/office/drawing/2014/main" xmlns="" id="{1E67A138-8A9B-41EE-8917-A450B321F1BB}"/>
                </a:ext>
              </a:extLst>
            </p:cNvPr>
            <p:cNvSpPr/>
            <p:nvPr/>
          </p:nvSpPr>
          <p:spPr>
            <a:xfrm>
              <a:off x="2581088" y="3237593"/>
              <a:ext cx="399004" cy="661684"/>
            </a:xfrm>
            <a:custGeom>
              <a:avLst/>
              <a:gdLst/>
              <a:ahLst/>
              <a:cxnLst/>
              <a:rect l="l" t="t" r="r" b="b"/>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 name="Google Shape;3573;p38">
              <a:extLst>
                <a:ext uri="{FF2B5EF4-FFF2-40B4-BE49-F238E27FC236}">
                  <a16:creationId xmlns:a16="http://schemas.microsoft.com/office/drawing/2014/main" xmlns="" id="{A2923B89-5ED1-4945-A683-29F55A7FC2B9}"/>
                </a:ext>
              </a:extLst>
            </p:cNvPr>
            <p:cNvSpPr/>
            <p:nvPr/>
          </p:nvSpPr>
          <p:spPr>
            <a:xfrm>
              <a:off x="2863826" y="3320377"/>
              <a:ext cx="503069" cy="394810"/>
            </a:xfrm>
            <a:custGeom>
              <a:avLst/>
              <a:gdLst/>
              <a:ahLst/>
              <a:cxnLst/>
              <a:rect l="l" t="t" r="r" b="b"/>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 name="Google Shape;3574;p38">
              <a:extLst>
                <a:ext uri="{FF2B5EF4-FFF2-40B4-BE49-F238E27FC236}">
                  <a16:creationId xmlns:a16="http://schemas.microsoft.com/office/drawing/2014/main" xmlns="" id="{EA1EA7A0-52E3-4C18-A7F3-602221192511}"/>
                </a:ext>
              </a:extLst>
            </p:cNvPr>
            <p:cNvSpPr/>
            <p:nvPr/>
          </p:nvSpPr>
          <p:spPr>
            <a:xfrm>
              <a:off x="2845723" y="3311820"/>
              <a:ext cx="154147" cy="225876"/>
            </a:xfrm>
            <a:custGeom>
              <a:avLst/>
              <a:gdLst/>
              <a:ahLst/>
              <a:cxnLst/>
              <a:rect l="l" t="t" r="r" b="b"/>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 name="Google Shape;3575;p38">
              <a:extLst>
                <a:ext uri="{FF2B5EF4-FFF2-40B4-BE49-F238E27FC236}">
                  <a16:creationId xmlns:a16="http://schemas.microsoft.com/office/drawing/2014/main" xmlns="" id="{36D72162-001E-4FBE-B287-2232711EBC4F}"/>
                </a:ext>
              </a:extLst>
            </p:cNvPr>
            <p:cNvSpPr/>
            <p:nvPr/>
          </p:nvSpPr>
          <p:spPr>
            <a:xfrm>
              <a:off x="2673955" y="2924805"/>
              <a:ext cx="251532" cy="277898"/>
            </a:xfrm>
            <a:custGeom>
              <a:avLst/>
              <a:gdLst/>
              <a:ahLst/>
              <a:cxnLst/>
              <a:rect l="l" t="t" r="r" b="b"/>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 name="Google Shape;3576;p38">
              <a:extLst>
                <a:ext uri="{FF2B5EF4-FFF2-40B4-BE49-F238E27FC236}">
                  <a16:creationId xmlns:a16="http://schemas.microsoft.com/office/drawing/2014/main" xmlns="" id="{9AC9FC4E-23EF-4B63-97D9-A38D2C08CD54}"/>
                </a:ext>
              </a:extLst>
            </p:cNvPr>
            <p:cNvSpPr/>
            <p:nvPr/>
          </p:nvSpPr>
          <p:spPr>
            <a:xfrm>
              <a:off x="3214730" y="3494025"/>
              <a:ext cx="76119" cy="66973"/>
            </a:xfrm>
            <a:custGeom>
              <a:avLst/>
              <a:gdLst/>
              <a:ahLst/>
              <a:cxnLst/>
              <a:rect l="l" t="t" r="r" b="b"/>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61" name="Google Shape;3577;p38">
              <a:extLst>
                <a:ext uri="{FF2B5EF4-FFF2-40B4-BE49-F238E27FC236}">
                  <a16:creationId xmlns:a16="http://schemas.microsoft.com/office/drawing/2014/main" xmlns="" id="{85F70C40-3923-4D1A-9CD2-26A676C0D935}"/>
                </a:ext>
              </a:extLst>
            </p:cNvPr>
            <p:cNvGrpSpPr/>
            <p:nvPr/>
          </p:nvGrpSpPr>
          <p:grpSpPr>
            <a:xfrm>
              <a:off x="3192914" y="3470000"/>
              <a:ext cx="220130" cy="132120"/>
              <a:chOff x="4865564" y="4292025"/>
              <a:chExt cx="220130" cy="132120"/>
            </a:xfrm>
          </p:grpSpPr>
          <p:sp>
            <p:nvSpPr>
              <p:cNvPr id="80" name="Google Shape;3578;p38">
                <a:extLst>
                  <a:ext uri="{FF2B5EF4-FFF2-40B4-BE49-F238E27FC236}">
                    <a16:creationId xmlns:a16="http://schemas.microsoft.com/office/drawing/2014/main" xmlns="" id="{3F85AF4C-1807-4648-8D74-E488A8FEE767}"/>
                  </a:ext>
                </a:extLst>
              </p:cNvPr>
              <p:cNvSpPr/>
              <p:nvPr/>
            </p:nvSpPr>
            <p:spPr>
              <a:xfrm>
                <a:off x="4866015" y="4297264"/>
                <a:ext cx="219679" cy="126881"/>
              </a:xfrm>
              <a:custGeom>
                <a:avLst/>
                <a:gdLst/>
                <a:ahLst/>
                <a:cxnLst/>
                <a:rect l="l" t="t" r="r" b="b"/>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 name="Google Shape;3579;p38">
                <a:extLst>
                  <a:ext uri="{FF2B5EF4-FFF2-40B4-BE49-F238E27FC236}">
                    <a16:creationId xmlns:a16="http://schemas.microsoft.com/office/drawing/2014/main" xmlns="" id="{6DDBECAF-224F-4293-83BF-0D86089228B1}"/>
                  </a:ext>
                </a:extLst>
              </p:cNvPr>
              <p:cNvSpPr/>
              <p:nvPr/>
            </p:nvSpPr>
            <p:spPr>
              <a:xfrm>
                <a:off x="4865564" y="4379690"/>
                <a:ext cx="6086" cy="5238"/>
              </a:xfrm>
              <a:custGeom>
                <a:avLst/>
                <a:gdLst/>
                <a:ahLst/>
                <a:cxnLst/>
                <a:rect l="l" t="t" r="r" b="b"/>
                <a:pathLst>
                  <a:path w="6086" h="5238" extrusionOk="0">
                    <a:moveTo>
                      <a:pt x="0" y="5239"/>
                    </a:moveTo>
                    <a:lnTo>
                      <a:pt x="0" y="0"/>
                    </a:lnTo>
                    <a:lnTo>
                      <a:pt x="6086" y="2286"/>
                    </a:lnTo>
                    <a:lnTo>
                      <a:pt x="0" y="523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 name="Google Shape;3580;p38">
                <a:extLst>
                  <a:ext uri="{FF2B5EF4-FFF2-40B4-BE49-F238E27FC236}">
                    <a16:creationId xmlns:a16="http://schemas.microsoft.com/office/drawing/2014/main" xmlns="" id="{A29B7F3D-6674-454C-973C-2DB96867586B}"/>
                  </a:ext>
                </a:extLst>
              </p:cNvPr>
              <p:cNvSpPr/>
              <p:nvPr/>
            </p:nvSpPr>
            <p:spPr>
              <a:xfrm>
                <a:off x="5080003" y="4331398"/>
                <a:ext cx="4849" cy="4953"/>
              </a:xfrm>
              <a:custGeom>
                <a:avLst/>
                <a:gdLst/>
                <a:ahLst/>
                <a:cxnLst/>
                <a:rect l="l" t="t" r="r" b="b"/>
                <a:pathLst>
                  <a:path w="4849" h="4953" extrusionOk="0">
                    <a:moveTo>
                      <a:pt x="4850" y="4953"/>
                    </a:moveTo>
                    <a:lnTo>
                      <a:pt x="4850" y="0"/>
                    </a:lnTo>
                    <a:lnTo>
                      <a:pt x="0" y="3048"/>
                    </a:lnTo>
                    <a:lnTo>
                      <a:pt x="4850" y="49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 name="Google Shape;3581;p38">
                <a:extLst>
                  <a:ext uri="{FF2B5EF4-FFF2-40B4-BE49-F238E27FC236}">
                    <a16:creationId xmlns:a16="http://schemas.microsoft.com/office/drawing/2014/main" xmlns="" id="{ACC0D0DA-DE5D-4943-9795-39FEE41F6932}"/>
                  </a:ext>
                </a:extLst>
              </p:cNvPr>
              <p:cNvSpPr/>
              <p:nvPr/>
            </p:nvSpPr>
            <p:spPr>
              <a:xfrm>
                <a:off x="4866015" y="4293038"/>
                <a:ext cx="219203" cy="126874"/>
              </a:xfrm>
              <a:custGeom>
                <a:avLst/>
                <a:gdLst/>
                <a:ahLst/>
                <a:cxnLst/>
                <a:rect l="l" t="t" r="r" b="b"/>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 name="Google Shape;3582;p38">
                <a:extLst>
                  <a:ext uri="{FF2B5EF4-FFF2-40B4-BE49-F238E27FC236}">
                    <a16:creationId xmlns:a16="http://schemas.microsoft.com/office/drawing/2014/main" xmlns="" id="{4EBB27B5-2C17-496D-A1AB-0D8709A1BB2E}"/>
                  </a:ext>
                </a:extLst>
              </p:cNvPr>
              <p:cNvSpPr/>
              <p:nvPr/>
            </p:nvSpPr>
            <p:spPr>
              <a:xfrm rot="-1790023">
                <a:off x="4877359" y="4403357"/>
                <a:ext cx="1145" cy="2102"/>
              </a:xfrm>
              <a:custGeom>
                <a:avLst/>
                <a:gdLst/>
                <a:ahLst/>
                <a:cxnLst/>
                <a:rect l="l" t="t" r="r" b="b"/>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 name="Google Shape;3583;p38">
                <a:extLst>
                  <a:ext uri="{FF2B5EF4-FFF2-40B4-BE49-F238E27FC236}">
                    <a16:creationId xmlns:a16="http://schemas.microsoft.com/office/drawing/2014/main" xmlns="" id="{0B291416-A464-491F-B4FD-F0B78591B1A3}"/>
                  </a:ext>
                </a:extLst>
              </p:cNvPr>
              <p:cNvSpPr/>
              <p:nvPr/>
            </p:nvSpPr>
            <p:spPr>
              <a:xfrm rot="-1801764">
                <a:off x="4877140" y="4391533"/>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 name="Google Shape;3584;p38">
                <a:extLst>
                  <a:ext uri="{FF2B5EF4-FFF2-40B4-BE49-F238E27FC236}">
                    <a16:creationId xmlns:a16="http://schemas.microsoft.com/office/drawing/2014/main" xmlns="" id="{F1EB738A-AFAD-4180-879F-6347A78B3071}"/>
                  </a:ext>
                </a:extLst>
              </p:cNvPr>
              <p:cNvSpPr/>
              <p:nvPr/>
            </p:nvSpPr>
            <p:spPr>
              <a:xfrm rot="-1801764">
                <a:off x="4879874" y="4393221"/>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 name="Google Shape;3585;p38">
                <a:extLst>
                  <a:ext uri="{FF2B5EF4-FFF2-40B4-BE49-F238E27FC236}">
                    <a16:creationId xmlns:a16="http://schemas.microsoft.com/office/drawing/2014/main" xmlns="" id="{D1C74B84-A389-4F5B-8CA5-6B0A800DCCD2}"/>
                  </a:ext>
                </a:extLst>
              </p:cNvPr>
              <p:cNvSpPr/>
              <p:nvPr/>
            </p:nvSpPr>
            <p:spPr>
              <a:xfrm rot="-1801764">
                <a:off x="4882642" y="4394683"/>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 name="Google Shape;3586;p38">
                <a:extLst>
                  <a:ext uri="{FF2B5EF4-FFF2-40B4-BE49-F238E27FC236}">
                    <a16:creationId xmlns:a16="http://schemas.microsoft.com/office/drawing/2014/main" xmlns="" id="{9560FBE7-DB9C-4C46-BE84-CBE85ACFE122}"/>
                  </a:ext>
                </a:extLst>
              </p:cNvPr>
              <p:cNvSpPr/>
              <p:nvPr/>
            </p:nvSpPr>
            <p:spPr>
              <a:xfrm rot="-1801764">
                <a:off x="4905957" y="4408254"/>
                <a:ext cx="1140" cy="2093"/>
              </a:xfrm>
              <a:custGeom>
                <a:avLst/>
                <a:gdLst/>
                <a:ahLst/>
                <a:cxnLst/>
                <a:rect l="l" t="t" r="r" b="b"/>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 name="Google Shape;3587;p38">
                <a:extLst>
                  <a:ext uri="{FF2B5EF4-FFF2-40B4-BE49-F238E27FC236}">
                    <a16:creationId xmlns:a16="http://schemas.microsoft.com/office/drawing/2014/main" xmlns="" id="{41988128-36A8-425E-AC77-C152B63A7219}"/>
                  </a:ext>
                </a:extLst>
              </p:cNvPr>
              <p:cNvSpPr/>
              <p:nvPr/>
            </p:nvSpPr>
            <p:spPr>
              <a:xfrm rot="-1801764">
                <a:off x="4908679" y="4409799"/>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 name="Google Shape;3588;p38">
                <a:extLst>
                  <a:ext uri="{FF2B5EF4-FFF2-40B4-BE49-F238E27FC236}">
                    <a16:creationId xmlns:a16="http://schemas.microsoft.com/office/drawing/2014/main" xmlns="" id="{641CA4FB-507D-4669-A456-A18285E71628}"/>
                  </a:ext>
                </a:extLst>
              </p:cNvPr>
              <p:cNvSpPr/>
              <p:nvPr/>
            </p:nvSpPr>
            <p:spPr>
              <a:xfrm rot="-1801764">
                <a:off x="4911365" y="4411405"/>
                <a:ext cx="1140" cy="2093"/>
              </a:xfrm>
              <a:custGeom>
                <a:avLst/>
                <a:gdLst/>
                <a:ahLst/>
                <a:cxnLst/>
                <a:rect l="l" t="t" r="r" b="b"/>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 name="Google Shape;3589;p38">
                <a:extLst>
                  <a:ext uri="{FF2B5EF4-FFF2-40B4-BE49-F238E27FC236}">
                    <a16:creationId xmlns:a16="http://schemas.microsoft.com/office/drawing/2014/main" xmlns="" id="{31DF238E-7B63-45FC-AE25-0675E11213DA}"/>
                  </a:ext>
                </a:extLst>
              </p:cNvPr>
              <p:cNvSpPr/>
              <p:nvPr/>
            </p:nvSpPr>
            <p:spPr>
              <a:xfrm rot="-1801764">
                <a:off x="4914086" y="4412950"/>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 name="Google Shape;3590;p38">
                <a:extLst>
                  <a:ext uri="{FF2B5EF4-FFF2-40B4-BE49-F238E27FC236}">
                    <a16:creationId xmlns:a16="http://schemas.microsoft.com/office/drawing/2014/main" xmlns="" id="{6301B6A1-41ED-4036-AA33-5034F84506C7}"/>
                  </a:ext>
                </a:extLst>
              </p:cNvPr>
              <p:cNvSpPr/>
              <p:nvPr/>
            </p:nvSpPr>
            <p:spPr>
              <a:xfrm>
                <a:off x="4890288" y="4399104"/>
                <a:ext cx="9224" cy="6794"/>
              </a:xfrm>
              <a:custGeom>
                <a:avLst/>
                <a:gdLst/>
                <a:ahLst/>
                <a:cxnLst/>
                <a:rect l="l" t="t" r="r" b="b"/>
                <a:pathLst>
                  <a:path w="9224" h="6794" extrusionOk="0">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 name="Google Shape;3591;p38">
                <a:extLst>
                  <a:ext uri="{FF2B5EF4-FFF2-40B4-BE49-F238E27FC236}">
                    <a16:creationId xmlns:a16="http://schemas.microsoft.com/office/drawing/2014/main" xmlns="" id="{831413B9-ABA3-44F5-9F33-5C7FCACC64AE}"/>
                  </a:ext>
                </a:extLst>
              </p:cNvPr>
              <p:cNvSpPr/>
              <p:nvPr/>
            </p:nvSpPr>
            <p:spPr>
              <a:xfrm>
                <a:off x="5060033" y="4346638"/>
                <a:ext cx="8558" cy="6096"/>
              </a:xfrm>
              <a:custGeom>
                <a:avLst/>
                <a:gdLst/>
                <a:ahLst/>
                <a:cxnLst/>
                <a:rect l="l" t="t" r="r" b="b"/>
                <a:pathLst>
                  <a:path w="8558" h="6096" extrusionOk="0">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 name="Google Shape;3592;p38">
                <a:extLst>
                  <a:ext uri="{FF2B5EF4-FFF2-40B4-BE49-F238E27FC236}">
                    <a16:creationId xmlns:a16="http://schemas.microsoft.com/office/drawing/2014/main" xmlns="" id="{84D42247-CC7E-43C1-A1D3-9BEBB2292B8B}"/>
                  </a:ext>
                </a:extLst>
              </p:cNvPr>
              <p:cNvSpPr/>
              <p:nvPr/>
            </p:nvSpPr>
            <p:spPr>
              <a:xfrm>
                <a:off x="5049382" y="4352829"/>
                <a:ext cx="8559" cy="6096"/>
              </a:xfrm>
              <a:custGeom>
                <a:avLst/>
                <a:gdLst/>
                <a:ahLst/>
                <a:cxnLst/>
                <a:rect l="l" t="t" r="r" b="b"/>
                <a:pathLst>
                  <a:path w="8559" h="6096" extrusionOk="0">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 name="Google Shape;3593;p38">
                <a:extLst>
                  <a:ext uri="{FF2B5EF4-FFF2-40B4-BE49-F238E27FC236}">
                    <a16:creationId xmlns:a16="http://schemas.microsoft.com/office/drawing/2014/main" xmlns="" id="{21FCA91D-1603-40A1-AD2F-80B3774104EC}"/>
                  </a:ext>
                </a:extLst>
              </p:cNvPr>
              <p:cNvSpPr/>
              <p:nvPr/>
            </p:nvSpPr>
            <p:spPr>
              <a:xfrm>
                <a:off x="4866015" y="4292025"/>
                <a:ext cx="219679" cy="127142"/>
              </a:xfrm>
              <a:custGeom>
                <a:avLst/>
                <a:gdLst/>
                <a:ahLst/>
                <a:cxnLst/>
                <a:rect l="l" t="t" r="r" b="b"/>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 name="Google Shape;3594;p38">
                <a:extLst>
                  <a:ext uri="{FF2B5EF4-FFF2-40B4-BE49-F238E27FC236}">
                    <a16:creationId xmlns:a16="http://schemas.microsoft.com/office/drawing/2014/main" xmlns="" id="{903C8695-5420-4B10-BA3C-B1943C6240FA}"/>
                  </a:ext>
                </a:extLst>
              </p:cNvPr>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 name="Google Shape;3595;p38">
                <a:extLst>
                  <a:ext uri="{FF2B5EF4-FFF2-40B4-BE49-F238E27FC236}">
                    <a16:creationId xmlns:a16="http://schemas.microsoft.com/office/drawing/2014/main" xmlns="" id="{99145467-FE5C-4EC0-B877-128949D72C70}"/>
                  </a:ext>
                </a:extLst>
              </p:cNvPr>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 name="Google Shape;3596;p38">
                <a:extLst>
                  <a:ext uri="{FF2B5EF4-FFF2-40B4-BE49-F238E27FC236}">
                    <a16:creationId xmlns:a16="http://schemas.microsoft.com/office/drawing/2014/main" xmlns="" id="{8AF4F146-C0BA-4DB4-9DD1-EF59EC355DB7}"/>
                  </a:ext>
                </a:extLst>
              </p:cNvPr>
              <p:cNvSpPr/>
              <p:nvPr/>
            </p:nvSpPr>
            <p:spPr>
              <a:xfrm>
                <a:off x="5044723" y="4311872"/>
                <a:ext cx="5135" cy="2857"/>
              </a:xfrm>
              <a:custGeom>
                <a:avLst/>
                <a:gdLst/>
                <a:ahLst/>
                <a:cxnLst/>
                <a:rect l="l" t="t" r="r" b="b"/>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 name="Google Shape;3597;p38">
                <a:extLst>
                  <a:ext uri="{FF2B5EF4-FFF2-40B4-BE49-F238E27FC236}">
                    <a16:creationId xmlns:a16="http://schemas.microsoft.com/office/drawing/2014/main" xmlns="" id="{F2B97B6D-805E-4AC6-B966-108BA66B72DF}"/>
                  </a:ext>
                </a:extLst>
              </p:cNvPr>
              <p:cNvSpPr/>
              <p:nvPr/>
            </p:nvSpPr>
            <p:spPr>
              <a:xfrm>
                <a:off x="5046530" y="4312698"/>
                <a:ext cx="1521" cy="1221"/>
              </a:xfrm>
              <a:custGeom>
                <a:avLst/>
                <a:gdLst/>
                <a:ahLst/>
                <a:cxnLst/>
                <a:rect l="l" t="t" r="r" b="b"/>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62" name="Google Shape;3598;p38">
              <a:extLst>
                <a:ext uri="{FF2B5EF4-FFF2-40B4-BE49-F238E27FC236}">
                  <a16:creationId xmlns:a16="http://schemas.microsoft.com/office/drawing/2014/main" xmlns="" id="{0E66B5D4-8250-4DF7-B4C6-E13666430634}"/>
                </a:ext>
              </a:extLst>
            </p:cNvPr>
            <p:cNvSpPr/>
            <p:nvPr/>
          </p:nvSpPr>
          <p:spPr>
            <a:xfrm>
              <a:off x="3239891" y="3511325"/>
              <a:ext cx="129087" cy="107584"/>
            </a:xfrm>
            <a:custGeom>
              <a:avLst/>
              <a:gdLst/>
              <a:ahLst/>
              <a:cxnLst/>
              <a:rect l="l" t="t" r="r" b="b"/>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 name="Google Shape;3599;p38">
              <a:extLst>
                <a:ext uri="{FF2B5EF4-FFF2-40B4-BE49-F238E27FC236}">
                  <a16:creationId xmlns:a16="http://schemas.microsoft.com/office/drawing/2014/main" xmlns="" id="{A900FD02-23C3-48DC-BD0F-D755D52E5456}"/>
                </a:ext>
              </a:extLst>
            </p:cNvPr>
            <p:cNvSpPr/>
            <p:nvPr/>
          </p:nvSpPr>
          <p:spPr>
            <a:xfrm>
              <a:off x="2547598" y="1999349"/>
              <a:ext cx="711585" cy="787458"/>
            </a:xfrm>
            <a:custGeom>
              <a:avLst/>
              <a:gdLst/>
              <a:ahLst/>
              <a:cxnLst/>
              <a:rect l="l" t="t" r="r" b="b"/>
              <a:pathLst>
                <a:path w="711585" h="787458" extrusionOk="0">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 name="Google Shape;3600;p38">
              <a:extLst>
                <a:ext uri="{FF2B5EF4-FFF2-40B4-BE49-F238E27FC236}">
                  <a16:creationId xmlns:a16="http://schemas.microsoft.com/office/drawing/2014/main" xmlns="" id="{278687DC-69C7-4EEE-A227-D882547C72E9}"/>
                </a:ext>
              </a:extLst>
            </p:cNvPr>
            <p:cNvSpPr/>
            <p:nvPr/>
          </p:nvSpPr>
          <p:spPr>
            <a:xfrm>
              <a:off x="2526963" y="2038199"/>
              <a:ext cx="663763" cy="751441"/>
            </a:xfrm>
            <a:custGeom>
              <a:avLst/>
              <a:gdLst/>
              <a:ahLst/>
              <a:cxnLst/>
              <a:rect l="l" t="t" r="r" b="b"/>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 name="Google Shape;3601;p38">
              <a:extLst>
                <a:ext uri="{FF2B5EF4-FFF2-40B4-BE49-F238E27FC236}">
                  <a16:creationId xmlns:a16="http://schemas.microsoft.com/office/drawing/2014/main" xmlns="" id="{77D867BA-9D6E-4AE4-A7D2-9C8F44F94D73}"/>
                </a:ext>
              </a:extLst>
            </p:cNvPr>
            <p:cNvSpPr/>
            <p:nvPr/>
          </p:nvSpPr>
          <p:spPr>
            <a:xfrm>
              <a:off x="5660632" y="225896"/>
              <a:ext cx="713014" cy="789165"/>
            </a:xfrm>
            <a:custGeom>
              <a:avLst/>
              <a:gdLst/>
              <a:ahLst/>
              <a:cxnLst/>
              <a:rect l="l" t="t" r="r" b="b"/>
              <a:pathLst>
                <a:path w="713014" h="789165" extrusionOk="0">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 name="Google Shape;3602;p38">
              <a:extLst>
                <a:ext uri="{FF2B5EF4-FFF2-40B4-BE49-F238E27FC236}">
                  <a16:creationId xmlns:a16="http://schemas.microsoft.com/office/drawing/2014/main" xmlns="" id="{91C12787-360A-43BD-B2C1-FCD45712D29D}"/>
                </a:ext>
              </a:extLst>
            </p:cNvPr>
            <p:cNvSpPr/>
            <p:nvPr/>
          </p:nvSpPr>
          <p:spPr>
            <a:xfrm>
              <a:off x="5639997" y="264856"/>
              <a:ext cx="665000" cy="752811"/>
            </a:xfrm>
            <a:custGeom>
              <a:avLst/>
              <a:gdLst/>
              <a:ahLst/>
              <a:cxnLst/>
              <a:rect l="l" t="t" r="r" b="b"/>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 name="Google Shape;3603;p38">
              <a:extLst>
                <a:ext uri="{FF2B5EF4-FFF2-40B4-BE49-F238E27FC236}">
                  <a16:creationId xmlns:a16="http://schemas.microsoft.com/office/drawing/2014/main" xmlns="" id="{0E7DEE2E-5A35-41D6-832B-5560E23C2B52}"/>
                </a:ext>
              </a:extLst>
            </p:cNvPr>
            <p:cNvSpPr/>
            <p:nvPr/>
          </p:nvSpPr>
          <p:spPr>
            <a:xfrm rot="-1801764">
              <a:off x="5761046" y="473959"/>
              <a:ext cx="64417" cy="111724"/>
            </a:xfrm>
            <a:custGeom>
              <a:avLst/>
              <a:gdLst/>
              <a:ahLst/>
              <a:cxnLst/>
              <a:rect l="l" t="t" r="r" b="b"/>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 name="Google Shape;3604;p38">
              <a:extLst>
                <a:ext uri="{FF2B5EF4-FFF2-40B4-BE49-F238E27FC236}">
                  <a16:creationId xmlns:a16="http://schemas.microsoft.com/office/drawing/2014/main" xmlns="" id="{F375B917-E635-4946-A24B-202B69C1C492}"/>
                </a:ext>
              </a:extLst>
            </p:cNvPr>
            <p:cNvSpPr/>
            <p:nvPr/>
          </p:nvSpPr>
          <p:spPr>
            <a:xfrm rot="-1790023">
              <a:off x="5938028" y="569955"/>
              <a:ext cx="64698" cy="112212"/>
            </a:xfrm>
            <a:custGeom>
              <a:avLst/>
              <a:gdLst/>
              <a:ahLst/>
              <a:cxnLst/>
              <a:rect l="l" t="t" r="r" b="b"/>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 name="Google Shape;3605;p38">
              <a:extLst>
                <a:ext uri="{FF2B5EF4-FFF2-40B4-BE49-F238E27FC236}">
                  <a16:creationId xmlns:a16="http://schemas.microsoft.com/office/drawing/2014/main" xmlns="" id="{7FC0EFDF-AB14-4831-949C-AA8F9E86EB77}"/>
                </a:ext>
              </a:extLst>
            </p:cNvPr>
            <p:cNvSpPr/>
            <p:nvPr/>
          </p:nvSpPr>
          <p:spPr>
            <a:xfrm rot="-1801764">
              <a:off x="6087772" y="663001"/>
              <a:ext cx="64417" cy="111724"/>
            </a:xfrm>
            <a:custGeom>
              <a:avLst/>
              <a:gdLst/>
              <a:ahLst/>
              <a:cxnLst/>
              <a:rect l="l" t="t" r="r" b="b"/>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 name="Google Shape;3606;p38">
              <a:extLst>
                <a:ext uri="{FF2B5EF4-FFF2-40B4-BE49-F238E27FC236}">
                  <a16:creationId xmlns:a16="http://schemas.microsoft.com/office/drawing/2014/main" xmlns="" id="{0C9FF5AC-1086-42E2-9AEF-4FA653E6CECE}"/>
                </a:ext>
              </a:extLst>
            </p:cNvPr>
            <p:cNvSpPr/>
            <p:nvPr/>
          </p:nvSpPr>
          <p:spPr>
            <a:xfrm>
              <a:off x="5152444" y="952333"/>
              <a:ext cx="216911" cy="289327"/>
            </a:xfrm>
            <a:custGeom>
              <a:avLst/>
              <a:gdLst/>
              <a:ahLst/>
              <a:cxnLst/>
              <a:rect l="l" t="t" r="r" b="b"/>
              <a:pathLst>
                <a:path w="216911" h="289327" extrusionOk="0">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lnTo>
                    <a:pt x="185530" y="263991"/>
                  </a:lnTo>
                  <a:lnTo>
                    <a:pt x="185530" y="263991"/>
                  </a:lnTo>
                  <a:cubicBezTo>
                    <a:pt x="205310" y="252656"/>
                    <a:pt x="216912" y="229225"/>
                    <a:pt x="216912" y="1959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 name="Google Shape;3607;p38">
              <a:extLst>
                <a:ext uri="{FF2B5EF4-FFF2-40B4-BE49-F238E27FC236}">
                  <a16:creationId xmlns:a16="http://schemas.microsoft.com/office/drawing/2014/main" xmlns="" id="{DEC0946D-424E-4408-B0F6-55D974484A7E}"/>
                </a:ext>
              </a:extLst>
            </p:cNvPr>
            <p:cNvSpPr/>
            <p:nvPr/>
          </p:nvSpPr>
          <p:spPr>
            <a:xfrm rot="-1801764">
              <a:off x="5140687" y="961623"/>
              <a:ext cx="170828" cy="296534"/>
            </a:xfrm>
            <a:custGeom>
              <a:avLst/>
              <a:gdLst/>
              <a:ahLst/>
              <a:cxnLst/>
              <a:rect l="l" t="t" r="r" b="b"/>
              <a:pathLst>
                <a:path w="170980" h="296798" extrusionOk="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 name="Google Shape;3608;p38">
              <a:extLst>
                <a:ext uri="{FF2B5EF4-FFF2-40B4-BE49-F238E27FC236}">
                  <a16:creationId xmlns:a16="http://schemas.microsoft.com/office/drawing/2014/main" xmlns="" id="{3A3CFBDC-955A-487A-91C7-D16DA137294F}"/>
                </a:ext>
              </a:extLst>
            </p:cNvPr>
            <p:cNvSpPr/>
            <p:nvPr/>
          </p:nvSpPr>
          <p:spPr>
            <a:xfrm rot="-1801764">
              <a:off x="5172664" y="1037752"/>
              <a:ext cx="24322" cy="42252"/>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 name="Google Shape;3609;p38">
              <a:extLst>
                <a:ext uri="{FF2B5EF4-FFF2-40B4-BE49-F238E27FC236}">
                  <a16:creationId xmlns:a16="http://schemas.microsoft.com/office/drawing/2014/main" xmlns="" id="{694D53C4-FE3B-4BD0-BFE4-5C472CE6044A}"/>
                </a:ext>
              </a:extLst>
            </p:cNvPr>
            <p:cNvSpPr/>
            <p:nvPr/>
          </p:nvSpPr>
          <p:spPr>
            <a:xfrm rot="-1801764">
              <a:off x="5253882" y="1084610"/>
              <a:ext cx="24322" cy="42252"/>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 name="Google Shape;3610;p38">
              <a:extLst>
                <a:ext uri="{FF2B5EF4-FFF2-40B4-BE49-F238E27FC236}">
                  <a16:creationId xmlns:a16="http://schemas.microsoft.com/office/drawing/2014/main" xmlns="" id="{6F199FFE-7B72-4F20-8BC1-98FB89998F78}"/>
                </a:ext>
              </a:extLst>
            </p:cNvPr>
            <p:cNvSpPr/>
            <p:nvPr/>
          </p:nvSpPr>
          <p:spPr>
            <a:xfrm>
              <a:off x="5184871" y="1123551"/>
              <a:ext cx="85015" cy="59542"/>
            </a:xfrm>
            <a:custGeom>
              <a:avLst/>
              <a:gdLst/>
              <a:ahLst/>
              <a:cxnLst/>
              <a:rect l="l" t="t" r="r" b="b"/>
              <a:pathLst>
                <a:path w="85015" h="59542" extrusionOk="0">
                  <a:moveTo>
                    <a:pt x="0" y="0"/>
                  </a:moveTo>
                  <a:cubicBezTo>
                    <a:pt x="0" y="0"/>
                    <a:pt x="13694" y="37528"/>
                    <a:pt x="41272" y="53435"/>
                  </a:cubicBezTo>
                  <a:cubicBezTo>
                    <a:pt x="68849" y="69342"/>
                    <a:pt x="85015" y="49149"/>
                    <a:pt x="85015" y="4914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 name="Google Shape;3611;p38">
              <a:extLst>
                <a:ext uri="{FF2B5EF4-FFF2-40B4-BE49-F238E27FC236}">
                  <a16:creationId xmlns:a16="http://schemas.microsoft.com/office/drawing/2014/main" xmlns="" id="{33675A56-DA8F-421A-A5A6-488E01672A35}"/>
                </a:ext>
              </a:extLst>
            </p:cNvPr>
            <p:cNvSpPr/>
            <p:nvPr/>
          </p:nvSpPr>
          <p:spPr>
            <a:xfrm>
              <a:off x="3424090" y="2990832"/>
              <a:ext cx="59149" cy="186880"/>
            </a:xfrm>
            <a:custGeom>
              <a:avLst/>
              <a:gdLst/>
              <a:ahLst/>
              <a:cxnLst/>
              <a:rect l="l" t="t" r="r" b="b"/>
              <a:pathLst>
                <a:path w="59149" h="186880" extrusionOk="0">
                  <a:moveTo>
                    <a:pt x="0" y="152591"/>
                  </a:moveTo>
                  <a:lnTo>
                    <a:pt x="59149" y="186881"/>
                  </a:lnTo>
                  <a:lnTo>
                    <a:pt x="59149" y="34195"/>
                  </a:lnTo>
                  <a:lnTo>
                    <a:pt x="0" y="0"/>
                  </a:lnTo>
                  <a:lnTo>
                    <a:pt x="0" y="152591"/>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 name="Google Shape;3612;p38">
              <a:extLst>
                <a:ext uri="{FF2B5EF4-FFF2-40B4-BE49-F238E27FC236}">
                  <a16:creationId xmlns:a16="http://schemas.microsoft.com/office/drawing/2014/main" xmlns="" id="{E8613A1B-F345-41BD-8DC9-B98E53B8BB08}"/>
                </a:ext>
              </a:extLst>
            </p:cNvPr>
            <p:cNvSpPr/>
            <p:nvPr/>
          </p:nvSpPr>
          <p:spPr>
            <a:xfrm>
              <a:off x="3424090" y="2963209"/>
              <a:ext cx="109454" cy="62007"/>
            </a:xfrm>
            <a:custGeom>
              <a:avLst/>
              <a:gdLst/>
              <a:ahLst/>
              <a:cxnLst/>
              <a:rect l="l" t="t" r="r" b="b"/>
              <a:pathLst>
                <a:path w="109454" h="62007" extrusionOk="0">
                  <a:moveTo>
                    <a:pt x="59149" y="62008"/>
                  </a:moveTo>
                  <a:lnTo>
                    <a:pt x="0" y="27718"/>
                  </a:lnTo>
                  <a:lnTo>
                    <a:pt x="47928" y="0"/>
                  </a:lnTo>
                  <a:lnTo>
                    <a:pt x="109455" y="34480"/>
                  </a:lnTo>
                  <a:lnTo>
                    <a:pt x="59149" y="62008"/>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 name="Google Shape;3613;p38">
              <a:extLst>
                <a:ext uri="{FF2B5EF4-FFF2-40B4-BE49-F238E27FC236}">
                  <a16:creationId xmlns:a16="http://schemas.microsoft.com/office/drawing/2014/main" xmlns="" id="{220EA8D7-C009-4EAF-8C15-8339099C509B}"/>
                </a:ext>
              </a:extLst>
            </p:cNvPr>
            <p:cNvSpPr/>
            <p:nvPr/>
          </p:nvSpPr>
          <p:spPr>
            <a:xfrm>
              <a:off x="3532974" y="2965813"/>
              <a:ext cx="174947" cy="282184"/>
            </a:xfrm>
            <a:custGeom>
              <a:avLst/>
              <a:gdLst/>
              <a:ahLst/>
              <a:cxnLst/>
              <a:rect l="l" t="t" r="r" b="b"/>
              <a:pathLst>
                <a:path w="174947" h="282184" extrusionOk="0">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 name="Google Shape;3614;p38">
              <a:extLst>
                <a:ext uri="{FF2B5EF4-FFF2-40B4-BE49-F238E27FC236}">
                  <a16:creationId xmlns:a16="http://schemas.microsoft.com/office/drawing/2014/main" xmlns="" id="{981AEB4E-A056-4199-8503-CF0E421147C1}"/>
                </a:ext>
              </a:extLst>
            </p:cNvPr>
            <p:cNvSpPr/>
            <p:nvPr/>
          </p:nvSpPr>
          <p:spPr>
            <a:xfrm>
              <a:off x="3635011" y="3202477"/>
              <a:ext cx="34899" cy="63627"/>
            </a:xfrm>
            <a:custGeom>
              <a:avLst/>
              <a:gdLst/>
              <a:ahLst/>
              <a:cxnLst/>
              <a:rect l="l" t="t" r="r" b="b"/>
              <a:pathLst>
                <a:path w="34899" h="63627" extrusionOk="0">
                  <a:moveTo>
                    <a:pt x="0" y="63627"/>
                  </a:moveTo>
                  <a:lnTo>
                    <a:pt x="34900" y="43148"/>
                  </a:lnTo>
                  <a:lnTo>
                    <a:pt x="3138" y="0"/>
                  </a:lnTo>
                  <a:lnTo>
                    <a:pt x="0" y="6362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 name="Google Shape;3615;p38">
              <a:extLst>
                <a:ext uri="{FF2B5EF4-FFF2-40B4-BE49-F238E27FC236}">
                  <a16:creationId xmlns:a16="http://schemas.microsoft.com/office/drawing/2014/main" xmlns="" id="{301F3B5F-99B9-44DE-9E5B-114AD14A9D7F}"/>
                </a:ext>
              </a:extLst>
            </p:cNvPr>
            <p:cNvSpPr/>
            <p:nvPr/>
          </p:nvSpPr>
          <p:spPr>
            <a:xfrm>
              <a:off x="3499691" y="2985265"/>
              <a:ext cx="174947" cy="281849"/>
            </a:xfrm>
            <a:custGeom>
              <a:avLst/>
              <a:gdLst/>
              <a:ahLst/>
              <a:cxnLst/>
              <a:rect l="l" t="t" r="r" b="b"/>
              <a:pathLst>
                <a:path w="174947" h="281849" extrusionOk="0">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00" name="Google Shape;3616;p38">
            <a:extLst>
              <a:ext uri="{FF2B5EF4-FFF2-40B4-BE49-F238E27FC236}">
                <a16:creationId xmlns:a16="http://schemas.microsoft.com/office/drawing/2014/main" xmlns="" id="{B4B0FBFD-5E85-4358-B8F7-90A1A3F90F1F}"/>
              </a:ext>
            </a:extLst>
          </p:cNvPr>
          <p:cNvGrpSpPr/>
          <p:nvPr/>
        </p:nvGrpSpPr>
        <p:grpSpPr>
          <a:xfrm>
            <a:off x="2732155" y="4197542"/>
            <a:ext cx="1764695" cy="1917504"/>
            <a:chOff x="2244025" y="145922"/>
            <a:chExt cx="4382832" cy="4762352"/>
          </a:xfrm>
        </p:grpSpPr>
        <p:grpSp>
          <p:nvGrpSpPr>
            <p:cNvPr id="101" name="Google Shape;3617;p38">
              <a:extLst>
                <a:ext uri="{FF2B5EF4-FFF2-40B4-BE49-F238E27FC236}">
                  <a16:creationId xmlns:a16="http://schemas.microsoft.com/office/drawing/2014/main" xmlns="" id="{0FF81141-A5E5-4896-A9E3-0A7DDBC8AB7E}"/>
                </a:ext>
              </a:extLst>
            </p:cNvPr>
            <p:cNvGrpSpPr/>
            <p:nvPr/>
          </p:nvGrpSpPr>
          <p:grpSpPr>
            <a:xfrm>
              <a:off x="4124355" y="330300"/>
              <a:ext cx="2502502" cy="3373185"/>
              <a:chOff x="5785580" y="1232275"/>
              <a:chExt cx="2502502" cy="3373185"/>
            </a:xfrm>
          </p:grpSpPr>
          <p:sp>
            <p:nvSpPr>
              <p:cNvPr id="249" name="Google Shape;3618;p38">
                <a:extLst>
                  <a:ext uri="{FF2B5EF4-FFF2-40B4-BE49-F238E27FC236}">
                    <a16:creationId xmlns:a16="http://schemas.microsoft.com/office/drawing/2014/main" xmlns="" id="{AC786FB2-E6F6-4924-8BCD-FE12BCD4AD9B}"/>
                  </a:ext>
                </a:extLst>
              </p:cNvPr>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0" name="Google Shape;3619;p38">
                <a:extLst>
                  <a:ext uri="{FF2B5EF4-FFF2-40B4-BE49-F238E27FC236}">
                    <a16:creationId xmlns:a16="http://schemas.microsoft.com/office/drawing/2014/main" xmlns="" id="{EDC860CF-BB9C-4A8C-B479-BF189C128650}"/>
                  </a:ext>
                </a:extLst>
              </p:cNvPr>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1" name="Google Shape;3620;p38">
                <a:extLst>
                  <a:ext uri="{FF2B5EF4-FFF2-40B4-BE49-F238E27FC236}">
                    <a16:creationId xmlns:a16="http://schemas.microsoft.com/office/drawing/2014/main" xmlns="" id="{8761918C-C792-402E-9D29-94D9AB065503}"/>
                  </a:ext>
                </a:extLst>
              </p:cNvPr>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2" name="Google Shape;3621;p38">
                <a:extLst>
                  <a:ext uri="{FF2B5EF4-FFF2-40B4-BE49-F238E27FC236}">
                    <a16:creationId xmlns:a16="http://schemas.microsoft.com/office/drawing/2014/main" xmlns="" id="{D6A551D5-368A-4FEC-A378-76E5BFCA53D1}"/>
                  </a:ext>
                </a:extLst>
              </p:cNvPr>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3" name="Google Shape;3622;p38">
                <a:extLst>
                  <a:ext uri="{FF2B5EF4-FFF2-40B4-BE49-F238E27FC236}">
                    <a16:creationId xmlns:a16="http://schemas.microsoft.com/office/drawing/2014/main" xmlns="" id="{7FFE85D2-1949-4587-BAC6-B5F79641BFE6}"/>
                  </a:ext>
                </a:extLst>
              </p:cNvPr>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4" name="Google Shape;3623;p38">
                <a:extLst>
                  <a:ext uri="{FF2B5EF4-FFF2-40B4-BE49-F238E27FC236}">
                    <a16:creationId xmlns:a16="http://schemas.microsoft.com/office/drawing/2014/main" xmlns="" id="{F06B9F85-8D1F-4DA6-8C10-AFAF7E5B9C26}"/>
                  </a:ext>
                </a:extLst>
              </p:cNvPr>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5" name="Google Shape;3624;p38">
                <a:extLst>
                  <a:ext uri="{FF2B5EF4-FFF2-40B4-BE49-F238E27FC236}">
                    <a16:creationId xmlns:a16="http://schemas.microsoft.com/office/drawing/2014/main" xmlns="" id="{15E46457-1DAB-4632-8D2D-F4168F610578}"/>
                  </a:ext>
                </a:extLst>
              </p:cNvPr>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6" name="Google Shape;3625;p38">
                <a:extLst>
                  <a:ext uri="{FF2B5EF4-FFF2-40B4-BE49-F238E27FC236}">
                    <a16:creationId xmlns:a16="http://schemas.microsoft.com/office/drawing/2014/main" xmlns="" id="{F65DF98B-4474-49E4-9EDD-696ECF4313F2}"/>
                  </a:ext>
                </a:extLst>
              </p:cNvPr>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7" name="Google Shape;3626;p38">
                <a:extLst>
                  <a:ext uri="{FF2B5EF4-FFF2-40B4-BE49-F238E27FC236}">
                    <a16:creationId xmlns:a16="http://schemas.microsoft.com/office/drawing/2014/main" xmlns="" id="{77FE21A1-A635-4BE0-B3E6-CAA4F22C4C91}"/>
                  </a:ext>
                </a:extLst>
              </p:cNvPr>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8" name="Google Shape;3627;p38">
                <a:extLst>
                  <a:ext uri="{FF2B5EF4-FFF2-40B4-BE49-F238E27FC236}">
                    <a16:creationId xmlns:a16="http://schemas.microsoft.com/office/drawing/2014/main" xmlns="" id="{A22D4183-FD6D-469E-B197-198C15F8DEA1}"/>
                  </a:ext>
                </a:extLst>
              </p:cNvPr>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9" name="Google Shape;3628;p38">
                <a:extLst>
                  <a:ext uri="{FF2B5EF4-FFF2-40B4-BE49-F238E27FC236}">
                    <a16:creationId xmlns:a16="http://schemas.microsoft.com/office/drawing/2014/main" xmlns="" id="{63EE532E-6513-47AA-9912-185FC3043C7D}"/>
                  </a:ext>
                </a:extLst>
              </p:cNvPr>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0" name="Google Shape;3629;p38">
                <a:extLst>
                  <a:ext uri="{FF2B5EF4-FFF2-40B4-BE49-F238E27FC236}">
                    <a16:creationId xmlns:a16="http://schemas.microsoft.com/office/drawing/2014/main" xmlns="" id="{69E264F1-1A64-4F34-9060-BFF1179C40B6}"/>
                  </a:ext>
                </a:extLst>
              </p:cNvPr>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1" name="Google Shape;3630;p38">
                <a:extLst>
                  <a:ext uri="{FF2B5EF4-FFF2-40B4-BE49-F238E27FC236}">
                    <a16:creationId xmlns:a16="http://schemas.microsoft.com/office/drawing/2014/main" xmlns="" id="{7E495BF8-9685-4FB5-9AC7-9A5594B0BC32}"/>
                  </a:ext>
                </a:extLst>
              </p:cNvPr>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2" name="Google Shape;3631;p38">
                <a:extLst>
                  <a:ext uri="{FF2B5EF4-FFF2-40B4-BE49-F238E27FC236}">
                    <a16:creationId xmlns:a16="http://schemas.microsoft.com/office/drawing/2014/main" xmlns="" id="{B05E746F-CAD2-4E38-BB03-C23767DBEBC9}"/>
                  </a:ext>
                </a:extLst>
              </p:cNvPr>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3" name="Google Shape;3632;p38">
                <a:extLst>
                  <a:ext uri="{FF2B5EF4-FFF2-40B4-BE49-F238E27FC236}">
                    <a16:creationId xmlns:a16="http://schemas.microsoft.com/office/drawing/2014/main" xmlns="" id="{D49CF4D4-1670-42C4-A295-0FDBD4E19D9F}"/>
                  </a:ext>
                </a:extLst>
              </p:cNvPr>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4" name="Google Shape;3633;p38">
                <a:extLst>
                  <a:ext uri="{FF2B5EF4-FFF2-40B4-BE49-F238E27FC236}">
                    <a16:creationId xmlns:a16="http://schemas.microsoft.com/office/drawing/2014/main" xmlns="" id="{C5E1FBBA-1BA4-40A5-9F6B-1BD4CAE84955}"/>
                  </a:ext>
                </a:extLst>
              </p:cNvPr>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5" name="Google Shape;3634;p38">
                <a:extLst>
                  <a:ext uri="{FF2B5EF4-FFF2-40B4-BE49-F238E27FC236}">
                    <a16:creationId xmlns:a16="http://schemas.microsoft.com/office/drawing/2014/main" xmlns="" id="{D575F1AC-D939-401E-9DC4-A26DA902272D}"/>
                  </a:ext>
                </a:extLst>
              </p:cNvPr>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6" name="Google Shape;3635;p38">
                <a:extLst>
                  <a:ext uri="{FF2B5EF4-FFF2-40B4-BE49-F238E27FC236}">
                    <a16:creationId xmlns:a16="http://schemas.microsoft.com/office/drawing/2014/main" xmlns="" id="{6FE59F70-02F4-4615-9218-1629D8C1085C}"/>
                  </a:ext>
                </a:extLst>
              </p:cNvPr>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7" name="Google Shape;3636;p38">
                <a:extLst>
                  <a:ext uri="{FF2B5EF4-FFF2-40B4-BE49-F238E27FC236}">
                    <a16:creationId xmlns:a16="http://schemas.microsoft.com/office/drawing/2014/main" xmlns="" id="{546EC75E-AD6C-4722-8199-132E8C51BFAB}"/>
                  </a:ext>
                </a:extLst>
              </p:cNvPr>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8" name="Google Shape;3637;p38">
                <a:extLst>
                  <a:ext uri="{FF2B5EF4-FFF2-40B4-BE49-F238E27FC236}">
                    <a16:creationId xmlns:a16="http://schemas.microsoft.com/office/drawing/2014/main" xmlns="" id="{BECF1F20-00E8-4C18-847E-5533BB182175}"/>
                  </a:ext>
                </a:extLst>
              </p:cNvPr>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9" name="Google Shape;3638;p38">
                <a:extLst>
                  <a:ext uri="{FF2B5EF4-FFF2-40B4-BE49-F238E27FC236}">
                    <a16:creationId xmlns:a16="http://schemas.microsoft.com/office/drawing/2014/main" xmlns="" id="{FAB1F752-7A68-4D1B-8F94-C6BBF0911FF6}"/>
                  </a:ext>
                </a:extLst>
              </p:cNvPr>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0" name="Google Shape;3639;p38">
                <a:extLst>
                  <a:ext uri="{FF2B5EF4-FFF2-40B4-BE49-F238E27FC236}">
                    <a16:creationId xmlns:a16="http://schemas.microsoft.com/office/drawing/2014/main" xmlns="" id="{0E7C9A20-EE40-4D2E-9F49-B8F041537831}"/>
                  </a:ext>
                </a:extLst>
              </p:cNvPr>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1" name="Google Shape;3640;p38">
                <a:extLst>
                  <a:ext uri="{FF2B5EF4-FFF2-40B4-BE49-F238E27FC236}">
                    <a16:creationId xmlns:a16="http://schemas.microsoft.com/office/drawing/2014/main" xmlns="" id="{164BB807-284F-4928-91AD-716481492FAF}"/>
                  </a:ext>
                </a:extLst>
              </p:cNvPr>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2" name="Google Shape;3641;p38">
                <a:extLst>
                  <a:ext uri="{FF2B5EF4-FFF2-40B4-BE49-F238E27FC236}">
                    <a16:creationId xmlns:a16="http://schemas.microsoft.com/office/drawing/2014/main" xmlns="" id="{556DBE68-DE3D-4AB0-91F5-FD68628DA0DA}"/>
                  </a:ext>
                </a:extLst>
              </p:cNvPr>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3" name="Google Shape;3642;p38">
                <a:extLst>
                  <a:ext uri="{FF2B5EF4-FFF2-40B4-BE49-F238E27FC236}">
                    <a16:creationId xmlns:a16="http://schemas.microsoft.com/office/drawing/2014/main" xmlns="" id="{8D43415A-79D7-4D0F-8DC9-EE0B7F1F83FD}"/>
                  </a:ext>
                </a:extLst>
              </p:cNvPr>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4" name="Google Shape;3643;p38">
                <a:extLst>
                  <a:ext uri="{FF2B5EF4-FFF2-40B4-BE49-F238E27FC236}">
                    <a16:creationId xmlns:a16="http://schemas.microsoft.com/office/drawing/2014/main" xmlns="" id="{71141265-05F6-4432-961D-5E27B8E1D7C2}"/>
                  </a:ext>
                </a:extLst>
              </p:cNvPr>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5" name="Google Shape;3644;p38">
                <a:extLst>
                  <a:ext uri="{FF2B5EF4-FFF2-40B4-BE49-F238E27FC236}">
                    <a16:creationId xmlns:a16="http://schemas.microsoft.com/office/drawing/2014/main" xmlns="" id="{B4ABE0AA-D806-40EB-AEE4-AD240878D021}"/>
                  </a:ext>
                </a:extLst>
              </p:cNvPr>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6" name="Google Shape;3645;p38">
                <a:extLst>
                  <a:ext uri="{FF2B5EF4-FFF2-40B4-BE49-F238E27FC236}">
                    <a16:creationId xmlns:a16="http://schemas.microsoft.com/office/drawing/2014/main" xmlns="" id="{F0C25DB4-37DC-47A5-BD2A-0D7F0F171B00}"/>
                  </a:ext>
                </a:extLst>
              </p:cNvPr>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7" name="Google Shape;3646;p38">
                <a:extLst>
                  <a:ext uri="{FF2B5EF4-FFF2-40B4-BE49-F238E27FC236}">
                    <a16:creationId xmlns:a16="http://schemas.microsoft.com/office/drawing/2014/main" xmlns="" id="{3CDA4C78-1F66-44EE-8A1A-AD7EFBFC7BBB}"/>
                  </a:ext>
                </a:extLst>
              </p:cNvPr>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8" name="Google Shape;3647;p38">
                <a:extLst>
                  <a:ext uri="{FF2B5EF4-FFF2-40B4-BE49-F238E27FC236}">
                    <a16:creationId xmlns:a16="http://schemas.microsoft.com/office/drawing/2014/main" xmlns="" id="{C24D56E4-3B34-4AC3-9C99-8013CD096B76}"/>
                  </a:ext>
                </a:extLst>
              </p:cNvPr>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9" name="Google Shape;3648;p38">
                <a:extLst>
                  <a:ext uri="{FF2B5EF4-FFF2-40B4-BE49-F238E27FC236}">
                    <a16:creationId xmlns:a16="http://schemas.microsoft.com/office/drawing/2014/main" xmlns="" id="{DEDD21A5-FF57-41FF-B6CA-456E74AF9DB8}"/>
                  </a:ext>
                </a:extLst>
              </p:cNvPr>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0" name="Google Shape;3649;p38">
                <a:extLst>
                  <a:ext uri="{FF2B5EF4-FFF2-40B4-BE49-F238E27FC236}">
                    <a16:creationId xmlns:a16="http://schemas.microsoft.com/office/drawing/2014/main" xmlns="" id="{10110610-94B5-45F9-87D7-A94C847DA6F6}"/>
                  </a:ext>
                </a:extLst>
              </p:cNvPr>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1" name="Google Shape;3650;p38">
                <a:extLst>
                  <a:ext uri="{FF2B5EF4-FFF2-40B4-BE49-F238E27FC236}">
                    <a16:creationId xmlns:a16="http://schemas.microsoft.com/office/drawing/2014/main" xmlns="" id="{B264354F-1BBA-47FB-A6C8-843C3193100A}"/>
                  </a:ext>
                </a:extLst>
              </p:cNvPr>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2" name="Google Shape;3651;p38">
                <a:extLst>
                  <a:ext uri="{FF2B5EF4-FFF2-40B4-BE49-F238E27FC236}">
                    <a16:creationId xmlns:a16="http://schemas.microsoft.com/office/drawing/2014/main" xmlns="" id="{52E23237-5EC2-4FD7-931F-57DB577E90B4}"/>
                  </a:ext>
                </a:extLst>
              </p:cNvPr>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3" name="Google Shape;3652;p38">
                <a:extLst>
                  <a:ext uri="{FF2B5EF4-FFF2-40B4-BE49-F238E27FC236}">
                    <a16:creationId xmlns:a16="http://schemas.microsoft.com/office/drawing/2014/main" xmlns="" id="{E490DDD9-C044-412F-AFE3-B7C4858A1034}"/>
                  </a:ext>
                </a:extLst>
              </p:cNvPr>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4" name="Google Shape;3653;p38">
                <a:extLst>
                  <a:ext uri="{FF2B5EF4-FFF2-40B4-BE49-F238E27FC236}">
                    <a16:creationId xmlns:a16="http://schemas.microsoft.com/office/drawing/2014/main" xmlns="" id="{ACA500FB-5086-4611-BAE6-7E45655A3B44}"/>
                  </a:ext>
                </a:extLst>
              </p:cNvPr>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5" name="Google Shape;3654;p38">
                <a:extLst>
                  <a:ext uri="{FF2B5EF4-FFF2-40B4-BE49-F238E27FC236}">
                    <a16:creationId xmlns:a16="http://schemas.microsoft.com/office/drawing/2014/main" xmlns="" id="{1E62EB11-B9AA-4381-AF79-08E1E9CF3613}"/>
                  </a:ext>
                </a:extLst>
              </p:cNvPr>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102" name="Google Shape;3655;p38">
              <a:extLst>
                <a:ext uri="{FF2B5EF4-FFF2-40B4-BE49-F238E27FC236}">
                  <a16:creationId xmlns:a16="http://schemas.microsoft.com/office/drawing/2014/main" xmlns="" id="{CA93FB6C-F2D1-4F90-80F7-15C5D62C1E5A}"/>
                </a:ext>
              </a:extLst>
            </p:cNvPr>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 name="Google Shape;3656;p38">
              <a:extLst>
                <a:ext uri="{FF2B5EF4-FFF2-40B4-BE49-F238E27FC236}">
                  <a16:creationId xmlns:a16="http://schemas.microsoft.com/office/drawing/2014/main" xmlns="" id="{7C118D08-EA6B-445C-A208-D2A32DF17E41}"/>
                </a:ext>
              </a:extLst>
            </p:cNvPr>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 name="Google Shape;3657;p38">
              <a:extLst>
                <a:ext uri="{FF2B5EF4-FFF2-40B4-BE49-F238E27FC236}">
                  <a16:creationId xmlns:a16="http://schemas.microsoft.com/office/drawing/2014/main" xmlns="" id="{80AD8451-D95C-44B3-8A81-A18B3037244D}"/>
                </a:ext>
              </a:extLst>
            </p:cNvPr>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 name="Google Shape;3658;p38">
              <a:extLst>
                <a:ext uri="{FF2B5EF4-FFF2-40B4-BE49-F238E27FC236}">
                  <a16:creationId xmlns:a16="http://schemas.microsoft.com/office/drawing/2014/main" xmlns="" id="{43E92CA0-BC13-4BC1-AAAF-50D8AF586404}"/>
                </a:ext>
              </a:extLst>
            </p:cNvPr>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 name="Google Shape;3659;p38">
              <a:extLst>
                <a:ext uri="{FF2B5EF4-FFF2-40B4-BE49-F238E27FC236}">
                  <a16:creationId xmlns:a16="http://schemas.microsoft.com/office/drawing/2014/main" xmlns="" id="{BCA0382F-085F-4AF0-895C-E1B19CC0F85E}"/>
                </a:ext>
              </a:extLst>
            </p:cNvPr>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 name="Google Shape;3660;p38">
              <a:extLst>
                <a:ext uri="{FF2B5EF4-FFF2-40B4-BE49-F238E27FC236}">
                  <a16:creationId xmlns:a16="http://schemas.microsoft.com/office/drawing/2014/main" xmlns="" id="{DAB5724A-375D-4C2C-8278-DEBBF49606A8}"/>
                </a:ext>
              </a:extLst>
            </p:cNvPr>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 name="Google Shape;3661;p38">
              <a:extLst>
                <a:ext uri="{FF2B5EF4-FFF2-40B4-BE49-F238E27FC236}">
                  <a16:creationId xmlns:a16="http://schemas.microsoft.com/office/drawing/2014/main" xmlns="" id="{A8989F9C-552F-4EB6-A10C-E298C9E522B7}"/>
                </a:ext>
              </a:extLst>
            </p:cNvPr>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 name="Google Shape;3662;p38">
              <a:extLst>
                <a:ext uri="{FF2B5EF4-FFF2-40B4-BE49-F238E27FC236}">
                  <a16:creationId xmlns:a16="http://schemas.microsoft.com/office/drawing/2014/main" xmlns="" id="{98C2493B-F8AF-45D4-848A-5CD6DDEE3356}"/>
                </a:ext>
              </a:extLst>
            </p:cNvPr>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 name="Google Shape;3663;p38">
              <a:extLst>
                <a:ext uri="{FF2B5EF4-FFF2-40B4-BE49-F238E27FC236}">
                  <a16:creationId xmlns:a16="http://schemas.microsoft.com/office/drawing/2014/main" xmlns="" id="{C87C10DD-07C1-4848-85AE-0BF1E490621B}"/>
                </a:ext>
              </a:extLst>
            </p:cNvPr>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 name="Google Shape;3664;p38">
              <a:extLst>
                <a:ext uri="{FF2B5EF4-FFF2-40B4-BE49-F238E27FC236}">
                  <a16:creationId xmlns:a16="http://schemas.microsoft.com/office/drawing/2014/main" xmlns="" id="{A563D693-D0B3-49CF-9C67-194F5BF591C4}"/>
                </a:ext>
              </a:extLst>
            </p:cNvPr>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 name="Google Shape;3665;p38">
              <a:extLst>
                <a:ext uri="{FF2B5EF4-FFF2-40B4-BE49-F238E27FC236}">
                  <a16:creationId xmlns:a16="http://schemas.microsoft.com/office/drawing/2014/main" xmlns="" id="{65E88A01-C981-4B6F-8975-E030D796F86E}"/>
                </a:ext>
              </a:extLst>
            </p:cNvPr>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113" name="Google Shape;3666;p38">
              <a:extLst>
                <a:ext uri="{FF2B5EF4-FFF2-40B4-BE49-F238E27FC236}">
                  <a16:creationId xmlns:a16="http://schemas.microsoft.com/office/drawing/2014/main" xmlns="" id="{EEC82E1A-2101-49DC-9D43-606757121895}"/>
                </a:ext>
              </a:extLst>
            </p:cNvPr>
            <p:cNvGrpSpPr/>
            <p:nvPr/>
          </p:nvGrpSpPr>
          <p:grpSpPr>
            <a:xfrm>
              <a:off x="3457891" y="2611797"/>
              <a:ext cx="595122" cy="410622"/>
              <a:chOff x="5119116" y="3513772"/>
              <a:chExt cx="595122" cy="410622"/>
            </a:xfrm>
          </p:grpSpPr>
          <p:sp>
            <p:nvSpPr>
              <p:cNvPr id="232" name="Google Shape;3667;p38">
                <a:extLst>
                  <a:ext uri="{FF2B5EF4-FFF2-40B4-BE49-F238E27FC236}">
                    <a16:creationId xmlns:a16="http://schemas.microsoft.com/office/drawing/2014/main" xmlns="" id="{5F8566D6-03C2-4F31-B9BE-BE62B2BB9588}"/>
                  </a:ext>
                </a:extLst>
              </p:cNvPr>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3" name="Google Shape;3668;p38">
                <a:extLst>
                  <a:ext uri="{FF2B5EF4-FFF2-40B4-BE49-F238E27FC236}">
                    <a16:creationId xmlns:a16="http://schemas.microsoft.com/office/drawing/2014/main" xmlns="" id="{36C76518-8E96-4A07-9B9F-5085930FC416}"/>
                  </a:ext>
                </a:extLst>
              </p:cNvPr>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4" name="Google Shape;3669;p38">
                <a:extLst>
                  <a:ext uri="{FF2B5EF4-FFF2-40B4-BE49-F238E27FC236}">
                    <a16:creationId xmlns:a16="http://schemas.microsoft.com/office/drawing/2014/main" xmlns="" id="{6C8D76C8-D76B-4573-AC8B-2C3BA2EB1FD6}"/>
                  </a:ext>
                </a:extLst>
              </p:cNvPr>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5" name="Google Shape;3670;p38">
                <a:extLst>
                  <a:ext uri="{FF2B5EF4-FFF2-40B4-BE49-F238E27FC236}">
                    <a16:creationId xmlns:a16="http://schemas.microsoft.com/office/drawing/2014/main" xmlns="" id="{C7FEA448-A700-4142-A656-D22888688B2F}"/>
                  </a:ext>
                </a:extLst>
              </p:cNvPr>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6" name="Google Shape;3671;p38">
                <a:extLst>
                  <a:ext uri="{FF2B5EF4-FFF2-40B4-BE49-F238E27FC236}">
                    <a16:creationId xmlns:a16="http://schemas.microsoft.com/office/drawing/2014/main" xmlns="" id="{4300783E-E0FF-40DE-AD5F-12900145A1CF}"/>
                  </a:ext>
                </a:extLst>
              </p:cNvPr>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7" name="Google Shape;3672;p38">
                <a:extLst>
                  <a:ext uri="{FF2B5EF4-FFF2-40B4-BE49-F238E27FC236}">
                    <a16:creationId xmlns:a16="http://schemas.microsoft.com/office/drawing/2014/main" xmlns="" id="{3A157EC9-5DF2-4F47-B427-1E5AAB4BB1AE}"/>
                  </a:ext>
                </a:extLst>
              </p:cNvPr>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8" name="Google Shape;3673;p38">
                <a:extLst>
                  <a:ext uri="{FF2B5EF4-FFF2-40B4-BE49-F238E27FC236}">
                    <a16:creationId xmlns:a16="http://schemas.microsoft.com/office/drawing/2014/main" xmlns="" id="{82740AF8-86E5-44F8-81AE-67AEFC9894CE}"/>
                  </a:ext>
                </a:extLst>
              </p:cNvPr>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9" name="Google Shape;3674;p38">
                <a:extLst>
                  <a:ext uri="{FF2B5EF4-FFF2-40B4-BE49-F238E27FC236}">
                    <a16:creationId xmlns:a16="http://schemas.microsoft.com/office/drawing/2014/main" xmlns="" id="{1FE010AB-D8E1-4B74-A293-4F52E6E55305}"/>
                  </a:ext>
                </a:extLst>
              </p:cNvPr>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0" name="Google Shape;3675;p38">
                <a:extLst>
                  <a:ext uri="{FF2B5EF4-FFF2-40B4-BE49-F238E27FC236}">
                    <a16:creationId xmlns:a16="http://schemas.microsoft.com/office/drawing/2014/main" xmlns="" id="{FF024A57-2BF1-4EEC-AFEB-76377B2D7C10}"/>
                  </a:ext>
                </a:extLst>
              </p:cNvPr>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1" name="Google Shape;3676;p38">
                <a:extLst>
                  <a:ext uri="{FF2B5EF4-FFF2-40B4-BE49-F238E27FC236}">
                    <a16:creationId xmlns:a16="http://schemas.microsoft.com/office/drawing/2014/main" xmlns="" id="{CC5C20EC-C576-436D-B700-84540329E506}"/>
                  </a:ext>
                </a:extLst>
              </p:cNvPr>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2" name="Google Shape;3677;p38">
                <a:extLst>
                  <a:ext uri="{FF2B5EF4-FFF2-40B4-BE49-F238E27FC236}">
                    <a16:creationId xmlns:a16="http://schemas.microsoft.com/office/drawing/2014/main" xmlns="" id="{F7E2F1A5-4B4E-41EA-A628-11463551A8D6}"/>
                  </a:ext>
                </a:extLst>
              </p:cNvPr>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3" name="Google Shape;3678;p38">
                <a:extLst>
                  <a:ext uri="{FF2B5EF4-FFF2-40B4-BE49-F238E27FC236}">
                    <a16:creationId xmlns:a16="http://schemas.microsoft.com/office/drawing/2014/main" xmlns="" id="{DCD1E220-6F76-4D44-B15A-8F4BCD3E50D8}"/>
                  </a:ext>
                </a:extLst>
              </p:cNvPr>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4" name="Google Shape;3679;p38">
                <a:extLst>
                  <a:ext uri="{FF2B5EF4-FFF2-40B4-BE49-F238E27FC236}">
                    <a16:creationId xmlns:a16="http://schemas.microsoft.com/office/drawing/2014/main" xmlns="" id="{365FA83D-7C87-4FAC-9F74-9D3FECF1C2B0}"/>
                  </a:ext>
                </a:extLst>
              </p:cNvPr>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5" name="Google Shape;3680;p38">
                <a:extLst>
                  <a:ext uri="{FF2B5EF4-FFF2-40B4-BE49-F238E27FC236}">
                    <a16:creationId xmlns:a16="http://schemas.microsoft.com/office/drawing/2014/main" xmlns="" id="{BBCEBB22-8540-4888-9DDA-F2C4063C33C2}"/>
                  </a:ext>
                </a:extLst>
              </p:cNvPr>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6" name="Google Shape;3681;p38">
                <a:extLst>
                  <a:ext uri="{FF2B5EF4-FFF2-40B4-BE49-F238E27FC236}">
                    <a16:creationId xmlns:a16="http://schemas.microsoft.com/office/drawing/2014/main" xmlns="" id="{51E21163-A018-47D5-A702-7F934DF21266}"/>
                  </a:ext>
                </a:extLst>
              </p:cNvPr>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7" name="Google Shape;3682;p38">
                <a:extLst>
                  <a:ext uri="{FF2B5EF4-FFF2-40B4-BE49-F238E27FC236}">
                    <a16:creationId xmlns:a16="http://schemas.microsoft.com/office/drawing/2014/main" xmlns="" id="{2A143EDE-CB51-4C13-9842-FB28CED268D2}"/>
                  </a:ext>
                </a:extLst>
              </p:cNvPr>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8" name="Google Shape;3683;p38">
                <a:extLst>
                  <a:ext uri="{FF2B5EF4-FFF2-40B4-BE49-F238E27FC236}">
                    <a16:creationId xmlns:a16="http://schemas.microsoft.com/office/drawing/2014/main" xmlns="" id="{2D02F079-858B-45BB-9447-F86118A197DE}"/>
                  </a:ext>
                </a:extLst>
              </p:cNvPr>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14" name="Google Shape;3684;p38">
              <a:extLst>
                <a:ext uri="{FF2B5EF4-FFF2-40B4-BE49-F238E27FC236}">
                  <a16:creationId xmlns:a16="http://schemas.microsoft.com/office/drawing/2014/main" xmlns="" id="{CCDDB646-3D47-4650-AEE1-B8FC571598FF}"/>
                </a:ext>
              </a:extLst>
            </p:cNvPr>
            <p:cNvGrpSpPr/>
            <p:nvPr/>
          </p:nvGrpSpPr>
          <p:grpSpPr>
            <a:xfrm>
              <a:off x="3545044" y="2530263"/>
              <a:ext cx="529590" cy="371284"/>
              <a:chOff x="5206269" y="3432238"/>
              <a:chExt cx="529590" cy="371284"/>
            </a:xfrm>
          </p:grpSpPr>
          <p:sp>
            <p:nvSpPr>
              <p:cNvPr id="216" name="Google Shape;3685;p38">
                <a:extLst>
                  <a:ext uri="{FF2B5EF4-FFF2-40B4-BE49-F238E27FC236}">
                    <a16:creationId xmlns:a16="http://schemas.microsoft.com/office/drawing/2014/main" xmlns="" id="{396419C0-73BD-48D1-98AD-1DEF954DC5C4}"/>
                  </a:ext>
                </a:extLst>
              </p:cNvPr>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 name="Google Shape;3686;p38">
                <a:extLst>
                  <a:ext uri="{FF2B5EF4-FFF2-40B4-BE49-F238E27FC236}">
                    <a16:creationId xmlns:a16="http://schemas.microsoft.com/office/drawing/2014/main" xmlns="" id="{3FDE0BE0-2EC7-4991-B8AF-4ED1C4B4BA84}"/>
                  </a:ext>
                </a:extLst>
              </p:cNvPr>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 name="Google Shape;3687;p38">
                <a:extLst>
                  <a:ext uri="{FF2B5EF4-FFF2-40B4-BE49-F238E27FC236}">
                    <a16:creationId xmlns:a16="http://schemas.microsoft.com/office/drawing/2014/main" xmlns="" id="{A3CCB12F-ED40-4320-BF24-E27BF684ECFD}"/>
                  </a:ext>
                </a:extLst>
              </p:cNvPr>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9" name="Google Shape;3688;p38">
                <a:extLst>
                  <a:ext uri="{FF2B5EF4-FFF2-40B4-BE49-F238E27FC236}">
                    <a16:creationId xmlns:a16="http://schemas.microsoft.com/office/drawing/2014/main" xmlns="" id="{817737E4-4A36-4A08-A2A7-D234FA24FD99}"/>
                  </a:ext>
                </a:extLst>
              </p:cNvPr>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0" name="Google Shape;3689;p38">
                <a:extLst>
                  <a:ext uri="{FF2B5EF4-FFF2-40B4-BE49-F238E27FC236}">
                    <a16:creationId xmlns:a16="http://schemas.microsoft.com/office/drawing/2014/main" xmlns="" id="{85BA3ADF-2A0C-4567-8F95-1D927331F110}"/>
                  </a:ext>
                </a:extLst>
              </p:cNvPr>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1" name="Google Shape;3690;p38">
                <a:extLst>
                  <a:ext uri="{FF2B5EF4-FFF2-40B4-BE49-F238E27FC236}">
                    <a16:creationId xmlns:a16="http://schemas.microsoft.com/office/drawing/2014/main" xmlns="" id="{E7B1765E-7123-4493-8DF1-7FB9AC24921F}"/>
                  </a:ext>
                </a:extLst>
              </p:cNvPr>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2" name="Google Shape;3691;p38">
                <a:extLst>
                  <a:ext uri="{FF2B5EF4-FFF2-40B4-BE49-F238E27FC236}">
                    <a16:creationId xmlns:a16="http://schemas.microsoft.com/office/drawing/2014/main" xmlns="" id="{0938B7E6-78F9-4A4B-80FE-34669C9B41A4}"/>
                  </a:ext>
                </a:extLst>
              </p:cNvPr>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3" name="Google Shape;3692;p38">
                <a:extLst>
                  <a:ext uri="{FF2B5EF4-FFF2-40B4-BE49-F238E27FC236}">
                    <a16:creationId xmlns:a16="http://schemas.microsoft.com/office/drawing/2014/main" xmlns="" id="{E36A79DB-A52D-41C4-8763-4E9E39EBE006}"/>
                  </a:ext>
                </a:extLst>
              </p:cNvPr>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4" name="Google Shape;3693;p38">
                <a:extLst>
                  <a:ext uri="{FF2B5EF4-FFF2-40B4-BE49-F238E27FC236}">
                    <a16:creationId xmlns:a16="http://schemas.microsoft.com/office/drawing/2014/main" xmlns="" id="{A7B88C72-5165-4DC9-8FF0-80055958E8B7}"/>
                  </a:ext>
                </a:extLst>
              </p:cNvPr>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5" name="Google Shape;3694;p38">
                <a:extLst>
                  <a:ext uri="{FF2B5EF4-FFF2-40B4-BE49-F238E27FC236}">
                    <a16:creationId xmlns:a16="http://schemas.microsoft.com/office/drawing/2014/main" xmlns="" id="{1014F43E-2A63-4003-B6BD-ED50EE254820}"/>
                  </a:ext>
                </a:extLst>
              </p:cNvPr>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6" name="Google Shape;3695;p38">
                <a:extLst>
                  <a:ext uri="{FF2B5EF4-FFF2-40B4-BE49-F238E27FC236}">
                    <a16:creationId xmlns:a16="http://schemas.microsoft.com/office/drawing/2014/main" xmlns="" id="{D3DD9D6E-2F20-4882-972A-62079AA60453}"/>
                  </a:ext>
                </a:extLst>
              </p:cNvPr>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7" name="Google Shape;3696;p38">
                <a:extLst>
                  <a:ext uri="{FF2B5EF4-FFF2-40B4-BE49-F238E27FC236}">
                    <a16:creationId xmlns:a16="http://schemas.microsoft.com/office/drawing/2014/main" xmlns="" id="{47098719-E797-4922-A059-4BAEC5664C4A}"/>
                  </a:ext>
                </a:extLst>
              </p:cNvPr>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8" name="Google Shape;3697;p38">
                <a:extLst>
                  <a:ext uri="{FF2B5EF4-FFF2-40B4-BE49-F238E27FC236}">
                    <a16:creationId xmlns:a16="http://schemas.microsoft.com/office/drawing/2014/main" xmlns="" id="{3E5B78FB-77EA-4A0A-ACCE-9B59426CA9D6}"/>
                  </a:ext>
                </a:extLst>
              </p:cNvPr>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9" name="Google Shape;3698;p38">
                <a:extLst>
                  <a:ext uri="{FF2B5EF4-FFF2-40B4-BE49-F238E27FC236}">
                    <a16:creationId xmlns:a16="http://schemas.microsoft.com/office/drawing/2014/main" xmlns="" id="{2EB32048-5A1D-408B-9B57-E98983150FFB}"/>
                  </a:ext>
                </a:extLst>
              </p:cNvPr>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0" name="Google Shape;3699;p38">
                <a:extLst>
                  <a:ext uri="{FF2B5EF4-FFF2-40B4-BE49-F238E27FC236}">
                    <a16:creationId xmlns:a16="http://schemas.microsoft.com/office/drawing/2014/main" xmlns="" id="{933C6CBF-6803-46DD-AA8B-22619A31789C}"/>
                  </a:ext>
                </a:extLst>
              </p:cNvPr>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1" name="Google Shape;3700;p38">
                <a:extLst>
                  <a:ext uri="{FF2B5EF4-FFF2-40B4-BE49-F238E27FC236}">
                    <a16:creationId xmlns:a16="http://schemas.microsoft.com/office/drawing/2014/main" xmlns="" id="{F8C73C32-353C-48D1-B8D7-14912C227C50}"/>
                  </a:ext>
                </a:extLst>
              </p:cNvPr>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15" name="Google Shape;3701;p38">
              <a:extLst>
                <a:ext uri="{FF2B5EF4-FFF2-40B4-BE49-F238E27FC236}">
                  <a16:creationId xmlns:a16="http://schemas.microsoft.com/office/drawing/2014/main" xmlns="" id="{64FBA2A6-095D-4FE3-87F7-EE85D39D19E8}"/>
                </a:ext>
              </a:extLst>
            </p:cNvPr>
            <p:cNvGrpSpPr/>
            <p:nvPr/>
          </p:nvGrpSpPr>
          <p:grpSpPr>
            <a:xfrm>
              <a:off x="3528852" y="2451777"/>
              <a:ext cx="529590" cy="371284"/>
              <a:chOff x="5190077" y="3353752"/>
              <a:chExt cx="529590" cy="371284"/>
            </a:xfrm>
          </p:grpSpPr>
          <p:sp>
            <p:nvSpPr>
              <p:cNvPr id="200" name="Google Shape;3702;p38">
                <a:extLst>
                  <a:ext uri="{FF2B5EF4-FFF2-40B4-BE49-F238E27FC236}">
                    <a16:creationId xmlns:a16="http://schemas.microsoft.com/office/drawing/2014/main" xmlns="" id="{3F6BA779-55D1-4A05-993D-A49F521794C9}"/>
                  </a:ext>
                </a:extLst>
              </p:cNvPr>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1" name="Google Shape;3703;p38">
                <a:extLst>
                  <a:ext uri="{FF2B5EF4-FFF2-40B4-BE49-F238E27FC236}">
                    <a16:creationId xmlns:a16="http://schemas.microsoft.com/office/drawing/2014/main" xmlns="" id="{A3F2A59E-98E0-4EAB-97E5-0BFB1075513A}"/>
                  </a:ext>
                </a:extLst>
              </p:cNvPr>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2" name="Google Shape;3704;p38">
                <a:extLst>
                  <a:ext uri="{FF2B5EF4-FFF2-40B4-BE49-F238E27FC236}">
                    <a16:creationId xmlns:a16="http://schemas.microsoft.com/office/drawing/2014/main" xmlns="" id="{AABB1B3C-6B47-46E7-8464-547CE4E445DD}"/>
                  </a:ext>
                </a:extLst>
              </p:cNvPr>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3" name="Google Shape;3705;p38">
                <a:extLst>
                  <a:ext uri="{FF2B5EF4-FFF2-40B4-BE49-F238E27FC236}">
                    <a16:creationId xmlns:a16="http://schemas.microsoft.com/office/drawing/2014/main" xmlns="" id="{C810D540-DAEB-409C-AC40-CCDA7EE7E30E}"/>
                  </a:ext>
                </a:extLst>
              </p:cNvPr>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4" name="Google Shape;3706;p38">
                <a:extLst>
                  <a:ext uri="{FF2B5EF4-FFF2-40B4-BE49-F238E27FC236}">
                    <a16:creationId xmlns:a16="http://schemas.microsoft.com/office/drawing/2014/main" xmlns="" id="{1C5A7563-BF12-4D60-865C-BB86D89D9A1E}"/>
                  </a:ext>
                </a:extLst>
              </p:cNvPr>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5" name="Google Shape;3707;p38">
                <a:extLst>
                  <a:ext uri="{FF2B5EF4-FFF2-40B4-BE49-F238E27FC236}">
                    <a16:creationId xmlns:a16="http://schemas.microsoft.com/office/drawing/2014/main" xmlns="" id="{7A03A9C9-0235-4930-A2A2-EEF3C027B434}"/>
                  </a:ext>
                </a:extLst>
              </p:cNvPr>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 name="Google Shape;3708;p38">
                <a:extLst>
                  <a:ext uri="{FF2B5EF4-FFF2-40B4-BE49-F238E27FC236}">
                    <a16:creationId xmlns:a16="http://schemas.microsoft.com/office/drawing/2014/main" xmlns="" id="{E3C3BD82-40BD-41F6-A41B-D35DF5DCA225}"/>
                  </a:ext>
                </a:extLst>
              </p:cNvPr>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 name="Google Shape;3709;p38">
                <a:extLst>
                  <a:ext uri="{FF2B5EF4-FFF2-40B4-BE49-F238E27FC236}">
                    <a16:creationId xmlns:a16="http://schemas.microsoft.com/office/drawing/2014/main" xmlns="" id="{23248121-ABAC-4A06-8914-F09BDAC9EDD7}"/>
                  </a:ext>
                </a:extLst>
              </p:cNvPr>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 name="Google Shape;3710;p38">
                <a:extLst>
                  <a:ext uri="{FF2B5EF4-FFF2-40B4-BE49-F238E27FC236}">
                    <a16:creationId xmlns:a16="http://schemas.microsoft.com/office/drawing/2014/main" xmlns="" id="{74040B02-EEB7-4904-84DA-797DA81E825D}"/>
                  </a:ext>
                </a:extLst>
              </p:cNvPr>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 name="Google Shape;3711;p38">
                <a:extLst>
                  <a:ext uri="{FF2B5EF4-FFF2-40B4-BE49-F238E27FC236}">
                    <a16:creationId xmlns:a16="http://schemas.microsoft.com/office/drawing/2014/main" xmlns="" id="{3A74C40F-5B7E-42E8-B8ED-1FE7F3AA48F8}"/>
                  </a:ext>
                </a:extLst>
              </p:cNvPr>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 name="Google Shape;3712;p38">
                <a:extLst>
                  <a:ext uri="{FF2B5EF4-FFF2-40B4-BE49-F238E27FC236}">
                    <a16:creationId xmlns:a16="http://schemas.microsoft.com/office/drawing/2014/main" xmlns="" id="{98321B50-45E5-4C1C-BEB9-97AC7783A00F}"/>
                  </a:ext>
                </a:extLst>
              </p:cNvPr>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 name="Google Shape;3713;p38">
                <a:extLst>
                  <a:ext uri="{FF2B5EF4-FFF2-40B4-BE49-F238E27FC236}">
                    <a16:creationId xmlns:a16="http://schemas.microsoft.com/office/drawing/2014/main" xmlns="" id="{6E885DBF-1C71-4866-80CA-F6F5ECAA83F0}"/>
                  </a:ext>
                </a:extLst>
              </p:cNvPr>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2" name="Google Shape;3714;p38">
                <a:extLst>
                  <a:ext uri="{FF2B5EF4-FFF2-40B4-BE49-F238E27FC236}">
                    <a16:creationId xmlns:a16="http://schemas.microsoft.com/office/drawing/2014/main" xmlns="" id="{B812ACFC-3E34-4EFF-8E63-EC9FFBFEC952}"/>
                  </a:ext>
                </a:extLst>
              </p:cNvPr>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 name="Google Shape;3715;p38">
                <a:extLst>
                  <a:ext uri="{FF2B5EF4-FFF2-40B4-BE49-F238E27FC236}">
                    <a16:creationId xmlns:a16="http://schemas.microsoft.com/office/drawing/2014/main" xmlns="" id="{2FF09837-ED9D-4D7C-A198-01A778C8CD89}"/>
                  </a:ext>
                </a:extLst>
              </p:cNvPr>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 name="Google Shape;3716;p38">
                <a:extLst>
                  <a:ext uri="{FF2B5EF4-FFF2-40B4-BE49-F238E27FC236}">
                    <a16:creationId xmlns:a16="http://schemas.microsoft.com/office/drawing/2014/main" xmlns="" id="{32AAE787-5D2D-49F5-A250-160AFCD38D9D}"/>
                  </a:ext>
                </a:extLst>
              </p:cNvPr>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 name="Google Shape;3717;p38">
                <a:extLst>
                  <a:ext uri="{FF2B5EF4-FFF2-40B4-BE49-F238E27FC236}">
                    <a16:creationId xmlns:a16="http://schemas.microsoft.com/office/drawing/2014/main" xmlns="" id="{9729EAD4-0C12-4359-9331-47ED82CBA62A}"/>
                  </a:ext>
                </a:extLst>
              </p:cNvPr>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116" name="Google Shape;3718;p38">
              <a:extLst>
                <a:ext uri="{FF2B5EF4-FFF2-40B4-BE49-F238E27FC236}">
                  <a16:creationId xmlns:a16="http://schemas.microsoft.com/office/drawing/2014/main" xmlns="" id="{C4CDB952-E18D-41EF-9587-3D52F3AED69F}"/>
                </a:ext>
              </a:extLst>
            </p:cNvPr>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 name="Google Shape;3719;p38">
              <a:extLst>
                <a:ext uri="{FF2B5EF4-FFF2-40B4-BE49-F238E27FC236}">
                  <a16:creationId xmlns:a16="http://schemas.microsoft.com/office/drawing/2014/main" xmlns="" id="{C46916CF-969A-4C1E-A0AC-5FDA3A71E47B}"/>
                </a:ext>
              </a:extLst>
            </p:cNvPr>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 name="Google Shape;3720;p38">
              <a:extLst>
                <a:ext uri="{FF2B5EF4-FFF2-40B4-BE49-F238E27FC236}">
                  <a16:creationId xmlns:a16="http://schemas.microsoft.com/office/drawing/2014/main" xmlns="" id="{177EBA89-70BD-401A-B944-ED6403D8B112}"/>
                </a:ext>
              </a:extLst>
            </p:cNvPr>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 name="Google Shape;3721;p38">
              <a:extLst>
                <a:ext uri="{FF2B5EF4-FFF2-40B4-BE49-F238E27FC236}">
                  <a16:creationId xmlns:a16="http://schemas.microsoft.com/office/drawing/2014/main" xmlns="" id="{DC475821-BD97-4E92-8F9B-0F4BD723953E}"/>
                </a:ext>
              </a:extLst>
            </p:cNvPr>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 name="Google Shape;3722;p38">
              <a:extLst>
                <a:ext uri="{FF2B5EF4-FFF2-40B4-BE49-F238E27FC236}">
                  <a16:creationId xmlns:a16="http://schemas.microsoft.com/office/drawing/2014/main" xmlns="" id="{F7814AD6-4119-4D4A-BA24-06A043743B04}"/>
                </a:ext>
              </a:extLst>
            </p:cNvPr>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 name="Google Shape;3723;p38">
              <a:extLst>
                <a:ext uri="{FF2B5EF4-FFF2-40B4-BE49-F238E27FC236}">
                  <a16:creationId xmlns:a16="http://schemas.microsoft.com/office/drawing/2014/main" xmlns="" id="{040DFBD6-2F0F-422E-BDAE-C24C319B02C7}"/>
                </a:ext>
              </a:extLst>
            </p:cNvPr>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 name="Google Shape;3724;p38">
              <a:extLst>
                <a:ext uri="{FF2B5EF4-FFF2-40B4-BE49-F238E27FC236}">
                  <a16:creationId xmlns:a16="http://schemas.microsoft.com/office/drawing/2014/main" xmlns="" id="{BB2009DB-7F86-4A72-9EF7-83C4E03C8439}"/>
                </a:ext>
              </a:extLst>
            </p:cNvPr>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 name="Google Shape;3725;p38">
              <a:extLst>
                <a:ext uri="{FF2B5EF4-FFF2-40B4-BE49-F238E27FC236}">
                  <a16:creationId xmlns:a16="http://schemas.microsoft.com/office/drawing/2014/main" xmlns="" id="{24F54150-4540-4833-B14E-B0B7B1CACE0F}"/>
                </a:ext>
              </a:extLst>
            </p:cNvPr>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 name="Google Shape;3726;p38">
              <a:extLst>
                <a:ext uri="{FF2B5EF4-FFF2-40B4-BE49-F238E27FC236}">
                  <a16:creationId xmlns:a16="http://schemas.microsoft.com/office/drawing/2014/main" xmlns="" id="{3CE76D76-0A57-4ED6-9AA7-5EDD5FE5E575}"/>
                </a:ext>
              </a:extLst>
            </p:cNvPr>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 name="Google Shape;3727;p38">
              <a:extLst>
                <a:ext uri="{FF2B5EF4-FFF2-40B4-BE49-F238E27FC236}">
                  <a16:creationId xmlns:a16="http://schemas.microsoft.com/office/drawing/2014/main" xmlns="" id="{367F43E7-A4D1-4129-9825-253807A5E2DC}"/>
                </a:ext>
              </a:extLst>
            </p:cNvPr>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 name="Google Shape;3728;p38">
              <a:extLst>
                <a:ext uri="{FF2B5EF4-FFF2-40B4-BE49-F238E27FC236}">
                  <a16:creationId xmlns:a16="http://schemas.microsoft.com/office/drawing/2014/main" xmlns="" id="{7855EAED-595C-44D5-8632-D3E1F10BFB46}"/>
                </a:ext>
              </a:extLst>
            </p:cNvPr>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 name="Google Shape;3729;p38">
              <a:extLst>
                <a:ext uri="{FF2B5EF4-FFF2-40B4-BE49-F238E27FC236}">
                  <a16:creationId xmlns:a16="http://schemas.microsoft.com/office/drawing/2014/main" xmlns="" id="{77ECBF19-B754-451C-968A-8EC52B5B85BE}"/>
                </a:ext>
              </a:extLst>
            </p:cNvPr>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 name="Google Shape;3730;p38">
              <a:extLst>
                <a:ext uri="{FF2B5EF4-FFF2-40B4-BE49-F238E27FC236}">
                  <a16:creationId xmlns:a16="http://schemas.microsoft.com/office/drawing/2014/main" xmlns="" id="{7ABE1FDA-4686-4D25-A913-EA3F884B874B}"/>
                </a:ext>
              </a:extLst>
            </p:cNvPr>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9" name="Google Shape;3731;p38">
              <a:extLst>
                <a:ext uri="{FF2B5EF4-FFF2-40B4-BE49-F238E27FC236}">
                  <a16:creationId xmlns:a16="http://schemas.microsoft.com/office/drawing/2014/main" xmlns="" id="{377594F1-C9A1-4BD4-9A4B-E7671806BCB4}"/>
                </a:ext>
              </a:extLst>
            </p:cNvPr>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0" name="Google Shape;3732;p38">
              <a:extLst>
                <a:ext uri="{FF2B5EF4-FFF2-40B4-BE49-F238E27FC236}">
                  <a16:creationId xmlns:a16="http://schemas.microsoft.com/office/drawing/2014/main" xmlns="" id="{5AD28972-F879-402B-A081-FCFEE0DEAFAD}"/>
                </a:ext>
              </a:extLst>
            </p:cNvPr>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1" name="Google Shape;3733;p38">
              <a:extLst>
                <a:ext uri="{FF2B5EF4-FFF2-40B4-BE49-F238E27FC236}">
                  <a16:creationId xmlns:a16="http://schemas.microsoft.com/office/drawing/2014/main" xmlns="" id="{27B9DC3C-D844-4650-A98A-507C5D5BAA53}"/>
                </a:ext>
              </a:extLst>
            </p:cNvPr>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2" name="Google Shape;3734;p38">
              <a:extLst>
                <a:ext uri="{FF2B5EF4-FFF2-40B4-BE49-F238E27FC236}">
                  <a16:creationId xmlns:a16="http://schemas.microsoft.com/office/drawing/2014/main" xmlns="" id="{FE201103-3BCC-41C7-A896-79549AB5177E}"/>
                </a:ext>
              </a:extLst>
            </p:cNvPr>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3" name="Google Shape;3735;p38">
              <a:extLst>
                <a:ext uri="{FF2B5EF4-FFF2-40B4-BE49-F238E27FC236}">
                  <a16:creationId xmlns:a16="http://schemas.microsoft.com/office/drawing/2014/main" xmlns="" id="{6BAAF067-8C45-4195-8555-E65042BA7281}"/>
                </a:ext>
              </a:extLst>
            </p:cNvPr>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4" name="Google Shape;3736;p38">
              <a:extLst>
                <a:ext uri="{FF2B5EF4-FFF2-40B4-BE49-F238E27FC236}">
                  <a16:creationId xmlns:a16="http://schemas.microsoft.com/office/drawing/2014/main" xmlns="" id="{A9601C07-9D93-4C02-AC08-3FFA1CBD7839}"/>
                </a:ext>
              </a:extLst>
            </p:cNvPr>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5" name="Google Shape;3737;p38">
              <a:extLst>
                <a:ext uri="{FF2B5EF4-FFF2-40B4-BE49-F238E27FC236}">
                  <a16:creationId xmlns:a16="http://schemas.microsoft.com/office/drawing/2014/main" xmlns="" id="{BE671D49-A924-4808-B3F5-1ECBF236AF95}"/>
                </a:ext>
              </a:extLst>
            </p:cNvPr>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6" name="Google Shape;3738;p38">
              <a:extLst>
                <a:ext uri="{FF2B5EF4-FFF2-40B4-BE49-F238E27FC236}">
                  <a16:creationId xmlns:a16="http://schemas.microsoft.com/office/drawing/2014/main" xmlns="" id="{7F496F12-14EC-4ECD-B049-EA3FAAFE320B}"/>
                </a:ext>
              </a:extLst>
            </p:cNvPr>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7" name="Google Shape;3739;p38">
              <a:extLst>
                <a:ext uri="{FF2B5EF4-FFF2-40B4-BE49-F238E27FC236}">
                  <a16:creationId xmlns:a16="http://schemas.microsoft.com/office/drawing/2014/main" xmlns="" id="{A78EC7E7-AE38-48A5-BB6C-AAFA024F1400}"/>
                </a:ext>
              </a:extLst>
            </p:cNvPr>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8" name="Google Shape;3740;p38">
              <a:extLst>
                <a:ext uri="{FF2B5EF4-FFF2-40B4-BE49-F238E27FC236}">
                  <a16:creationId xmlns:a16="http://schemas.microsoft.com/office/drawing/2014/main" xmlns="" id="{23188EA1-9946-4D65-8717-E1711C9C925D}"/>
                </a:ext>
              </a:extLst>
            </p:cNvPr>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9" name="Google Shape;3741;p38">
              <a:extLst>
                <a:ext uri="{FF2B5EF4-FFF2-40B4-BE49-F238E27FC236}">
                  <a16:creationId xmlns:a16="http://schemas.microsoft.com/office/drawing/2014/main" xmlns="" id="{1F5DD9B5-945B-40BB-ADC7-D258CBB904D3}"/>
                </a:ext>
              </a:extLst>
            </p:cNvPr>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0" name="Google Shape;3742;p38">
              <a:extLst>
                <a:ext uri="{FF2B5EF4-FFF2-40B4-BE49-F238E27FC236}">
                  <a16:creationId xmlns:a16="http://schemas.microsoft.com/office/drawing/2014/main" xmlns="" id="{18A450B0-474B-4AA1-84CA-82CE349E4371}"/>
                </a:ext>
              </a:extLst>
            </p:cNvPr>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1" name="Google Shape;3743;p38">
              <a:extLst>
                <a:ext uri="{FF2B5EF4-FFF2-40B4-BE49-F238E27FC236}">
                  <a16:creationId xmlns:a16="http://schemas.microsoft.com/office/drawing/2014/main" xmlns="" id="{CDFBCEE5-F4CF-4F27-93B9-AF34866FBCA4}"/>
                </a:ext>
              </a:extLst>
            </p:cNvPr>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2" name="Google Shape;3744;p38">
              <a:extLst>
                <a:ext uri="{FF2B5EF4-FFF2-40B4-BE49-F238E27FC236}">
                  <a16:creationId xmlns:a16="http://schemas.microsoft.com/office/drawing/2014/main" xmlns="" id="{2C07F91B-3DA9-43A6-910A-B617DEEB1412}"/>
                </a:ext>
              </a:extLst>
            </p:cNvPr>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3" name="Google Shape;3745;p38">
              <a:extLst>
                <a:ext uri="{FF2B5EF4-FFF2-40B4-BE49-F238E27FC236}">
                  <a16:creationId xmlns:a16="http://schemas.microsoft.com/office/drawing/2014/main" xmlns="" id="{583C06DC-FE8C-4231-BB37-D9847E1B5681}"/>
                </a:ext>
              </a:extLst>
            </p:cNvPr>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4" name="Google Shape;3746;p38">
              <a:extLst>
                <a:ext uri="{FF2B5EF4-FFF2-40B4-BE49-F238E27FC236}">
                  <a16:creationId xmlns:a16="http://schemas.microsoft.com/office/drawing/2014/main" xmlns="" id="{34A6A46E-301E-4DA1-AF46-16D1048206CC}"/>
                </a:ext>
              </a:extLst>
            </p:cNvPr>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5" name="Google Shape;3747;p38">
              <a:extLst>
                <a:ext uri="{FF2B5EF4-FFF2-40B4-BE49-F238E27FC236}">
                  <a16:creationId xmlns:a16="http://schemas.microsoft.com/office/drawing/2014/main" xmlns="" id="{EF9940AC-7EB1-4DB1-A6AC-BCAFA27D1F4B}"/>
                </a:ext>
              </a:extLst>
            </p:cNvPr>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6" name="Google Shape;3748;p38">
              <a:extLst>
                <a:ext uri="{FF2B5EF4-FFF2-40B4-BE49-F238E27FC236}">
                  <a16:creationId xmlns:a16="http://schemas.microsoft.com/office/drawing/2014/main" xmlns="" id="{E83685AE-C0EB-459C-A58C-2615BACDE465}"/>
                </a:ext>
              </a:extLst>
            </p:cNvPr>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7" name="Google Shape;3749;p38">
              <a:extLst>
                <a:ext uri="{FF2B5EF4-FFF2-40B4-BE49-F238E27FC236}">
                  <a16:creationId xmlns:a16="http://schemas.microsoft.com/office/drawing/2014/main" xmlns="" id="{D1CF3CF9-EF11-40B2-BD63-FFD07DE9EC46}"/>
                </a:ext>
              </a:extLst>
            </p:cNvPr>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8" name="Google Shape;3750;p38">
              <a:extLst>
                <a:ext uri="{FF2B5EF4-FFF2-40B4-BE49-F238E27FC236}">
                  <a16:creationId xmlns:a16="http://schemas.microsoft.com/office/drawing/2014/main" xmlns="" id="{FC81E4FE-239B-427E-865F-145737D6B754}"/>
                </a:ext>
              </a:extLst>
            </p:cNvPr>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9" name="Google Shape;3751;p38">
              <a:extLst>
                <a:ext uri="{FF2B5EF4-FFF2-40B4-BE49-F238E27FC236}">
                  <a16:creationId xmlns:a16="http://schemas.microsoft.com/office/drawing/2014/main" xmlns="" id="{8E0232C4-7A8A-4291-A254-286C5894AC2C}"/>
                </a:ext>
              </a:extLst>
            </p:cNvPr>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0" name="Google Shape;3752;p38">
              <a:extLst>
                <a:ext uri="{FF2B5EF4-FFF2-40B4-BE49-F238E27FC236}">
                  <a16:creationId xmlns:a16="http://schemas.microsoft.com/office/drawing/2014/main" xmlns="" id="{76C0B8FE-49AA-4C8F-B802-67F21F01B8F3}"/>
                </a:ext>
              </a:extLst>
            </p:cNvPr>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1" name="Google Shape;3753;p38">
              <a:extLst>
                <a:ext uri="{FF2B5EF4-FFF2-40B4-BE49-F238E27FC236}">
                  <a16:creationId xmlns:a16="http://schemas.microsoft.com/office/drawing/2014/main" xmlns="" id="{099A5A19-6248-4A03-A3CD-55B57E681032}"/>
                </a:ext>
              </a:extLst>
            </p:cNvPr>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2" name="Google Shape;3754;p38">
              <a:extLst>
                <a:ext uri="{FF2B5EF4-FFF2-40B4-BE49-F238E27FC236}">
                  <a16:creationId xmlns:a16="http://schemas.microsoft.com/office/drawing/2014/main" xmlns="" id="{202EE36F-3983-447F-A58B-6FF9065841C6}"/>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3" name="Google Shape;3755;p38">
              <a:extLst>
                <a:ext uri="{FF2B5EF4-FFF2-40B4-BE49-F238E27FC236}">
                  <a16:creationId xmlns:a16="http://schemas.microsoft.com/office/drawing/2014/main" xmlns="" id="{9E7DBAB0-6384-4747-9D5D-AE8174FBC824}"/>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4" name="Google Shape;3756;p38">
              <a:extLst>
                <a:ext uri="{FF2B5EF4-FFF2-40B4-BE49-F238E27FC236}">
                  <a16:creationId xmlns:a16="http://schemas.microsoft.com/office/drawing/2014/main" xmlns="" id="{C8BD655E-FCBC-4C72-B9E3-2A5CC91F75DE}"/>
                </a:ext>
              </a:extLst>
            </p:cNvPr>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5" name="Google Shape;3757;p38">
              <a:extLst>
                <a:ext uri="{FF2B5EF4-FFF2-40B4-BE49-F238E27FC236}">
                  <a16:creationId xmlns:a16="http://schemas.microsoft.com/office/drawing/2014/main" xmlns="" id="{E835F2BA-3B09-4EE7-9FD0-8FA336E77D6A}"/>
                </a:ext>
              </a:extLst>
            </p:cNvPr>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6" name="Google Shape;3758;p38">
              <a:extLst>
                <a:ext uri="{FF2B5EF4-FFF2-40B4-BE49-F238E27FC236}">
                  <a16:creationId xmlns:a16="http://schemas.microsoft.com/office/drawing/2014/main" xmlns="" id="{F8829C60-1553-4268-9521-AD3EE01FD810}"/>
                </a:ext>
              </a:extLst>
            </p:cNvPr>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7" name="Google Shape;3759;p38">
              <a:extLst>
                <a:ext uri="{FF2B5EF4-FFF2-40B4-BE49-F238E27FC236}">
                  <a16:creationId xmlns:a16="http://schemas.microsoft.com/office/drawing/2014/main" xmlns="" id="{BA4FEBA4-CFF1-43F2-AFA2-3A2665E99C17}"/>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8" name="Google Shape;3760;p38">
              <a:extLst>
                <a:ext uri="{FF2B5EF4-FFF2-40B4-BE49-F238E27FC236}">
                  <a16:creationId xmlns:a16="http://schemas.microsoft.com/office/drawing/2014/main" xmlns="" id="{D53D76A3-9F68-47D3-9431-508819EEF8DF}"/>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9" name="Google Shape;3761;p38">
              <a:extLst>
                <a:ext uri="{FF2B5EF4-FFF2-40B4-BE49-F238E27FC236}">
                  <a16:creationId xmlns:a16="http://schemas.microsoft.com/office/drawing/2014/main" xmlns="" id="{6C92282F-980E-470E-B2D6-91AAB9D67736}"/>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0" name="Google Shape;3762;p38">
              <a:extLst>
                <a:ext uri="{FF2B5EF4-FFF2-40B4-BE49-F238E27FC236}">
                  <a16:creationId xmlns:a16="http://schemas.microsoft.com/office/drawing/2014/main" xmlns="" id="{345B940E-A21D-47E7-9134-B74D73224D06}"/>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1" name="Google Shape;3763;p38">
              <a:extLst>
                <a:ext uri="{FF2B5EF4-FFF2-40B4-BE49-F238E27FC236}">
                  <a16:creationId xmlns:a16="http://schemas.microsoft.com/office/drawing/2014/main" xmlns="" id="{679D9C47-E7F5-4E41-A12B-3BA2EC7D399D}"/>
                </a:ext>
              </a:extLst>
            </p:cNvPr>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2" name="Google Shape;3764;p38">
              <a:extLst>
                <a:ext uri="{FF2B5EF4-FFF2-40B4-BE49-F238E27FC236}">
                  <a16:creationId xmlns:a16="http://schemas.microsoft.com/office/drawing/2014/main" xmlns="" id="{6BA09AA7-A2C7-4416-8F7F-4505531213DA}"/>
                </a:ext>
              </a:extLst>
            </p:cNvPr>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3" name="Google Shape;3765;p38">
              <a:extLst>
                <a:ext uri="{FF2B5EF4-FFF2-40B4-BE49-F238E27FC236}">
                  <a16:creationId xmlns:a16="http://schemas.microsoft.com/office/drawing/2014/main" xmlns="" id="{2974A807-93A6-44C9-AA45-5D4138D74FF6}"/>
                </a:ext>
              </a:extLst>
            </p:cNvPr>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4" name="Google Shape;3766;p38">
              <a:extLst>
                <a:ext uri="{FF2B5EF4-FFF2-40B4-BE49-F238E27FC236}">
                  <a16:creationId xmlns:a16="http://schemas.microsoft.com/office/drawing/2014/main" xmlns="" id="{BAE6B117-C9F2-4034-B23A-70EBF1AE6BD2}"/>
                </a:ext>
              </a:extLst>
            </p:cNvPr>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5" name="Google Shape;3767;p38">
              <a:extLst>
                <a:ext uri="{FF2B5EF4-FFF2-40B4-BE49-F238E27FC236}">
                  <a16:creationId xmlns:a16="http://schemas.microsoft.com/office/drawing/2014/main" xmlns="" id="{2ED90312-1B7C-486C-8810-33AFC6E90CC0}"/>
                </a:ext>
              </a:extLst>
            </p:cNvPr>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6" name="Google Shape;3768;p38">
              <a:extLst>
                <a:ext uri="{FF2B5EF4-FFF2-40B4-BE49-F238E27FC236}">
                  <a16:creationId xmlns:a16="http://schemas.microsoft.com/office/drawing/2014/main" xmlns="" id="{B0DD455F-D7D3-4EC8-BB9B-709CDB4A6BA5}"/>
                </a:ext>
              </a:extLst>
            </p:cNvPr>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7" name="Google Shape;3769;p38">
              <a:extLst>
                <a:ext uri="{FF2B5EF4-FFF2-40B4-BE49-F238E27FC236}">
                  <a16:creationId xmlns:a16="http://schemas.microsoft.com/office/drawing/2014/main" xmlns="" id="{902A60F1-8067-4229-8C6D-910556D6A34E}"/>
                </a:ext>
              </a:extLst>
            </p:cNvPr>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8" name="Google Shape;3770;p38">
              <a:extLst>
                <a:ext uri="{FF2B5EF4-FFF2-40B4-BE49-F238E27FC236}">
                  <a16:creationId xmlns:a16="http://schemas.microsoft.com/office/drawing/2014/main" xmlns="" id="{252BAD67-9F38-4CFD-8780-88F26C6BDDCC}"/>
                </a:ext>
              </a:extLst>
            </p:cNvPr>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9" name="Google Shape;3771;p38">
              <a:extLst>
                <a:ext uri="{FF2B5EF4-FFF2-40B4-BE49-F238E27FC236}">
                  <a16:creationId xmlns:a16="http://schemas.microsoft.com/office/drawing/2014/main" xmlns="" id="{80D4835D-CCA4-4CF5-BBAF-1547493C8BBB}"/>
                </a:ext>
              </a:extLst>
            </p:cNvPr>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3772;p38">
              <a:extLst>
                <a:ext uri="{FF2B5EF4-FFF2-40B4-BE49-F238E27FC236}">
                  <a16:creationId xmlns:a16="http://schemas.microsoft.com/office/drawing/2014/main" xmlns="" id="{4078B05F-0428-42F4-A967-8C521CA131D6}"/>
                </a:ext>
              </a:extLst>
            </p:cNvPr>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3773;p38">
              <a:extLst>
                <a:ext uri="{FF2B5EF4-FFF2-40B4-BE49-F238E27FC236}">
                  <a16:creationId xmlns:a16="http://schemas.microsoft.com/office/drawing/2014/main" xmlns="" id="{C50FAA07-8D27-44EE-82A3-EA903B89A04D}"/>
                </a:ext>
              </a:extLst>
            </p:cNvPr>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2" name="Google Shape;3774;p38">
              <a:extLst>
                <a:ext uri="{FF2B5EF4-FFF2-40B4-BE49-F238E27FC236}">
                  <a16:creationId xmlns:a16="http://schemas.microsoft.com/office/drawing/2014/main" xmlns="" id="{AB3FEB0B-0DAD-4973-8330-94F4FC6D7636}"/>
                </a:ext>
              </a:extLst>
            </p:cNvPr>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3" name="Google Shape;3775;p38">
              <a:extLst>
                <a:ext uri="{FF2B5EF4-FFF2-40B4-BE49-F238E27FC236}">
                  <a16:creationId xmlns:a16="http://schemas.microsoft.com/office/drawing/2014/main" xmlns="" id="{F7BD01A0-DDDB-4371-A3F7-27DCD846DDAF}"/>
                </a:ext>
              </a:extLst>
            </p:cNvPr>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4" name="Google Shape;3776;p38">
              <a:extLst>
                <a:ext uri="{FF2B5EF4-FFF2-40B4-BE49-F238E27FC236}">
                  <a16:creationId xmlns:a16="http://schemas.microsoft.com/office/drawing/2014/main" xmlns="" id="{54648DCA-A18C-4363-B219-399035F5BA3D}"/>
                </a:ext>
              </a:extLst>
            </p:cNvPr>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5" name="Google Shape;3777;p38">
              <a:extLst>
                <a:ext uri="{FF2B5EF4-FFF2-40B4-BE49-F238E27FC236}">
                  <a16:creationId xmlns:a16="http://schemas.microsoft.com/office/drawing/2014/main" xmlns="" id="{C5A50D82-F25B-46ED-9CA9-EF02AF553551}"/>
                </a:ext>
              </a:extLst>
            </p:cNvPr>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6" name="Google Shape;3778;p38">
              <a:extLst>
                <a:ext uri="{FF2B5EF4-FFF2-40B4-BE49-F238E27FC236}">
                  <a16:creationId xmlns:a16="http://schemas.microsoft.com/office/drawing/2014/main" xmlns="" id="{ADABC6E9-C564-4230-A8D4-67C69ABC00F4}"/>
                </a:ext>
              </a:extLst>
            </p:cNvPr>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7" name="Google Shape;3779;p38">
              <a:extLst>
                <a:ext uri="{FF2B5EF4-FFF2-40B4-BE49-F238E27FC236}">
                  <a16:creationId xmlns:a16="http://schemas.microsoft.com/office/drawing/2014/main" xmlns="" id="{CFAB4810-4613-4B36-BFF4-12F36F4F12E0}"/>
                </a:ext>
              </a:extLst>
            </p:cNvPr>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8" name="Google Shape;3780;p38">
              <a:extLst>
                <a:ext uri="{FF2B5EF4-FFF2-40B4-BE49-F238E27FC236}">
                  <a16:creationId xmlns:a16="http://schemas.microsoft.com/office/drawing/2014/main" xmlns="" id="{88448BA2-824F-4B4A-B680-458795F015A0}"/>
                </a:ext>
              </a:extLst>
            </p:cNvPr>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9" name="Google Shape;3781;p38">
              <a:extLst>
                <a:ext uri="{FF2B5EF4-FFF2-40B4-BE49-F238E27FC236}">
                  <a16:creationId xmlns:a16="http://schemas.microsoft.com/office/drawing/2014/main" xmlns="" id="{C9E0FE01-09B4-4F44-A1A9-3D0F2806BC6E}"/>
                </a:ext>
              </a:extLst>
            </p:cNvPr>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0" name="Google Shape;3782;p38">
              <a:extLst>
                <a:ext uri="{FF2B5EF4-FFF2-40B4-BE49-F238E27FC236}">
                  <a16:creationId xmlns:a16="http://schemas.microsoft.com/office/drawing/2014/main" xmlns="" id="{14484781-184B-4770-A4D0-675BC5C119C0}"/>
                </a:ext>
              </a:extLst>
            </p:cNvPr>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1" name="Google Shape;3783;p38">
              <a:extLst>
                <a:ext uri="{FF2B5EF4-FFF2-40B4-BE49-F238E27FC236}">
                  <a16:creationId xmlns:a16="http://schemas.microsoft.com/office/drawing/2014/main" xmlns="" id="{6FB5475E-49A5-4E60-8F03-8B5E3F97C5F2}"/>
                </a:ext>
              </a:extLst>
            </p:cNvPr>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2" name="Google Shape;3784;p38">
              <a:extLst>
                <a:ext uri="{FF2B5EF4-FFF2-40B4-BE49-F238E27FC236}">
                  <a16:creationId xmlns:a16="http://schemas.microsoft.com/office/drawing/2014/main" xmlns="" id="{5A0B0630-E001-491E-B461-FF0AE7079B46}"/>
                </a:ext>
              </a:extLst>
            </p:cNvPr>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3" name="Google Shape;3785;p38">
              <a:extLst>
                <a:ext uri="{FF2B5EF4-FFF2-40B4-BE49-F238E27FC236}">
                  <a16:creationId xmlns:a16="http://schemas.microsoft.com/office/drawing/2014/main" xmlns="" id="{A3DB07EA-CC33-4BE6-A043-251A91F67BEA}"/>
                </a:ext>
              </a:extLst>
            </p:cNvPr>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4" name="Google Shape;3786;p38">
              <a:extLst>
                <a:ext uri="{FF2B5EF4-FFF2-40B4-BE49-F238E27FC236}">
                  <a16:creationId xmlns:a16="http://schemas.microsoft.com/office/drawing/2014/main" xmlns="" id="{7EE2A91E-DB44-4C0C-AA2E-75AA46D9111C}"/>
                </a:ext>
              </a:extLst>
            </p:cNvPr>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5" name="Google Shape;3787;p38">
              <a:extLst>
                <a:ext uri="{FF2B5EF4-FFF2-40B4-BE49-F238E27FC236}">
                  <a16:creationId xmlns:a16="http://schemas.microsoft.com/office/drawing/2014/main" xmlns="" id="{E906BD34-0047-4652-BCBD-D1C061C33EE7}"/>
                </a:ext>
              </a:extLst>
            </p:cNvPr>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186" name="Google Shape;3788;p38">
              <a:extLst>
                <a:ext uri="{FF2B5EF4-FFF2-40B4-BE49-F238E27FC236}">
                  <a16:creationId xmlns:a16="http://schemas.microsoft.com/office/drawing/2014/main" xmlns="" id="{4986EB55-EBA2-4819-B79A-ED72EB1B04B2}"/>
                </a:ext>
              </a:extLst>
            </p:cNvPr>
            <p:cNvGrpSpPr/>
            <p:nvPr/>
          </p:nvGrpSpPr>
          <p:grpSpPr>
            <a:xfrm flipH="1">
              <a:off x="2710663" y="2723583"/>
              <a:ext cx="319677" cy="242660"/>
              <a:chOff x="6621095" y="1452181"/>
              <a:chExt cx="330894" cy="250785"/>
            </a:xfrm>
          </p:grpSpPr>
          <p:sp>
            <p:nvSpPr>
              <p:cNvPr id="195" name="Google Shape;3789;p38">
                <a:extLst>
                  <a:ext uri="{FF2B5EF4-FFF2-40B4-BE49-F238E27FC236}">
                    <a16:creationId xmlns:a16="http://schemas.microsoft.com/office/drawing/2014/main" xmlns="" id="{1F1472BF-722E-4DCF-A51C-1409706B2E58}"/>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6" name="Google Shape;3790;p38">
                <a:extLst>
                  <a:ext uri="{FF2B5EF4-FFF2-40B4-BE49-F238E27FC236}">
                    <a16:creationId xmlns:a16="http://schemas.microsoft.com/office/drawing/2014/main" xmlns="" id="{FED531B5-9E9E-4746-B0DA-DF085BA0FB08}"/>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7" name="Google Shape;3791;p38">
                <a:extLst>
                  <a:ext uri="{FF2B5EF4-FFF2-40B4-BE49-F238E27FC236}">
                    <a16:creationId xmlns:a16="http://schemas.microsoft.com/office/drawing/2014/main" xmlns="" id="{2FE03019-913B-413A-9F64-0BE6720820F9}"/>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8" name="Google Shape;3792;p38">
                <a:extLst>
                  <a:ext uri="{FF2B5EF4-FFF2-40B4-BE49-F238E27FC236}">
                    <a16:creationId xmlns:a16="http://schemas.microsoft.com/office/drawing/2014/main" xmlns="" id="{8E0494F5-839C-409F-9EC9-7306C01553DD}"/>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9" name="Google Shape;3793;p38">
                <a:extLst>
                  <a:ext uri="{FF2B5EF4-FFF2-40B4-BE49-F238E27FC236}">
                    <a16:creationId xmlns:a16="http://schemas.microsoft.com/office/drawing/2014/main" xmlns="" id="{E75285FF-52C1-4BA9-B15C-D2F87D5B5C32}"/>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187" name="Google Shape;3794;p38">
              <a:extLst>
                <a:ext uri="{FF2B5EF4-FFF2-40B4-BE49-F238E27FC236}">
                  <a16:creationId xmlns:a16="http://schemas.microsoft.com/office/drawing/2014/main" xmlns="" id="{30790E9F-7FCE-47A4-9779-06802FFB7F8D}"/>
                </a:ext>
              </a:extLst>
            </p:cNvPr>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8" name="Google Shape;3795;p38">
              <a:extLst>
                <a:ext uri="{FF2B5EF4-FFF2-40B4-BE49-F238E27FC236}">
                  <a16:creationId xmlns:a16="http://schemas.microsoft.com/office/drawing/2014/main" xmlns="" id="{7B6E9B69-8260-43BF-A5B9-EC1F40F4FF01}"/>
                </a:ext>
              </a:extLst>
            </p:cNvPr>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189" name="Google Shape;3796;p38">
              <a:extLst>
                <a:ext uri="{FF2B5EF4-FFF2-40B4-BE49-F238E27FC236}">
                  <a16:creationId xmlns:a16="http://schemas.microsoft.com/office/drawing/2014/main" xmlns="" id="{E0A9A0DE-CB25-4BD6-B25E-0DA61621E602}"/>
                </a:ext>
              </a:extLst>
            </p:cNvPr>
            <p:cNvGrpSpPr/>
            <p:nvPr/>
          </p:nvGrpSpPr>
          <p:grpSpPr>
            <a:xfrm>
              <a:off x="4651669" y="468299"/>
              <a:ext cx="319677" cy="242660"/>
              <a:chOff x="6621095" y="1452181"/>
              <a:chExt cx="330894" cy="250785"/>
            </a:xfrm>
          </p:grpSpPr>
          <p:sp>
            <p:nvSpPr>
              <p:cNvPr id="190" name="Google Shape;3797;p38">
                <a:extLst>
                  <a:ext uri="{FF2B5EF4-FFF2-40B4-BE49-F238E27FC236}">
                    <a16:creationId xmlns:a16="http://schemas.microsoft.com/office/drawing/2014/main" xmlns="" id="{284C5D3C-0C21-43B5-AC48-1848B45D3F4C}"/>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1" name="Google Shape;3798;p38">
                <a:extLst>
                  <a:ext uri="{FF2B5EF4-FFF2-40B4-BE49-F238E27FC236}">
                    <a16:creationId xmlns:a16="http://schemas.microsoft.com/office/drawing/2014/main" xmlns="" id="{92539B88-1C0A-4F75-9AA6-6DFD3081DCAB}"/>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2" name="Google Shape;3799;p38">
                <a:extLst>
                  <a:ext uri="{FF2B5EF4-FFF2-40B4-BE49-F238E27FC236}">
                    <a16:creationId xmlns:a16="http://schemas.microsoft.com/office/drawing/2014/main" xmlns="" id="{6D51111E-952A-4750-97EF-2C95048AF458}"/>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3" name="Google Shape;3800;p38">
                <a:extLst>
                  <a:ext uri="{FF2B5EF4-FFF2-40B4-BE49-F238E27FC236}">
                    <a16:creationId xmlns:a16="http://schemas.microsoft.com/office/drawing/2014/main" xmlns="" id="{3E79199E-3129-429E-B561-7EE38246D799}"/>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4" name="Google Shape;3801;p38">
                <a:extLst>
                  <a:ext uri="{FF2B5EF4-FFF2-40B4-BE49-F238E27FC236}">
                    <a16:creationId xmlns:a16="http://schemas.microsoft.com/office/drawing/2014/main" xmlns="" id="{C736A5AD-D7DD-44E3-82A8-09FF65490498}"/>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grpSp>
        <p:nvGrpSpPr>
          <p:cNvPr id="286" name="Google Shape;3802;p38">
            <a:extLst>
              <a:ext uri="{FF2B5EF4-FFF2-40B4-BE49-F238E27FC236}">
                <a16:creationId xmlns:a16="http://schemas.microsoft.com/office/drawing/2014/main" xmlns="" id="{BE494AEC-FDE8-4072-98DF-B1C54340AC79}"/>
              </a:ext>
            </a:extLst>
          </p:cNvPr>
          <p:cNvGrpSpPr/>
          <p:nvPr/>
        </p:nvGrpSpPr>
        <p:grpSpPr>
          <a:xfrm>
            <a:off x="5303939" y="1556732"/>
            <a:ext cx="1790009" cy="1833641"/>
            <a:chOff x="2270525" y="117216"/>
            <a:chExt cx="4650765" cy="4762722"/>
          </a:xfrm>
        </p:grpSpPr>
        <p:sp>
          <p:nvSpPr>
            <p:cNvPr id="287" name="Google Shape;3803;p38">
              <a:extLst>
                <a:ext uri="{FF2B5EF4-FFF2-40B4-BE49-F238E27FC236}">
                  <a16:creationId xmlns:a16="http://schemas.microsoft.com/office/drawing/2014/main" xmlns="" id="{CBF797D0-A4F4-4CF0-B40E-5A93F8FD6478}"/>
                </a:ext>
              </a:extLst>
            </p:cNvPr>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8" name="Google Shape;3804;p38">
              <a:extLst>
                <a:ext uri="{FF2B5EF4-FFF2-40B4-BE49-F238E27FC236}">
                  <a16:creationId xmlns:a16="http://schemas.microsoft.com/office/drawing/2014/main" xmlns="" id="{5AA8557A-AF7A-4C69-8F14-9FA1C94A22B6}"/>
                </a:ext>
              </a:extLst>
            </p:cNvPr>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9" name="Google Shape;3805;p38">
              <a:extLst>
                <a:ext uri="{FF2B5EF4-FFF2-40B4-BE49-F238E27FC236}">
                  <a16:creationId xmlns:a16="http://schemas.microsoft.com/office/drawing/2014/main" xmlns="" id="{07B3F4D9-7C7F-41F4-952E-D6CFBC85434C}"/>
                </a:ext>
              </a:extLst>
            </p:cNvPr>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0" name="Google Shape;3806;p38">
              <a:extLst>
                <a:ext uri="{FF2B5EF4-FFF2-40B4-BE49-F238E27FC236}">
                  <a16:creationId xmlns:a16="http://schemas.microsoft.com/office/drawing/2014/main" xmlns="" id="{DC259AE0-05BC-40E5-B36F-EAE8C590FEAE}"/>
                </a:ext>
              </a:extLst>
            </p:cNvPr>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1" name="Google Shape;3807;p38">
              <a:extLst>
                <a:ext uri="{FF2B5EF4-FFF2-40B4-BE49-F238E27FC236}">
                  <a16:creationId xmlns:a16="http://schemas.microsoft.com/office/drawing/2014/main" xmlns="" id="{7A7FB385-AC29-4CFB-B5F3-8D0B0960AF9D}"/>
                </a:ext>
              </a:extLst>
            </p:cNvPr>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2" name="Google Shape;3808;p38">
              <a:extLst>
                <a:ext uri="{FF2B5EF4-FFF2-40B4-BE49-F238E27FC236}">
                  <a16:creationId xmlns:a16="http://schemas.microsoft.com/office/drawing/2014/main" xmlns="" id="{3B9988D0-057D-4DE2-AAA4-CFA4E2245321}"/>
                </a:ext>
              </a:extLst>
            </p:cNvPr>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3" name="Google Shape;3809;p38">
              <a:extLst>
                <a:ext uri="{FF2B5EF4-FFF2-40B4-BE49-F238E27FC236}">
                  <a16:creationId xmlns:a16="http://schemas.microsoft.com/office/drawing/2014/main" xmlns="" id="{96E5E2DC-C7D2-4602-B63F-2E65300C7CB9}"/>
                </a:ext>
              </a:extLst>
            </p:cNvPr>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4" name="Google Shape;3810;p38">
              <a:extLst>
                <a:ext uri="{FF2B5EF4-FFF2-40B4-BE49-F238E27FC236}">
                  <a16:creationId xmlns:a16="http://schemas.microsoft.com/office/drawing/2014/main" xmlns="" id="{04F1F23A-076C-413B-85F2-3D894E08CBC1}"/>
                </a:ext>
              </a:extLst>
            </p:cNvPr>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5" name="Google Shape;3811;p38">
              <a:extLst>
                <a:ext uri="{FF2B5EF4-FFF2-40B4-BE49-F238E27FC236}">
                  <a16:creationId xmlns:a16="http://schemas.microsoft.com/office/drawing/2014/main" xmlns="" id="{5093A832-EBBA-4CB8-80B2-50AE481079B0}"/>
                </a:ext>
              </a:extLst>
            </p:cNvPr>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6" name="Google Shape;3812;p38">
              <a:extLst>
                <a:ext uri="{FF2B5EF4-FFF2-40B4-BE49-F238E27FC236}">
                  <a16:creationId xmlns:a16="http://schemas.microsoft.com/office/drawing/2014/main" xmlns="" id="{DF744CD1-691E-4CD1-9F14-39019A968841}"/>
                </a:ext>
              </a:extLst>
            </p:cNvPr>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7" name="Google Shape;3813;p38">
              <a:extLst>
                <a:ext uri="{FF2B5EF4-FFF2-40B4-BE49-F238E27FC236}">
                  <a16:creationId xmlns:a16="http://schemas.microsoft.com/office/drawing/2014/main" xmlns="" id="{71503BC1-322F-4A1C-91D5-E88488EBB86A}"/>
                </a:ext>
              </a:extLst>
            </p:cNvPr>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8" name="Google Shape;3814;p38">
              <a:extLst>
                <a:ext uri="{FF2B5EF4-FFF2-40B4-BE49-F238E27FC236}">
                  <a16:creationId xmlns:a16="http://schemas.microsoft.com/office/drawing/2014/main" xmlns="" id="{B4881000-41AF-40D7-A762-9BFC96DD0D2E}"/>
                </a:ext>
              </a:extLst>
            </p:cNvPr>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9" name="Google Shape;3815;p38">
              <a:extLst>
                <a:ext uri="{FF2B5EF4-FFF2-40B4-BE49-F238E27FC236}">
                  <a16:creationId xmlns:a16="http://schemas.microsoft.com/office/drawing/2014/main" xmlns="" id="{A93043DA-D8CB-431E-91DB-2193AE636820}"/>
                </a:ext>
              </a:extLst>
            </p:cNvPr>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0" name="Google Shape;3816;p38">
              <a:extLst>
                <a:ext uri="{FF2B5EF4-FFF2-40B4-BE49-F238E27FC236}">
                  <a16:creationId xmlns:a16="http://schemas.microsoft.com/office/drawing/2014/main" xmlns="" id="{63E80417-404E-4494-9DBD-4DD3D0232706}"/>
                </a:ext>
              </a:extLst>
            </p:cNvPr>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1" name="Google Shape;3817;p38">
              <a:extLst>
                <a:ext uri="{FF2B5EF4-FFF2-40B4-BE49-F238E27FC236}">
                  <a16:creationId xmlns:a16="http://schemas.microsoft.com/office/drawing/2014/main" xmlns="" id="{545EBB95-45E6-44C2-BF35-2DE6A4277D2B}"/>
                </a:ext>
              </a:extLst>
            </p:cNvPr>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2" name="Google Shape;3818;p38">
              <a:extLst>
                <a:ext uri="{FF2B5EF4-FFF2-40B4-BE49-F238E27FC236}">
                  <a16:creationId xmlns:a16="http://schemas.microsoft.com/office/drawing/2014/main" xmlns="" id="{24A2438B-8E24-4839-8677-0E7134A18EFE}"/>
                </a:ext>
              </a:extLst>
            </p:cNvPr>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3" name="Google Shape;3819;p38">
              <a:extLst>
                <a:ext uri="{FF2B5EF4-FFF2-40B4-BE49-F238E27FC236}">
                  <a16:creationId xmlns:a16="http://schemas.microsoft.com/office/drawing/2014/main" xmlns="" id="{4AD1DB14-6805-4A0D-86BE-6ADC8CA4BB26}"/>
                </a:ext>
              </a:extLst>
            </p:cNvPr>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4" name="Google Shape;3820;p38">
              <a:extLst>
                <a:ext uri="{FF2B5EF4-FFF2-40B4-BE49-F238E27FC236}">
                  <a16:creationId xmlns:a16="http://schemas.microsoft.com/office/drawing/2014/main" xmlns="" id="{6502A97F-6143-4CC9-BD63-BEA023F600EF}"/>
                </a:ext>
              </a:extLst>
            </p:cNvPr>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5" name="Google Shape;3821;p38">
              <a:extLst>
                <a:ext uri="{FF2B5EF4-FFF2-40B4-BE49-F238E27FC236}">
                  <a16:creationId xmlns:a16="http://schemas.microsoft.com/office/drawing/2014/main" xmlns="" id="{6094EF28-0138-4CB9-A3FF-6D379A91624C}"/>
                </a:ext>
              </a:extLst>
            </p:cNvPr>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6" name="Google Shape;3822;p38">
              <a:extLst>
                <a:ext uri="{FF2B5EF4-FFF2-40B4-BE49-F238E27FC236}">
                  <a16:creationId xmlns:a16="http://schemas.microsoft.com/office/drawing/2014/main" xmlns="" id="{1A45DDEE-8131-406C-B274-4CD8B5832970}"/>
                </a:ext>
              </a:extLst>
            </p:cNvPr>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7" name="Google Shape;3823;p38">
              <a:extLst>
                <a:ext uri="{FF2B5EF4-FFF2-40B4-BE49-F238E27FC236}">
                  <a16:creationId xmlns:a16="http://schemas.microsoft.com/office/drawing/2014/main" xmlns="" id="{B22218AB-3D8E-4EFE-809B-6448AAD2AFCE}"/>
                </a:ext>
              </a:extLst>
            </p:cNvPr>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308" name="Google Shape;3824;p38">
              <a:extLst>
                <a:ext uri="{FF2B5EF4-FFF2-40B4-BE49-F238E27FC236}">
                  <a16:creationId xmlns:a16="http://schemas.microsoft.com/office/drawing/2014/main" xmlns="" id="{CBCED1FF-B839-4B42-BF88-06FE5559F241}"/>
                </a:ext>
              </a:extLst>
            </p:cNvPr>
            <p:cNvGrpSpPr/>
            <p:nvPr/>
          </p:nvGrpSpPr>
          <p:grpSpPr>
            <a:xfrm>
              <a:off x="4031993" y="117216"/>
              <a:ext cx="2889297" cy="3901793"/>
              <a:chOff x="5533368" y="1047716"/>
              <a:chExt cx="2889297" cy="3901793"/>
            </a:xfrm>
          </p:grpSpPr>
          <p:sp>
            <p:nvSpPr>
              <p:cNvPr id="352" name="Google Shape;3825;p38">
                <a:extLst>
                  <a:ext uri="{FF2B5EF4-FFF2-40B4-BE49-F238E27FC236}">
                    <a16:creationId xmlns:a16="http://schemas.microsoft.com/office/drawing/2014/main" xmlns="" id="{6425F817-BB98-4E01-9526-6789F750C766}"/>
                  </a:ext>
                </a:extLst>
              </p:cNvPr>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3" name="Google Shape;3826;p38">
                <a:extLst>
                  <a:ext uri="{FF2B5EF4-FFF2-40B4-BE49-F238E27FC236}">
                    <a16:creationId xmlns:a16="http://schemas.microsoft.com/office/drawing/2014/main" xmlns="" id="{5C26234B-0DD9-40D8-A63C-178682456E9B}"/>
                  </a:ext>
                </a:extLst>
              </p:cNvPr>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4" name="Google Shape;3827;p38">
                <a:extLst>
                  <a:ext uri="{FF2B5EF4-FFF2-40B4-BE49-F238E27FC236}">
                    <a16:creationId xmlns:a16="http://schemas.microsoft.com/office/drawing/2014/main" xmlns="" id="{E880EA18-C9D3-4FEC-8B84-36F343280ABF}"/>
                  </a:ext>
                </a:extLst>
              </p:cNvPr>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5" name="Google Shape;3828;p38">
                <a:extLst>
                  <a:ext uri="{FF2B5EF4-FFF2-40B4-BE49-F238E27FC236}">
                    <a16:creationId xmlns:a16="http://schemas.microsoft.com/office/drawing/2014/main" xmlns="" id="{3228F5A1-1457-4ED9-A182-83C4952E59C8}"/>
                  </a:ext>
                </a:extLst>
              </p:cNvPr>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6" name="Google Shape;3829;p38">
                <a:extLst>
                  <a:ext uri="{FF2B5EF4-FFF2-40B4-BE49-F238E27FC236}">
                    <a16:creationId xmlns:a16="http://schemas.microsoft.com/office/drawing/2014/main" xmlns="" id="{7BB3D276-9D39-41DF-B13B-1C1C2E8C7773}"/>
                  </a:ext>
                </a:extLst>
              </p:cNvPr>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7" name="Google Shape;3830;p38">
                <a:extLst>
                  <a:ext uri="{FF2B5EF4-FFF2-40B4-BE49-F238E27FC236}">
                    <a16:creationId xmlns:a16="http://schemas.microsoft.com/office/drawing/2014/main" xmlns="" id="{31EF3EDF-8666-4474-B4EE-9DA61325D459}"/>
                  </a:ext>
                </a:extLst>
              </p:cNvPr>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8" name="Google Shape;3831;p38">
                <a:extLst>
                  <a:ext uri="{FF2B5EF4-FFF2-40B4-BE49-F238E27FC236}">
                    <a16:creationId xmlns:a16="http://schemas.microsoft.com/office/drawing/2014/main" xmlns="" id="{2B2AE394-2522-4BAD-940D-C0FA6DFD991E}"/>
                  </a:ext>
                </a:extLst>
              </p:cNvPr>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9" name="Google Shape;3832;p38">
                <a:extLst>
                  <a:ext uri="{FF2B5EF4-FFF2-40B4-BE49-F238E27FC236}">
                    <a16:creationId xmlns:a16="http://schemas.microsoft.com/office/drawing/2014/main" xmlns="" id="{45AA6A60-E426-401F-BEFC-7CB6107BAD5A}"/>
                  </a:ext>
                </a:extLst>
              </p:cNvPr>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0" name="Google Shape;3833;p38">
                <a:extLst>
                  <a:ext uri="{FF2B5EF4-FFF2-40B4-BE49-F238E27FC236}">
                    <a16:creationId xmlns:a16="http://schemas.microsoft.com/office/drawing/2014/main" xmlns="" id="{B566ECE7-2F3E-459C-901A-1F5AA3D2AD53}"/>
                  </a:ext>
                </a:extLst>
              </p:cNvPr>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1" name="Google Shape;3834;p38">
                <a:extLst>
                  <a:ext uri="{FF2B5EF4-FFF2-40B4-BE49-F238E27FC236}">
                    <a16:creationId xmlns:a16="http://schemas.microsoft.com/office/drawing/2014/main" xmlns="" id="{4F74C37D-D143-42CD-93C4-271775CA40C3}"/>
                  </a:ext>
                </a:extLst>
              </p:cNvPr>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2" name="Google Shape;3835;p38">
                <a:extLst>
                  <a:ext uri="{FF2B5EF4-FFF2-40B4-BE49-F238E27FC236}">
                    <a16:creationId xmlns:a16="http://schemas.microsoft.com/office/drawing/2014/main" xmlns="" id="{9C458F75-FBBC-4DB4-AE0A-AD8010CCE413}"/>
                  </a:ext>
                </a:extLst>
              </p:cNvPr>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3" name="Google Shape;3836;p38">
                <a:extLst>
                  <a:ext uri="{FF2B5EF4-FFF2-40B4-BE49-F238E27FC236}">
                    <a16:creationId xmlns:a16="http://schemas.microsoft.com/office/drawing/2014/main" xmlns="" id="{98813428-0551-4EAE-B1C1-8DB1E08F5CE4}"/>
                  </a:ext>
                </a:extLst>
              </p:cNvPr>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4" name="Google Shape;3837;p38">
                <a:extLst>
                  <a:ext uri="{FF2B5EF4-FFF2-40B4-BE49-F238E27FC236}">
                    <a16:creationId xmlns:a16="http://schemas.microsoft.com/office/drawing/2014/main" xmlns="" id="{FC42D032-E840-49D7-BF65-6E752D6853FF}"/>
                  </a:ext>
                </a:extLst>
              </p:cNvPr>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5" name="Google Shape;3838;p38">
                <a:extLst>
                  <a:ext uri="{FF2B5EF4-FFF2-40B4-BE49-F238E27FC236}">
                    <a16:creationId xmlns:a16="http://schemas.microsoft.com/office/drawing/2014/main" xmlns="" id="{7D950135-A267-4D44-A3C8-2C10A4C5A0CB}"/>
                  </a:ext>
                </a:extLst>
              </p:cNvPr>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6" name="Google Shape;3839;p38">
                <a:extLst>
                  <a:ext uri="{FF2B5EF4-FFF2-40B4-BE49-F238E27FC236}">
                    <a16:creationId xmlns:a16="http://schemas.microsoft.com/office/drawing/2014/main" xmlns="" id="{0DB69724-79C2-46D7-8526-93FED032EAFF}"/>
                  </a:ext>
                </a:extLst>
              </p:cNvPr>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7" name="Google Shape;3840;p38">
                <a:extLst>
                  <a:ext uri="{FF2B5EF4-FFF2-40B4-BE49-F238E27FC236}">
                    <a16:creationId xmlns:a16="http://schemas.microsoft.com/office/drawing/2014/main" xmlns="" id="{70AE2A22-DE00-473E-A504-F8E504A99454}"/>
                  </a:ext>
                </a:extLst>
              </p:cNvPr>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8" name="Google Shape;3841;p38">
                <a:extLst>
                  <a:ext uri="{FF2B5EF4-FFF2-40B4-BE49-F238E27FC236}">
                    <a16:creationId xmlns:a16="http://schemas.microsoft.com/office/drawing/2014/main" xmlns="" id="{E2A6EF40-1CEE-4E49-B028-5BA2CE703896}"/>
                  </a:ext>
                </a:extLst>
              </p:cNvPr>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9" name="Google Shape;3842;p38">
                <a:extLst>
                  <a:ext uri="{FF2B5EF4-FFF2-40B4-BE49-F238E27FC236}">
                    <a16:creationId xmlns:a16="http://schemas.microsoft.com/office/drawing/2014/main" xmlns="" id="{ABE5D7D3-3D81-4FC3-8B9C-C7FDAAE331AB}"/>
                  </a:ext>
                </a:extLst>
              </p:cNvPr>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0" name="Google Shape;3843;p38">
                <a:extLst>
                  <a:ext uri="{FF2B5EF4-FFF2-40B4-BE49-F238E27FC236}">
                    <a16:creationId xmlns:a16="http://schemas.microsoft.com/office/drawing/2014/main" xmlns="" id="{D9EF6B3F-A5BD-44EE-876E-F850AFC2CD5A}"/>
                  </a:ext>
                </a:extLst>
              </p:cNvPr>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1" name="Google Shape;3844;p38">
                <a:extLst>
                  <a:ext uri="{FF2B5EF4-FFF2-40B4-BE49-F238E27FC236}">
                    <a16:creationId xmlns:a16="http://schemas.microsoft.com/office/drawing/2014/main" xmlns="" id="{2BE4C8EE-F503-4A23-A5A0-C8F191A5D546}"/>
                  </a:ext>
                </a:extLst>
              </p:cNvPr>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2" name="Google Shape;3845;p38">
                <a:extLst>
                  <a:ext uri="{FF2B5EF4-FFF2-40B4-BE49-F238E27FC236}">
                    <a16:creationId xmlns:a16="http://schemas.microsoft.com/office/drawing/2014/main" xmlns="" id="{6392C73B-82E2-412F-9285-5B84FAA8145B}"/>
                  </a:ext>
                </a:extLst>
              </p:cNvPr>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3" name="Google Shape;3846;p38">
                <a:extLst>
                  <a:ext uri="{FF2B5EF4-FFF2-40B4-BE49-F238E27FC236}">
                    <a16:creationId xmlns:a16="http://schemas.microsoft.com/office/drawing/2014/main" xmlns="" id="{7B9DA703-43FF-40BC-8732-684FB6291C8A}"/>
                  </a:ext>
                </a:extLst>
              </p:cNvPr>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4" name="Google Shape;3847;p38">
                <a:extLst>
                  <a:ext uri="{FF2B5EF4-FFF2-40B4-BE49-F238E27FC236}">
                    <a16:creationId xmlns:a16="http://schemas.microsoft.com/office/drawing/2014/main" xmlns="" id="{85977B3F-0E84-4C16-828C-C441203B4BE6}"/>
                  </a:ext>
                </a:extLst>
              </p:cNvPr>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5" name="Google Shape;3848;p38">
                <a:extLst>
                  <a:ext uri="{FF2B5EF4-FFF2-40B4-BE49-F238E27FC236}">
                    <a16:creationId xmlns:a16="http://schemas.microsoft.com/office/drawing/2014/main" xmlns="" id="{806D1231-CF98-43A9-AA4C-2CBAAC318266}"/>
                  </a:ext>
                </a:extLst>
              </p:cNvPr>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6" name="Google Shape;3849;p38">
                <a:extLst>
                  <a:ext uri="{FF2B5EF4-FFF2-40B4-BE49-F238E27FC236}">
                    <a16:creationId xmlns:a16="http://schemas.microsoft.com/office/drawing/2014/main" xmlns="" id="{77594DB4-2ED0-4862-968D-395EA61857E6}"/>
                  </a:ext>
                </a:extLst>
              </p:cNvPr>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7" name="Google Shape;3850;p38">
                <a:extLst>
                  <a:ext uri="{FF2B5EF4-FFF2-40B4-BE49-F238E27FC236}">
                    <a16:creationId xmlns:a16="http://schemas.microsoft.com/office/drawing/2014/main" xmlns="" id="{B826DD64-198F-4D19-92B5-C28EA48CB249}"/>
                  </a:ext>
                </a:extLst>
              </p:cNvPr>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8" name="Google Shape;3851;p38">
                <a:extLst>
                  <a:ext uri="{FF2B5EF4-FFF2-40B4-BE49-F238E27FC236}">
                    <a16:creationId xmlns:a16="http://schemas.microsoft.com/office/drawing/2014/main" xmlns="" id="{2133A163-2603-4289-8074-3B4B814C0BF5}"/>
                  </a:ext>
                </a:extLst>
              </p:cNvPr>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9" name="Google Shape;3852;p38">
                <a:extLst>
                  <a:ext uri="{FF2B5EF4-FFF2-40B4-BE49-F238E27FC236}">
                    <a16:creationId xmlns:a16="http://schemas.microsoft.com/office/drawing/2014/main" xmlns="" id="{5F2F4CBE-6C8E-44C5-A423-DF551067D435}"/>
                  </a:ext>
                </a:extLst>
              </p:cNvPr>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0" name="Google Shape;3853;p38">
                <a:extLst>
                  <a:ext uri="{FF2B5EF4-FFF2-40B4-BE49-F238E27FC236}">
                    <a16:creationId xmlns:a16="http://schemas.microsoft.com/office/drawing/2014/main" xmlns="" id="{20D2C424-C71B-47C8-B0C9-968266F64FEA}"/>
                  </a:ext>
                </a:extLst>
              </p:cNvPr>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1" name="Google Shape;3854;p38">
                <a:extLst>
                  <a:ext uri="{FF2B5EF4-FFF2-40B4-BE49-F238E27FC236}">
                    <a16:creationId xmlns:a16="http://schemas.microsoft.com/office/drawing/2014/main" xmlns="" id="{1437BBCA-1203-4895-B878-EA1F95F0C20F}"/>
                  </a:ext>
                </a:extLst>
              </p:cNvPr>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2" name="Google Shape;3855;p38">
                <a:extLst>
                  <a:ext uri="{FF2B5EF4-FFF2-40B4-BE49-F238E27FC236}">
                    <a16:creationId xmlns:a16="http://schemas.microsoft.com/office/drawing/2014/main" xmlns="" id="{3F5529BE-A0D5-4C5D-B784-917A96A30F37}"/>
                  </a:ext>
                </a:extLst>
              </p:cNvPr>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3" name="Google Shape;3856;p38">
                <a:extLst>
                  <a:ext uri="{FF2B5EF4-FFF2-40B4-BE49-F238E27FC236}">
                    <a16:creationId xmlns:a16="http://schemas.microsoft.com/office/drawing/2014/main" xmlns="" id="{E5A43BF9-4251-4F58-930C-16807E16F85E}"/>
                  </a:ext>
                </a:extLst>
              </p:cNvPr>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4" name="Google Shape;3857;p38">
                <a:extLst>
                  <a:ext uri="{FF2B5EF4-FFF2-40B4-BE49-F238E27FC236}">
                    <a16:creationId xmlns:a16="http://schemas.microsoft.com/office/drawing/2014/main" xmlns="" id="{E9DE2D75-D691-42A3-A86D-BB62010963F9}"/>
                  </a:ext>
                </a:extLst>
              </p:cNvPr>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5" name="Google Shape;3858;p38">
                <a:extLst>
                  <a:ext uri="{FF2B5EF4-FFF2-40B4-BE49-F238E27FC236}">
                    <a16:creationId xmlns:a16="http://schemas.microsoft.com/office/drawing/2014/main" xmlns="" id="{7ECA769D-5349-40EE-84C1-72D21573E3E3}"/>
                  </a:ext>
                </a:extLst>
              </p:cNvPr>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6" name="Google Shape;3859;p38">
                <a:extLst>
                  <a:ext uri="{FF2B5EF4-FFF2-40B4-BE49-F238E27FC236}">
                    <a16:creationId xmlns:a16="http://schemas.microsoft.com/office/drawing/2014/main" xmlns="" id="{EE58A217-9DA0-46A8-B8C2-AA76225BEC7A}"/>
                  </a:ext>
                </a:extLst>
              </p:cNvPr>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7" name="Google Shape;3860;p38">
                <a:extLst>
                  <a:ext uri="{FF2B5EF4-FFF2-40B4-BE49-F238E27FC236}">
                    <a16:creationId xmlns:a16="http://schemas.microsoft.com/office/drawing/2014/main" xmlns="" id="{D230DF4B-6801-4712-8341-29659F46C3D5}"/>
                  </a:ext>
                </a:extLst>
              </p:cNvPr>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8" name="Google Shape;3861;p38">
                <a:extLst>
                  <a:ext uri="{FF2B5EF4-FFF2-40B4-BE49-F238E27FC236}">
                    <a16:creationId xmlns:a16="http://schemas.microsoft.com/office/drawing/2014/main" xmlns="" id="{4058AC27-9B40-4AEB-A175-A4A7E1DACD62}"/>
                  </a:ext>
                </a:extLst>
              </p:cNvPr>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9" name="Google Shape;3862;p38">
                <a:extLst>
                  <a:ext uri="{FF2B5EF4-FFF2-40B4-BE49-F238E27FC236}">
                    <a16:creationId xmlns:a16="http://schemas.microsoft.com/office/drawing/2014/main" xmlns="" id="{7DED22E8-A0A2-4807-84DA-2AFA73846BD3}"/>
                  </a:ext>
                </a:extLst>
              </p:cNvPr>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0" name="Google Shape;3863;p38">
                <a:extLst>
                  <a:ext uri="{FF2B5EF4-FFF2-40B4-BE49-F238E27FC236}">
                    <a16:creationId xmlns:a16="http://schemas.microsoft.com/office/drawing/2014/main" xmlns="" id="{7662B9A4-BF5C-4674-8FCF-A796B25599C6}"/>
                  </a:ext>
                </a:extLst>
              </p:cNvPr>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1" name="Google Shape;3864;p38">
                <a:extLst>
                  <a:ext uri="{FF2B5EF4-FFF2-40B4-BE49-F238E27FC236}">
                    <a16:creationId xmlns:a16="http://schemas.microsoft.com/office/drawing/2014/main" xmlns="" id="{5210DB24-E6A7-41C6-9264-170971C2DBE2}"/>
                  </a:ext>
                </a:extLst>
              </p:cNvPr>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309" name="Google Shape;3865;p38">
              <a:extLst>
                <a:ext uri="{FF2B5EF4-FFF2-40B4-BE49-F238E27FC236}">
                  <a16:creationId xmlns:a16="http://schemas.microsoft.com/office/drawing/2014/main" xmlns="" id="{85841DC6-4271-436F-BC1F-55BE2E88C54B}"/>
                </a:ext>
              </a:extLst>
            </p:cNvPr>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0" name="Google Shape;3866;p38">
              <a:extLst>
                <a:ext uri="{FF2B5EF4-FFF2-40B4-BE49-F238E27FC236}">
                  <a16:creationId xmlns:a16="http://schemas.microsoft.com/office/drawing/2014/main" xmlns="" id="{C77CA099-9177-406F-9737-ADC714E72E76}"/>
                </a:ext>
              </a:extLst>
            </p:cNvPr>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1" name="Google Shape;3867;p38">
              <a:extLst>
                <a:ext uri="{FF2B5EF4-FFF2-40B4-BE49-F238E27FC236}">
                  <a16:creationId xmlns:a16="http://schemas.microsoft.com/office/drawing/2014/main" xmlns="" id="{49353599-1174-4034-A57A-1A6C60ECC017}"/>
                </a:ext>
              </a:extLst>
            </p:cNvPr>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2" name="Google Shape;3868;p38">
              <a:extLst>
                <a:ext uri="{FF2B5EF4-FFF2-40B4-BE49-F238E27FC236}">
                  <a16:creationId xmlns:a16="http://schemas.microsoft.com/office/drawing/2014/main" xmlns="" id="{5DB93F40-4056-4555-9542-315CFA0480E5}"/>
                </a:ext>
              </a:extLst>
            </p:cNvPr>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3" name="Google Shape;3869;p38">
              <a:extLst>
                <a:ext uri="{FF2B5EF4-FFF2-40B4-BE49-F238E27FC236}">
                  <a16:creationId xmlns:a16="http://schemas.microsoft.com/office/drawing/2014/main" xmlns="" id="{D948B0AE-B8E6-46B2-83D8-8CA9ED1BD80A}"/>
                </a:ext>
              </a:extLst>
            </p:cNvPr>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4" name="Google Shape;3870;p38">
              <a:extLst>
                <a:ext uri="{FF2B5EF4-FFF2-40B4-BE49-F238E27FC236}">
                  <a16:creationId xmlns:a16="http://schemas.microsoft.com/office/drawing/2014/main" xmlns="" id="{5FFE0CB5-B4CF-4080-94ED-80BAB18AA8F0}"/>
                </a:ext>
              </a:extLst>
            </p:cNvPr>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5" name="Google Shape;3871;p38">
              <a:extLst>
                <a:ext uri="{FF2B5EF4-FFF2-40B4-BE49-F238E27FC236}">
                  <a16:creationId xmlns:a16="http://schemas.microsoft.com/office/drawing/2014/main" xmlns="" id="{949980BD-24FC-4A74-8134-1E121EFE4E73}"/>
                </a:ext>
              </a:extLst>
            </p:cNvPr>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6" name="Google Shape;3872;p38">
              <a:extLst>
                <a:ext uri="{FF2B5EF4-FFF2-40B4-BE49-F238E27FC236}">
                  <a16:creationId xmlns:a16="http://schemas.microsoft.com/office/drawing/2014/main" xmlns="" id="{E235053A-D96B-4115-8E13-02E9CFCCF11D}"/>
                </a:ext>
              </a:extLst>
            </p:cNvPr>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7" name="Google Shape;3873;p38">
              <a:extLst>
                <a:ext uri="{FF2B5EF4-FFF2-40B4-BE49-F238E27FC236}">
                  <a16:creationId xmlns:a16="http://schemas.microsoft.com/office/drawing/2014/main" xmlns="" id="{AA23059E-1059-47EE-A37E-1AAB30BCA2F1}"/>
                </a:ext>
              </a:extLst>
            </p:cNvPr>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8" name="Google Shape;3874;p38">
              <a:extLst>
                <a:ext uri="{FF2B5EF4-FFF2-40B4-BE49-F238E27FC236}">
                  <a16:creationId xmlns:a16="http://schemas.microsoft.com/office/drawing/2014/main" xmlns="" id="{3847A6D6-9332-4663-94DE-63FFB474A008}"/>
                </a:ext>
              </a:extLst>
            </p:cNvPr>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9" name="Google Shape;3875;p38">
              <a:extLst>
                <a:ext uri="{FF2B5EF4-FFF2-40B4-BE49-F238E27FC236}">
                  <a16:creationId xmlns:a16="http://schemas.microsoft.com/office/drawing/2014/main" xmlns="" id="{C00CD6C8-4919-4CA0-8745-710B0295D4DA}"/>
                </a:ext>
              </a:extLst>
            </p:cNvPr>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0" name="Google Shape;3876;p38">
              <a:extLst>
                <a:ext uri="{FF2B5EF4-FFF2-40B4-BE49-F238E27FC236}">
                  <a16:creationId xmlns:a16="http://schemas.microsoft.com/office/drawing/2014/main" xmlns="" id="{90E79424-4579-4F15-AF29-2E9D6D72F216}"/>
                </a:ext>
              </a:extLst>
            </p:cNvPr>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1" name="Google Shape;3877;p38">
              <a:extLst>
                <a:ext uri="{FF2B5EF4-FFF2-40B4-BE49-F238E27FC236}">
                  <a16:creationId xmlns:a16="http://schemas.microsoft.com/office/drawing/2014/main" xmlns="" id="{8871491F-9CDF-459D-AA93-4E4E2FA0B2BF}"/>
                </a:ext>
              </a:extLst>
            </p:cNvPr>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2" name="Google Shape;3878;p38">
              <a:extLst>
                <a:ext uri="{FF2B5EF4-FFF2-40B4-BE49-F238E27FC236}">
                  <a16:creationId xmlns:a16="http://schemas.microsoft.com/office/drawing/2014/main" xmlns="" id="{54DE9E4A-6A25-4CD7-8879-1B1B78A59F04}"/>
                </a:ext>
              </a:extLst>
            </p:cNvPr>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3" name="Google Shape;3879;p38">
              <a:extLst>
                <a:ext uri="{FF2B5EF4-FFF2-40B4-BE49-F238E27FC236}">
                  <a16:creationId xmlns:a16="http://schemas.microsoft.com/office/drawing/2014/main" xmlns="" id="{BC42EDA4-B404-4C2E-A6F8-78F62B1EFC46}"/>
                </a:ext>
              </a:extLst>
            </p:cNvPr>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4" name="Google Shape;3880;p38">
              <a:extLst>
                <a:ext uri="{FF2B5EF4-FFF2-40B4-BE49-F238E27FC236}">
                  <a16:creationId xmlns:a16="http://schemas.microsoft.com/office/drawing/2014/main" xmlns="" id="{B57F4057-0CA3-4088-A616-84448889532A}"/>
                </a:ext>
              </a:extLst>
            </p:cNvPr>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5" name="Google Shape;3881;p38">
              <a:extLst>
                <a:ext uri="{FF2B5EF4-FFF2-40B4-BE49-F238E27FC236}">
                  <a16:creationId xmlns:a16="http://schemas.microsoft.com/office/drawing/2014/main" xmlns="" id="{B989FC1D-840A-4AF1-9EC6-E5FE13EDD206}"/>
                </a:ext>
              </a:extLst>
            </p:cNvPr>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6" name="Google Shape;3882;p38">
              <a:extLst>
                <a:ext uri="{FF2B5EF4-FFF2-40B4-BE49-F238E27FC236}">
                  <a16:creationId xmlns:a16="http://schemas.microsoft.com/office/drawing/2014/main" xmlns="" id="{D68DE248-9666-4651-9B6A-10FF98AF5D5E}"/>
                </a:ext>
              </a:extLst>
            </p:cNvPr>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7" name="Google Shape;3883;p38">
              <a:extLst>
                <a:ext uri="{FF2B5EF4-FFF2-40B4-BE49-F238E27FC236}">
                  <a16:creationId xmlns:a16="http://schemas.microsoft.com/office/drawing/2014/main" xmlns="" id="{1BF95BC1-7FDA-42AD-8F11-188B2A57EC63}"/>
                </a:ext>
              </a:extLst>
            </p:cNvPr>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8" name="Google Shape;3884;p38">
              <a:extLst>
                <a:ext uri="{FF2B5EF4-FFF2-40B4-BE49-F238E27FC236}">
                  <a16:creationId xmlns:a16="http://schemas.microsoft.com/office/drawing/2014/main" xmlns="" id="{7053D541-EB4E-4534-9A49-A369E7B170C6}"/>
                </a:ext>
              </a:extLst>
            </p:cNvPr>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9" name="Google Shape;3885;p38">
              <a:extLst>
                <a:ext uri="{FF2B5EF4-FFF2-40B4-BE49-F238E27FC236}">
                  <a16:creationId xmlns:a16="http://schemas.microsoft.com/office/drawing/2014/main" xmlns="" id="{E53E714A-F668-4E3C-8FAA-1026B808E467}"/>
                </a:ext>
              </a:extLst>
            </p:cNvPr>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0" name="Google Shape;3886;p38">
              <a:extLst>
                <a:ext uri="{FF2B5EF4-FFF2-40B4-BE49-F238E27FC236}">
                  <a16:creationId xmlns:a16="http://schemas.microsoft.com/office/drawing/2014/main" xmlns="" id="{AEF12B5C-C01A-4E22-894A-4F840C37A699}"/>
                </a:ext>
              </a:extLst>
            </p:cNvPr>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1" name="Google Shape;3887;p38">
              <a:extLst>
                <a:ext uri="{FF2B5EF4-FFF2-40B4-BE49-F238E27FC236}">
                  <a16:creationId xmlns:a16="http://schemas.microsoft.com/office/drawing/2014/main" xmlns="" id="{8EA81245-4774-4695-9129-188CAF7D790C}"/>
                </a:ext>
              </a:extLst>
            </p:cNvPr>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2" name="Google Shape;3888;p38">
              <a:extLst>
                <a:ext uri="{FF2B5EF4-FFF2-40B4-BE49-F238E27FC236}">
                  <a16:creationId xmlns:a16="http://schemas.microsoft.com/office/drawing/2014/main" xmlns="" id="{5CDD8EA7-8049-4F94-A12C-BEC3034DD494}"/>
                </a:ext>
              </a:extLst>
            </p:cNvPr>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3" name="Google Shape;3889;p38">
              <a:extLst>
                <a:ext uri="{FF2B5EF4-FFF2-40B4-BE49-F238E27FC236}">
                  <a16:creationId xmlns:a16="http://schemas.microsoft.com/office/drawing/2014/main" xmlns="" id="{CEE6EC3E-E144-46D4-9584-6B0DD861B691}"/>
                </a:ext>
              </a:extLst>
            </p:cNvPr>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4" name="Google Shape;3890;p38">
              <a:extLst>
                <a:ext uri="{FF2B5EF4-FFF2-40B4-BE49-F238E27FC236}">
                  <a16:creationId xmlns:a16="http://schemas.microsoft.com/office/drawing/2014/main" xmlns="" id="{C926FDE9-6189-4127-BB61-C536D3938105}"/>
                </a:ext>
              </a:extLst>
            </p:cNvPr>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5" name="Google Shape;3891;p38">
              <a:extLst>
                <a:ext uri="{FF2B5EF4-FFF2-40B4-BE49-F238E27FC236}">
                  <a16:creationId xmlns:a16="http://schemas.microsoft.com/office/drawing/2014/main" xmlns="" id="{BD6E9AFD-F0D7-4A15-9861-EDDFE12DC257}"/>
                </a:ext>
              </a:extLst>
            </p:cNvPr>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6" name="Google Shape;3892;p38">
              <a:extLst>
                <a:ext uri="{FF2B5EF4-FFF2-40B4-BE49-F238E27FC236}">
                  <a16:creationId xmlns:a16="http://schemas.microsoft.com/office/drawing/2014/main" xmlns="" id="{B875652A-52CF-4A36-861F-3242959757AD}"/>
                </a:ext>
              </a:extLst>
            </p:cNvPr>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7" name="Google Shape;3893;p38">
              <a:extLst>
                <a:ext uri="{FF2B5EF4-FFF2-40B4-BE49-F238E27FC236}">
                  <a16:creationId xmlns:a16="http://schemas.microsoft.com/office/drawing/2014/main" xmlns="" id="{5B05861E-488A-4322-9C19-A2F4BAEC6BA7}"/>
                </a:ext>
              </a:extLst>
            </p:cNvPr>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338" name="Google Shape;3894;p38">
              <a:extLst>
                <a:ext uri="{FF2B5EF4-FFF2-40B4-BE49-F238E27FC236}">
                  <a16:creationId xmlns:a16="http://schemas.microsoft.com/office/drawing/2014/main" xmlns="" id="{E5B7BE0B-764F-4F59-8936-6F5C1CF69AFD}"/>
                </a:ext>
              </a:extLst>
            </p:cNvPr>
            <p:cNvGrpSpPr/>
            <p:nvPr/>
          </p:nvGrpSpPr>
          <p:grpSpPr>
            <a:xfrm flipH="1">
              <a:off x="2865273" y="3434801"/>
              <a:ext cx="598186" cy="1340314"/>
              <a:chOff x="4210728" y="4525714"/>
              <a:chExt cx="546438" cy="1224366"/>
            </a:xfrm>
          </p:grpSpPr>
          <p:sp>
            <p:nvSpPr>
              <p:cNvPr id="339" name="Google Shape;3895;p38">
                <a:extLst>
                  <a:ext uri="{FF2B5EF4-FFF2-40B4-BE49-F238E27FC236}">
                    <a16:creationId xmlns:a16="http://schemas.microsoft.com/office/drawing/2014/main" xmlns="" id="{41DC1897-9271-4B07-BC62-C100BD57B990}"/>
                  </a:ext>
                </a:extLst>
              </p:cNvPr>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0" name="Google Shape;3896;p38">
                <a:extLst>
                  <a:ext uri="{FF2B5EF4-FFF2-40B4-BE49-F238E27FC236}">
                    <a16:creationId xmlns:a16="http://schemas.microsoft.com/office/drawing/2014/main" xmlns="" id="{6B1EE281-16AD-47E0-8A80-E26CA452BCBF}"/>
                  </a:ext>
                </a:extLst>
              </p:cNvPr>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1" name="Google Shape;3897;p38">
                <a:extLst>
                  <a:ext uri="{FF2B5EF4-FFF2-40B4-BE49-F238E27FC236}">
                    <a16:creationId xmlns:a16="http://schemas.microsoft.com/office/drawing/2014/main" xmlns="" id="{219326EB-C23A-400C-8AEF-9A2E7387623A}"/>
                  </a:ext>
                </a:extLst>
              </p:cNvPr>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2" name="Google Shape;3898;p38">
                <a:extLst>
                  <a:ext uri="{FF2B5EF4-FFF2-40B4-BE49-F238E27FC236}">
                    <a16:creationId xmlns:a16="http://schemas.microsoft.com/office/drawing/2014/main" xmlns="" id="{8A992AE9-14AD-4F05-95F6-C5BF9075DDD6}"/>
                  </a:ext>
                </a:extLst>
              </p:cNvPr>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3" name="Google Shape;3899;p38">
                <a:extLst>
                  <a:ext uri="{FF2B5EF4-FFF2-40B4-BE49-F238E27FC236}">
                    <a16:creationId xmlns:a16="http://schemas.microsoft.com/office/drawing/2014/main" xmlns="" id="{1EDA594D-47BC-4089-B5E4-10480DE7847B}"/>
                  </a:ext>
                </a:extLst>
              </p:cNvPr>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4" name="Google Shape;3900;p38">
                <a:extLst>
                  <a:ext uri="{FF2B5EF4-FFF2-40B4-BE49-F238E27FC236}">
                    <a16:creationId xmlns:a16="http://schemas.microsoft.com/office/drawing/2014/main" xmlns="" id="{89CD3516-33EE-4572-B18A-60DF20AFA425}"/>
                  </a:ext>
                </a:extLst>
              </p:cNvPr>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5" name="Google Shape;3901;p38">
                <a:extLst>
                  <a:ext uri="{FF2B5EF4-FFF2-40B4-BE49-F238E27FC236}">
                    <a16:creationId xmlns:a16="http://schemas.microsoft.com/office/drawing/2014/main" xmlns="" id="{FF53318D-0C2C-4E9E-8D4D-DACC5E5818B8}"/>
                  </a:ext>
                </a:extLst>
              </p:cNvPr>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6" name="Google Shape;3902;p38">
                <a:extLst>
                  <a:ext uri="{FF2B5EF4-FFF2-40B4-BE49-F238E27FC236}">
                    <a16:creationId xmlns:a16="http://schemas.microsoft.com/office/drawing/2014/main" xmlns="" id="{70082FE6-A2F6-4F65-BF02-8C51946BD1A9}"/>
                  </a:ext>
                </a:extLst>
              </p:cNvPr>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7" name="Google Shape;3903;p38">
                <a:extLst>
                  <a:ext uri="{FF2B5EF4-FFF2-40B4-BE49-F238E27FC236}">
                    <a16:creationId xmlns:a16="http://schemas.microsoft.com/office/drawing/2014/main" xmlns="" id="{A7023341-FA70-402B-8420-2451978ECC96}"/>
                  </a:ext>
                </a:extLst>
              </p:cNvPr>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8" name="Google Shape;3904;p38">
                <a:extLst>
                  <a:ext uri="{FF2B5EF4-FFF2-40B4-BE49-F238E27FC236}">
                    <a16:creationId xmlns:a16="http://schemas.microsoft.com/office/drawing/2014/main" xmlns="" id="{896A6817-4920-4718-B6D0-62B9EFBC8091}"/>
                  </a:ext>
                </a:extLst>
              </p:cNvPr>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9" name="Google Shape;3905;p38">
                <a:extLst>
                  <a:ext uri="{FF2B5EF4-FFF2-40B4-BE49-F238E27FC236}">
                    <a16:creationId xmlns:a16="http://schemas.microsoft.com/office/drawing/2014/main" xmlns="" id="{2743AF66-A9E4-4F9D-BA58-22578DC05C27}"/>
                  </a:ext>
                </a:extLst>
              </p:cNvPr>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0" name="Google Shape;3906;p38">
                <a:extLst>
                  <a:ext uri="{FF2B5EF4-FFF2-40B4-BE49-F238E27FC236}">
                    <a16:creationId xmlns:a16="http://schemas.microsoft.com/office/drawing/2014/main" xmlns="" id="{84814DDB-B60A-4BC8-BCC6-62EDCBF609B7}"/>
                  </a:ext>
                </a:extLst>
              </p:cNvPr>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1" name="Google Shape;3907;p38">
                <a:extLst>
                  <a:ext uri="{FF2B5EF4-FFF2-40B4-BE49-F238E27FC236}">
                    <a16:creationId xmlns:a16="http://schemas.microsoft.com/office/drawing/2014/main" xmlns="" id="{92D6E5DC-D532-41C3-B4AE-2CC632F00745}"/>
                  </a:ext>
                </a:extLst>
              </p:cNvPr>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grpSp>
        <p:nvGrpSpPr>
          <p:cNvPr id="392" name="Google Shape;3908;p38">
            <a:extLst>
              <a:ext uri="{FF2B5EF4-FFF2-40B4-BE49-F238E27FC236}">
                <a16:creationId xmlns:a16="http://schemas.microsoft.com/office/drawing/2014/main" xmlns="" id="{FD8BF5BA-9C01-4244-99D1-CFE495E15F96}"/>
              </a:ext>
            </a:extLst>
          </p:cNvPr>
          <p:cNvGrpSpPr/>
          <p:nvPr/>
        </p:nvGrpSpPr>
        <p:grpSpPr>
          <a:xfrm>
            <a:off x="5237348" y="3806999"/>
            <a:ext cx="2152931" cy="2308047"/>
            <a:chOff x="2183550" y="65875"/>
            <a:chExt cx="4483981" cy="4807045"/>
          </a:xfrm>
        </p:grpSpPr>
        <p:sp>
          <p:nvSpPr>
            <p:cNvPr id="393" name="Google Shape;3909;p38">
              <a:extLst>
                <a:ext uri="{FF2B5EF4-FFF2-40B4-BE49-F238E27FC236}">
                  <a16:creationId xmlns:a16="http://schemas.microsoft.com/office/drawing/2014/main" xmlns="" id="{BF177EB7-F718-421F-8B8C-3F19BE9E64FA}"/>
                </a:ext>
              </a:extLst>
            </p:cNvPr>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4" name="Google Shape;3910;p38">
              <a:extLst>
                <a:ext uri="{FF2B5EF4-FFF2-40B4-BE49-F238E27FC236}">
                  <a16:creationId xmlns:a16="http://schemas.microsoft.com/office/drawing/2014/main" xmlns="" id="{713CEB69-91DE-44EC-9561-3CBF1149E88C}"/>
                </a:ext>
              </a:extLst>
            </p:cNvPr>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5" name="Google Shape;3911;p38">
              <a:extLst>
                <a:ext uri="{FF2B5EF4-FFF2-40B4-BE49-F238E27FC236}">
                  <a16:creationId xmlns:a16="http://schemas.microsoft.com/office/drawing/2014/main" xmlns="" id="{A07CCA00-56D5-4EF6-B3E4-639C1AD36422}"/>
                </a:ext>
              </a:extLst>
            </p:cNvPr>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6" name="Google Shape;3912;p38">
              <a:extLst>
                <a:ext uri="{FF2B5EF4-FFF2-40B4-BE49-F238E27FC236}">
                  <a16:creationId xmlns:a16="http://schemas.microsoft.com/office/drawing/2014/main" xmlns="" id="{149A1D4C-F738-4425-9261-06B7D7D9BB4F}"/>
                </a:ext>
              </a:extLst>
            </p:cNvPr>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7" name="Google Shape;3913;p38">
              <a:extLst>
                <a:ext uri="{FF2B5EF4-FFF2-40B4-BE49-F238E27FC236}">
                  <a16:creationId xmlns:a16="http://schemas.microsoft.com/office/drawing/2014/main" xmlns="" id="{DEC0EEB1-40DA-46D2-9CCC-AC246636DFCE}"/>
                </a:ext>
              </a:extLst>
            </p:cNvPr>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8" name="Google Shape;3914;p38">
              <a:extLst>
                <a:ext uri="{FF2B5EF4-FFF2-40B4-BE49-F238E27FC236}">
                  <a16:creationId xmlns:a16="http://schemas.microsoft.com/office/drawing/2014/main" xmlns="" id="{974D5851-34B8-4098-9647-22F14BE529BA}"/>
                </a:ext>
              </a:extLst>
            </p:cNvPr>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9" name="Google Shape;3915;p38">
              <a:extLst>
                <a:ext uri="{FF2B5EF4-FFF2-40B4-BE49-F238E27FC236}">
                  <a16:creationId xmlns:a16="http://schemas.microsoft.com/office/drawing/2014/main" xmlns="" id="{20DF1012-FE71-41B0-9DAC-6298EA96BD40}"/>
                </a:ext>
              </a:extLst>
            </p:cNvPr>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0" name="Google Shape;3916;p38">
              <a:extLst>
                <a:ext uri="{FF2B5EF4-FFF2-40B4-BE49-F238E27FC236}">
                  <a16:creationId xmlns:a16="http://schemas.microsoft.com/office/drawing/2014/main" xmlns="" id="{468F78C8-B44A-4448-AB77-52A5BAAAC9D2}"/>
                </a:ext>
              </a:extLst>
            </p:cNvPr>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1" name="Google Shape;3917;p38">
              <a:extLst>
                <a:ext uri="{FF2B5EF4-FFF2-40B4-BE49-F238E27FC236}">
                  <a16:creationId xmlns:a16="http://schemas.microsoft.com/office/drawing/2014/main" xmlns="" id="{74CAECA8-57AE-43AE-B06A-540373DBABDF}"/>
                </a:ext>
              </a:extLst>
            </p:cNvPr>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2" name="Google Shape;3918;p38">
              <a:extLst>
                <a:ext uri="{FF2B5EF4-FFF2-40B4-BE49-F238E27FC236}">
                  <a16:creationId xmlns:a16="http://schemas.microsoft.com/office/drawing/2014/main" xmlns="" id="{B5754018-6792-4169-8D49-2F2C6FF61FDA}"/>
                </a:ext>
              </a:extLst>
            </p:cNvPr>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3" name="Google Shape;3919;p38">
              <a:extLst>
                <a:ext uri="{FF2B5EF4-FFF2-40B4-BE49-F238E27FC236}">
                  <a16:creationId xmlns:a16="http://schemas.microsoft.com/office/drawing/2014/main" xmlns="" id="{15E185BA-ECA0-4C46-B5D7-16ABEE60331C}"/>
                </a:ext>
              </a:extLst>
            </p:cNvPr>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4" name="Google Shape;3920;p38">
              <a:extLst>
                <a:ext uri="{FF2B5EF4-FFF2-40B4-BE49-F238E27FC236}">
                  <a16:creationId xmlns:a16="http://schemas.microsoft.com/office/drawing/2014/main" xmlns="" id="{22F965AE-6815-412A-ACFE-F7D6E69995AD}"/>
                </a:ext>
              </a:extLst>
            </p:cNvPr>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5" name="Google Shape;3921;p38">
              <a:extLst>
                <a:ext uri="{FF2B5EF4-FFF2-40B4-BE49-F238E27FC236}">
                  <a16:creationId xmlns:a16="http://schemas.microsoft.com/office/drawing/2014/main" xmlns="" id="{A0EFA061-FAD8-477D-9D1E-53A3F5F85933}"/>
                </a:ext>
              </a:extLst>
            </p:cNvPr>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6" name="Google Shape;3922;p38">
              <a:extLst>
                <a:ext uri="{FF2B5EF4-FFF2-40B4-BE49-F238E27FC236}">
                  <a16:creationId xmlns:a16="http://schemas.microsoft.com/office/drawing/2014/main" xmlns="" id="{AA863519-FF2E-4F26-9F1E-18D4F15F7AA9}"/>
                </a:ext>
              </a:extLst>
            </p:cNvPr>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7" name="Google Shape;3923;p38">
              <a:extLst>
                <a:ext uri="{FF2B5EF4-FFF2-40B4-BE49-F238E27FC236}">
                  <a16:creationId xmlns:a16="http://schemas.microsoft.com/office/drawing/2014/main" xmlns="" id="{0694066B-3F90-4BEF-A7E1-BCC1B505A395}"/>
                </a:ext>
              </a:extLst>
            </p:cNvPr>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8" name="Google Shape;3924;p38">
              <a:extLst>
                <a:ext uri="{FF2B5EF4-FFF2-40B4-BE49-F238E27FC236}">
                  <a16:creationId xmlns:a16="http://schemas.microsoft.com/office/drawing/2014/main" xmlns="" id="{3FD3800C-3C23-47A2-968E-7506A8988330}"/>
                </a:ext>
              </a:extLst>
            </p:cNvPr>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9" name="Google Shape;3925;p38">
              <a:extLst>
                <a:ext uri="{FF2B5EF4-FFF2-40B4-BE49-F238E27FC236}">
                  <a16:creationId xmlns:a16="http://schemas.microsoft.com/office/drawing/2014/main" xmlns="" id="{1981802D-9B07-4C81-A629-2EE8F722B659}"/>
                </a:ext>
              </a:extLst>
            </p:cNvPr>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0" name="Google Shape;3926;p38">
              <a:extLst>
                <a:ext uri="{FF2B5EF4-FFF2-40B4-BE49-F238E27FC236}">
                  <a16:creationId xmlns:a16="http://schemas.microsoft.com/office/drawing/2014/main" xmlns="" id="{74D19942-D59F-4F48-9437-C3D9133A3A86}"/>
                </a:ext>
              </a:extLst>
            </p:cNvPr>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1" name="Google Shape;3927;p38">
              <a:extLst>
                <a:ext uri="{FF2B5EF4-FFF2-40B4-BE49-F238E27FC236}">
                  <a16:creationId xmlns:a16="http://schemas.microsoft.com/office/drawing/2014/main" xmlns="" id="{4C20183A-405F-46CC-ADCD-6BA436570AD7}"/>
                </a:ext>
              </a:extLst>
            </p:cNvPr>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2" name="Google Shape;3928;p38">
              <a:extLst>
                <a:ext uri="{FF2B5EF4-FFF2-40B4-BE49-F238E27FC236}">
                  <a16:creationId xmlns:a16="http://schemas.microsoft.com/office/drawing/2014/main" xmlns="" id="{9CA733C6-164F-49DB-B240-F30B6A100534}"/>
                </a:ext>
              </a:extLst>
            </p:cNvPr>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3" name="Google Shape;3929;p38">
              <a:extLst>
                <a:ext uri="{FF2B5EF4-FFF2-40B4-BE49-F238E27FC236}">
                  <a16:creationId xmlns:a16="http://schemas.microsoft.com/office/drawing/2014/main" xmlns="" id="{59D140E1-6C1A-4EEC-A661-182CAB025E77}"/>
                </a:ext>
              </a:extLst>
            </p:cNvPr>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4" name="Google Shape;3930;p38">
              <a:extLst>
                <a:ext uri="{FF2B5EF4-FFF2-40B4-BE49-F238E27FC236}">
                  <a16:creationId xmlns:a16="http://schemas.microsoft.com/office/drawing/2014/main" xmlns="" id="{96470527-DC2F-4F46-8325-3CE943BFB6D5}"/>
                </a:ext>
              </a:extLst>
            </p:cNvPr>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415" name="Google Shape;3931;p38">
              <a:extLst>
                <a:ext uri="{FF2B5EF4-FFF2-40B4-BE49-F238E27FC236}">
                  <a16:creationId xmlns:a16="http://schemas.microsoft.com/office/drawing/2014/main" xmlns="" id="{40157979-E78A-4783-82ED-EDB062BA4380}"/>
                </a:ext>
              </a:extLst>
            </p:cNvPr>
            <p:cNvGrpSpPr/>
            <p:nvPr/>
          </p:nvGrpSpPr>
          <p:grpSpPr>
            <a:xfrm>
              <a:off x="2428704" y="3970322"/>
              <a:ext cx="350131" cy="370523"/>
              <a:chOff x="4512354" y="4952197"/>
              <a:chExt cx="350131" cy="370523"/>
            </a:xfrm>
          </p:grpSpPr>
          <p:grpSp>
            <p:nvGrpSpPr>
              <p:cNvPr id="451" name="Google Shape;3932;p38">
                <a:extLst>
                  <a:ext uri="{FF2B5EF4-FFF2-40B4-BE49-F238E27FC236}">
                    <a16:creationId xmlns:a16="http://schemas.microsoft.com/office/drawing/2014/main" xmlns="" id="{57D4F0E0-BC9A-4108-A7E7-2E0AD1EE30B5}"/>
                  </a:ext>
                </a:extLst>
              </p:cNvPr>
              <p:cNvGrpSpPr/>
              <p:nvPr/>
            </p:nvGrpSpPr>
            <p:grpSpPr>
              <a:xfrm>
                <a:off x="4512354" y="5116449"/>
                <a:ext cx="343196" cy="206271"/>
                <a:chOff x="4512354" y="5116449"/>
                <a:chExt cx="343196" cy="206271"/>
              </a:xfrm>
            </p:grpSpPr>
            <p:sp>
              <p:nvSpPr>
                <p:cNvPr id="462" name="Google Shape;3933;p38">
                  <a:extLst>
                    <a:ext uri="{FF2B5EF4-FFF2-40B4-BE49-F238E27FC236}">
                      <a16:creationId xmlns:a16="http://schemas.microsoft.com/office/drawing/2014/main" xmlns="" id="{BBB5E8EB-48AC-4D53-A07C-D8791649A50C}"/>
                    </a:ext>
                  </a:extLst>
                </p:cNvPr>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3" name="Google Shape;3934;p38">
                  <a:extLst>
                    <a:ext uri="{FF2B5EF4-FFF2-40B4-BE49-F238E27FC236}">
                      <a16:creationId xmlns:a16="http://schemas.microsoft.com/office/drawing/2014/main" xmlns="" id="{099BAC6E-DB9D-4E3A-BBDC-A9D6875D0CE9}"/>
                    </a:ext>
                  </a:extLst>
                </p:cNvPr>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4" name="Google Shape;3935;p38">
                  <a:extLst>
                    <a:ext uri="{FF2B5EF4-FFF2-40B4-BE49-F238E27FC236}">
                      <a16:creationId xmlns:a16="http://schemas.microsoft.com/office/drawing/2014/main" xmlns="" id="{D09DBA4D-2DE6-4589-B8FE-5AD62314DC34}"/>
                    </a:ext>
                  </a:extLst>
                </p:cNvPr>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465" name="Google Shape;3936;p38">
                  <a:extLst>
                    <a:ext uri="{FF2B5EF4-FFF2-40B4-BE49-F238E27FC236}">
                      <a16:creationId xmlns:a16="http://schemas.microsoft.com/office/drawing/2014/main" xmlns="" id="{1907EF45-3165-435F-B956-B84B53100A28}"/>
                    </a:ext>
                  </a:extLst>
                </p:cNvPr>
                <p:cNvGrpSpPr/>
                <p:nvPr/>
              </p:nvGrpSpPr>
              <p:grpSpPr>
                <a:xfrm>
                  <a:off x="4592868" y="5212556"/>
                  <a:ext cx="96807" cy="56007"/>
                  <a:chOff x="4592868" y="5212556"/>
                  <a:chExt cx="96807" cy="56007"/>
                </a:xfrm>
              </p:grpSpPr>
              <p:sp>
                <p:nvSpPr>
                  <p:cNvPr id="530" name="Google Shape;3937;p38">
                    <a:extLst>
                      <a:ext uri="{FF2B5EF4-FFF2-40B4-BE49-F238E27FC236}">
                        <a16:creationId xmlns:a16="http://schemas.microsoft.com/office/drawing/2014/main" xmlns="" id="{F0DD803D-46A7-42F1-B39C-11BB3E1E7ECB}"/>
                      </a:ext>
                    </a:extLst>
                  </p:cNvPr>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1" name="Google Shape;3938;p38">
                    <a:extLst>
                      <a:ext uri="{FF2B5EF4-FFF2-40B4-BE49-F238E27FC236}">
                        <a16:creationId xmlns:a16="http://schemas.microsoft.com/office/drawing/2014/main" xmlns="" id="{50F0D63E-A39D-4F9B-9B1C-BBBDD92B1638}"/>
                      </a:ext>
                    </a:extLst>
                  </p:cNvPr>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466" name="Google Shape;3939;p38">
                  <a:extLst>
                    <a:ext uri="{FF2B5EF4-FFF2-40B4-BE49-F238E27FC236}">
                      <a16:creationId xmlns:a16="http://schemas.microsoft.com/office/drawing/2014/main" xmlns="" id="{2B2C09AE-B353-4A97-8743-C82183FA0DC4}"/>
                    </a:ext>
                  </a:extLst>
                </p:cNvPr>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7" name="Google Shape;3940;p38">
                  <a:extLst>
                    <a:ext uri="{FF2B5EF4-FFF2-40B4-BE49-F238E27FC236}">
                      <a16:creationId xmlns:a16="http://schemas.microsoft.com/office/drawing/2014/main" xmlns="" id="{DC5C9611-9A88-4E42-8442-AFA82D2B3C17}"/>
                    </a:ext>
                  </a:extLst>
                </p:cNvPr>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8" name="Google Shape;3941;p38">
                  <a:extLst>
                    <a:ext uri="{FF2B5EF4-FFF2-40B4-BE49-F238E27FC236}">
                      <a16:creationId xmlns:a16="http://schemas.microsoft.com/office/drawing/2014/main" xmlns="" id="{D7F7DE0B-2790-4E38-8F87-672FD1175E11}"/>
                    </a:ext>
                  </a:extLst>
                </p:cNvPr>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9" name="Google Shape;3942;p38">
                  <a:extLst>
                    <a:ext uri="{FF2B5EF4-FFF2-40B4-BE49-F238E27FC236}">
                      <a16:creationId xmlns:a16="http://schemas.microsoft.com/office/drawing/2014/main" xmlns="" id="{1213FC4A-204E-4DCA-9D12-AA213BF3A2A0}"/>
                    </a:ext>
                  </a:extLst>
                </p:cNvPr>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0" name="Google Shape;3943;p38">
                  <a:extLst>
                    <a:ext uri="{FF2B5EF4-FFF2-40B4-BE49-F238E27FC236}">
                      <a16:creationId xmlns:a16="http://schemas.microsoft.com/office/drawing/2014/main" xmlns="" id="{C81F0967-78AD-45FB-82FC-99D242C03359}"/>
                    </a:ext>
                  </a:extLst>
                </p:cNvPr>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1" name="Google Shape;3944;p38">
                  <a:extLst>
                    <a:ext uri="{FF2B5EF4-FFF2-40B4-BE49-F238E27FC236}">
                      <a16:creationId xmlns:a16="http://schemas.microsoft.com/office/drawing/2014/main" xmlns="" id="{E6907A64-E031-4E31-ADC0-8A92953A3ABF}"/>
                    </a:ext>
                  </a:extLst>
                </p:cNvPr>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2" name="Google Shape;3945;p38">
                  <a:extLst>
                    <a:ext uri="{FF2B5EF4-FFF2-40B4-BE49-F238E27FC236}">
                      <a16:creationId xmlns:a16="http://schemas.microsoft.com/office/drawing/2014/main" xmlns="" id="{DA3485D3-70F3-4506-8CE4-9790C4355306}"/>
                    </a:ext>
                  </a:extLst>
                </p:cNvPr>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3" name="Google Shape;3946;p38">
                  <a:extLst>
                    <a:ext uri="{FF2B5EF4-FFF2-40B4-BE49-F238E27FC236}">
                      <a16:creationId xmlns:a16="http://schemas.microsoft.com/office/drawing/2014/main" xmlns="" id="{BF2EB656-88D0-4632-BE3B-ED9BA35A8CD7}"/>
                    </a:ext>
                  </a:extLst>
                </p:cNvPr>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4" name="Google Shape;3947;p38">
                  <a:extLst>
                    <a:ext uri="{FF2B5EF4-FFF2-40B4-BE49-F238E27FC236}">
                      <a16:creationId xmlns:a16="http://schemas.microsoft.com/office/drawing/2014/main" xmlns="" id="{F9D9B565-A088-4A6F-B6C8-C67FD5B45187}"/>
                    </a:ext>
                  </a:extLst>
                </p:cNvPr>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5" name="Google Shape;3948;p38">
                  <a:extLst>
                    <a:ext uri="{FF2B5EF4-FFF2-40B4-BE49-F238E27FC236}">
                      <a16:creationId xmlns:a16="http://schemas.microsoft.com/office/drawing/2014/main" xmlns="" id="{E972794B-433C-4FFC-9B05-9AE33C3E7030}"/>
                    </a:ext>
                  </a:extLst>
                </p:cNvPr>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6" name="Google Shape;3949;p38">
                  <a:extLst>
                    <a:ext uri="{FF2B5EF4-FFF2-40B4-BE49-F238E27FC236}">
                      <a16:creationId xmlns:a16="http://schemas.microsoft.com/office/drawing/2014/main" xmlns="" id="{E27114C5-2147-4489-B4FE-41E942052F8B}"/>
                    </a:ext>
                  </a:extLst>
                </p:cNvPr>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7" name="Google Shape;3950;p38">
                  <a:extLst>
                    <a:ext uri="{FF2B5EF4-FFF2-40B4-BE49-F238E27FC236}">
                      <a16:creationId xmlns:a16="http://schemas.microsoft.com/office/drawing/2014/main" xmlns="" id="{D28410C8-923C-41F7-BDCA-DF22E491FB44}"/>
                    </a:ext>
                  </a:extLst>
                </p:cNvPr>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8" name="Google Shape;3951;p38">
                  <a:extLst>
                    <a:ext uri="{FF2B5EF4-FFF2-40B4-BE49-F238E27FC236}">
                      <a16:creationId xmlns:a16="http://schemas.microsoft.com/office/drawing/2014/main" xmlns="" id="{85D46408-6241-40F0-82E1-4EAFF27AEF70}"/>
                    </a:ext>
                  </a:extLst>
                </p:cNvPr>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9" name="Google Shape;3952;p38">
                  <a:extLst>
                    <a:ext uri="{FF2B5EF4-FFF2-40B4-BE49-F238E27FC236}">
                      <a16:creationId xmlns:a16="http://schemas.microsoft.com/office/drawing/2014/main" xmlns="" id="{9CFD69EA-4679-46FD-AEF8-1F350F714DA5}"/>
                    </a:ext>
                  </a:extLst>
                </p:cNvPr>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0" name="Google Shape;3953;p38">
                  <a:extLst>
                    <a:ext uri="{FF2B5EF4-FFF2-40B4-BE49-F238E27FC236}">
                      <a16:creationId xmlns:a16="http://schemas.microsoft.com/office/drawing/2014/main" xmlns="" id="{B3B8E69B-93CA-40E6-B870-662F16D5B04F}"/>
                    </a:ext>
                  </a:extLst>
                </p:cNvPr>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1" name="Google Shape;3954;p38">
                  <a:extLst>
                    <a:ext uri="{FF2B5EF4-FFF2-40B4-BE49-F238E27FC236}">
                      <a16:creationId xmlns:a16="http://schemas.microsoft.com/office/drawing/2014/main" xmlns="" id="{85F7C7EF-8DA3-4DEE-AC03-7CD7233F5265}"/>
                    </a:ext>
                  </a:extLst>
                </p:cNvPr>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2" name="Google Shape;3955;p38">
                  <a:extLst>
                    <a:ext uri="{FF2B5EF4-FFF2-40B4-BE49-F238E27FC236}">
                      <a16:creationId xmlns:a16="http://schemas.microsoft.com/office/drawing/2014/main" xmlns="" id="{9105D1CE-039B-47EE-A9C4-3C3CCC087A24}"/>
                    </a:ext>
                  </a:extLst>
                </p:cNvPr>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3" name="Google Shape;3956;p38">
                  <a:extLst>
                    <a:ext uri="{FF2B5EF4-FFF2-40B4-BE49-F238E27FC236}">
                      <a16:creationId xmlns:a16="http://schemas.microsoft.com/office/drawing/2014/main" xmlns="" id="{09EBF576-F5CA-417D-92AC-BFDCC3CFFF05}"/>
                    </a:ext>
                  </a:extLst>
                </p:cNvPr>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4" name="Google Shape;3957;p38">
                  <a:extLst>
                    <a:ext uri="{FF2B5EF4-FFF2-40B4-BE49-F238E27FC236}">
                      <a16:creationId xmlns:a16="http://schemas.microsoft.com/office/drawing/2014/main" xmlns="" id="{61C4B1E4-8D73-448C-987A-12FF3334A303}"/>
                    </a:ext>
                  </a:extLst>
                </p:cNvPr>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5" name="Google Shape;3958;p38">
                  <a:extLst>
                    <a:ext uri="{FF2B5EF4-FFF2-40B4-BE49-F238E27FC236}">
                      <a16:creationId xmlns:a16="http://schemas.microsoft.com/office/drawing/2014/main" xmlns="" id="{A0A6B782-6E11-41A4-A2BC-C1B45B23D1DE}"/>
                    </a:ext>
                  </a:extLst>
                </p:cNvPr>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6" name="Google Shape;3959;p38">
                  <a:extLst>
                    <a:ext uri="{FF2B5EF4-FFF2-40B4-BE49-F238E27FC236}">
                      <a16:creationId xmlns:a16="http://schemas.microsoft.com/office/drawing/2014/main" xmlns="" id="{6161068E-D0DC-4EAF-94ED-52BC63E3A2AF}"/>
                    </a:ext>
                  </a:extLst>
                </p:cNvPr>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7" name="Google Shape;3960;p38">
                  <a:extLst>
                    <a:ext uri="{FF2B5EF4-FFF2-40B4-BE49-F238E27FC236}">
                      <a16:creationId xmlns:a16="http://schemas.microsoft.com/office/drawing/2014/main" xmlns="" id="{96A92432-C9C7-44DC-B6B2-99C4174009DD}"/>
                    </a:ext>
                  </a:extLst>
                </p:cNvPr>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8" name="Google Shape;3961;p38">
                  <a:extLst>
                    <a:ext uri="{FF2B5EF4-FFF2-40B4-BE49-F238E27FC236}">
                      <a16:creationId xmlns:a16="http://schemas.microsoft.com/office/drawing/2014/main" xmlns="" id="{9B6D3F60-D94F-43F8-BF75-9950149AB75A}"/>
                    </a:ext>
                  </a:extLst>
                </p:cNvPr>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9" name="Google Shape;3962;p38">
                  <a:extLst>
                    <a:ext uri="{FF2B5EF4-FFF2-40B4-BE49-F238E27FC236}">
                      <a16:creationId xmlns:a16="http://schemas.microsoft.com/office/drawing/2014/main" xmlns="" id="{FDFEAFE2-DADE-4A88-9110-B79168C2D7F3}"/>
                    </a:ext>
                  </a:extLst>
                </p:cNvPr>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0" name="Google Shape;3963;p38">
                  <a:extLst>
                    <a:ext uri="{FF2B5EF4-FFF2-40B4-BE49-F238E27FC236}">
                      <a16:creationId xmlns:a16="http://schemas.microsoft.com/office/drawing/2014/main" xmlns="" id="{7FE9DC48-BB82-4B99-BDC2-5337F098D63B}"/>
                    </a:ext>
                  </a:extLst>
                </p:cNvPr>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1" name="Google Shape;3964;p38">
                  <a:extLst>
                    <a:ext uri="{FF2B5EF4-FFF2-40B4-BE49-F238E27FC236}">
                      <a16:creationId xmlns:a16="http://schemas.microsoft.com/office/drawing/2014/main" xmlns="" id="{77A0B688-E7B4-4D11-A50F-84EE185ECE8C}"/>
                    </a:ext>
                  </a:extLst>
                </p:cNvPr>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2" name="Google Shape;3965;p38">
                  <a:extLst>
                    <a:ext uri="{FF2B5EF4-FFF2-40B4-BE49-F238E27FC236}">
                      <a16:creationId xmlns:a16="http://schemas.microsoft.com/office/drawing/2014/main" xmlns="" id="{DF438726-FAB9-4E53-A07D-0B00034B555E}"/>
                    </a:ext>
                  </a:extLst>
                </p:cNvPr>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3" name="Google Shape;3966;p38">
                  <a:extLst>
                    <a:ext uri="{FF2B5EF4-FFF2-40B4-BE49-F238E27FC236}">
                      <a16:creationId xmlns:a16="http://schemas.microsoft.com/office/drawing/2014/main" xmlns="" id="{592184FF-76BF-4413-B16D-C89A4F8AE807}"/>
                    </a:ext>
                  </a:extLst>
                </p:cNvPr>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4" name="Google Shape;3967;p38">
                  <a:extLst>
                    <a:ext uri="{FF2B5EF4-FFF2-40B4-BE49-F238E27FC236}">
                      <a16:creationId xmlns:a16="http://schemas.microsoft.com/office/drawing/2014/main" xmlns="" id="{FE889EFC-53A3-416B-886E-71A199172233}"/>
                    </a:ext>
                  </a:extLst>
                </p:cNvPr>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5" name="Google Shape;3968;p38">
                  <a:extLst>
                    <a:ext uri="{FF2B5EF4-FFF2-40B4-BE49-F238E27FC236}">
                      <a16:creationId xmlns:a16="http://schemas.microsoft.com/office/drawing/2014/main" xmlns="" id="{DD16D8BD-64BB-4734-B9C0-F4626C4A43AB}"/>
                    </a:ext>
                  </a:extLst>
                </p:cNvPr>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6" name="Google Shape;3969;p38">
                  <a:extLst>
                    <a:ext uri="{FF2B5EF4-FFF2-40B4-BE49-F238E27FC236}">
                      <a16:creationId xmlns:a16="http://schemas.microsoft.com/office/drawing/2014/main" xmlns="" id="{FBB22119-EB55-49A0-9346-2416DECEF219}"/>
                    </a:ext>
                  </a:extLst>
                </p:cNvPr>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7" name="Google Shape;3970;p38">
                  <a:extLst>
                    <a:ext uri="{FF2B5EF4-FFF2-40B4-BE49-F238E27FC236}">
                      <a16:creationId xmlns:a16="http://schemas.microsoft.com/office/drawing/2014/main" xmlns="" id="{C5A63667-73C7-4EA9-90BF-8BB705BCFC4A}"/>
                    </a:ext>
                  </a:extLst>
                </p:cNvPr>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8" name="Google Shape;3971;p38">
                  <a:extLst>
                    <a:ext uri="{FF2B5EF4-FFF2-40B4-BE49-F238E27FC236}">
                      <a16:creationId xmlns:a16="http://schemas.microsoft.com/office/drawing/2014/main" xmlns="" id="{197221B2-5FC4-4FC3-9ABC-E6C414F5B5C3}"/>
                    </a:ext>
                  </a:extLst>
                </p:cNvPr>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9" name="Google Shape;3972;p38">
                  <a:extLst>
                    <a:ext uri="{FF2B5EF4-FFF2-40B4-BE49-F238E27FC236}">
                      <a16:creationId xmlns:a16="http://schemas.microsoft.com/office/drawing/2014/main" xmlns="" id="{6C04B7C0-49F6-4657-A9B6-729DE5FDE4CD}"/>
                    </a:ext>
                  </a:extLst>
                </p:cNvPr>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0" name="Google Shape;3973;p38">
                  <a:extLst>
                    <a:ext uri="{FF2B5EF4-FFF2-40B4-BE49-F238E27FC236}">
                      <a16:creationId xmlns:a16="http://schemas.microsoft.com/office/drawing/2014/main" xmlns="" id="{B56B293A-57D8-4FC8-A8EB-678662D5BAA3}"/>
                    </a:ext>
                  </a:extLst>
                </p:cNvPr>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1" name="Google Shape;3974;p38">
                  <a:extLst>
                    <a:ext uri="{FF2B5EF4-FFF2-40B4-BE49-F238E27FC236}">
                      <a16:creationId xmlns:a16="http://schemas.microsoft.com/office/drawing/2014/main" xmlns="" id="{47BC25E6-1EB3-4DA0-9875-43875BC78FE8}"/>
                    </a:ext>
                  </a:extLst>
                </p:cNvPr>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2" name="Google Shape;3975;p38">
                  <a:extLst>
                    <a:ext uri="{FF2B5EF4-FFF2-40B4-BE49-F238E27FC236}">
                      <a16:creationId xmlns:a16="http://schemas.microsoft.com/office/drawing/2014/main" xmlns="" id="{FA6A33A8-23C5-47BA-B3D0-76FC1A159101}"/>
                    </a:ext>
                  </a:extLst>
                </p:cNvPr>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3" name="Google Shape;3976;p38">
                  <a:extLst>
                    <a:ext uri="{FF2B5EF4-FFF2-40B4-BE49-F238E27FC236}">
                      <a16:creationId xmlns:a16="http://schemas.microsoft.com/office/drawing/2014/main" xmlns="" id="{33488846-67C5-4F98-A173-69A2B23B9001}"/>
                    </a:ext>
                  </a:extLst>
                </p:cNvPr>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4" name="Google Shape;3977;p38">
                  <a:extLst>
                    <a:ext uri="{FF2B5EF4-FFF2-40B4-BE49-F238E27FC236}">
                      <a16:creationId xmlns:a16="http://schemas.microsoft.com/office/drawing/2014/main" xmlns="" id="{49E6A224-C377-4ADD-976B-DD9A34C4519F}"/>
                    </a:ext>
                  </a:extLst>
                </p:cNvPr>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5" name="Google Shape;3978;p38">
                  <a:extLst>
                    <a:ext uri="{FF2B5EF4-FFF2-40B4-BE49-F238E27FC236}">
                      <a16:creationId xmlns:a16="http://schemas.microsoft.com/office/drawing/2014/main" xmlns="" id="{086DD355-1E4A-418E-94A3-BB5F43CB4AB7}"/>
                    </a:ext>
                  </a:extLst>
                </p:cNvPr>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6" name="Google Shape;3979;p38">
                  <a:extLst>
                    <a:ext uri="{FF2B5EF4-FFF2-40B4-BE49-F238E27FC236}">
                      <a16:creationId xmlns:a16="http://schemas.microsoft.com/office/drawing/2014/main" xmlns="" id="{6D4F6089-A477-49D8-B683-3CDCBB2D7D98}"/>
                    </a:ext>
                  </a:extLst>
                </p:cNvPr>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7" name="Google Shape;3980;p38">
                  <a:extLst>
                    <a:ext uri="{FF2B5EF4-FFF2-40B4-BE49-F238E27FC236}">
                      <a16:creationId xmlns:a16="http://schemas.microsoft.com/office/drawing/2014/main" xmlns="" id="{46E098EC-6425-4A4B-93FB-13081CB95E21}"/>
                    </a:ext>
                  </a:extLst>
                </p:cNvPr>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8" name="Google Shape;3981;p38">
                  <a:extLst>
                    <a:ext uri="{FF2B5EF4-FFF2-40B4-BE49-F238E27FC236}">
                      <a16:creationId xmlns:a16="http://schemas.microsoft.com/office/drawing/2014/main" xmlns="" id="{09295DEC-D462-4A9F-9C9C-7A1004F25BF0}"/>
                    </a:ext>
                  </a:extLst>
                </p:cNvPr>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9" name="Google Shape;3982;p38">
                  <a:extLst>
                    <a:ext uri="{FF2B5EF4-FFF2-40B4-BE49-F238E27FC236}">
                      <a16:creationId xmlns:a16="http://schemas.microsoft.com/office/drawing/2014/main" xmlns="" id="{D21090CD-0077-4A29-8843-2577EDBC33AF}"/>
                    </a:ext>
                  </a:extLst>
                </p:cNvPr>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0" name="Google Shape;3983;p38">
                  <a:extLst>
                    <a:ext uri="{FF2B5EF4-FFF2-40B4-BE49-F238E27FC236}">
                      <a16:creationId xmlns:a16="http://schemas.microsoft.com/office/drawing/2014/main" xmlns="" id="{645AC5CF-3060-4BF7-B384-BA34F879A1AF}"/>
                    </a:ext>
                  </a:extLst>
                </p:cNvPr>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1" name="Google Shape;3984;p38">
                  <a:extLst>
                    <a:ext uri="{FF2B5EF4-FFF2-40B4-BE49-F238E27FC236}">
                      <a16:creationId xmlns:a16="http://schemas.microsoft.com/office/drawing/2014/main" xmlns="" id="{662C7F5C-31AE-4C09-B13A-724055098E29}"/>
                    </a:ext>
                  </a:extLst>
                </p:cNvPr>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2" name="Google Shape;3985;p38">
                  <a:extLst>
                    <a:ext uri="{FF2B5EF4-FFF2-40B4-BE49-F238E27FC236}">
                      <a16:creationId xmlns:a16="http://schemas.microsoft.com/office/drawing/2014/main" xmlns="" id="{EB63AF75-76BC-4584-9F77-445FCA1FDEFA}"/>
                    </a:ext>
                  </a:extLst>
                </p:cNvPr>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3" name="Google Shape;3986;p38">
                  <a:extLst>
                    <a:ext uri="{FF2B5EF4-FFF2-40B4-BE49-F238E27FC236}">
                      <a16:creationId xmlns:a16="http://schemas.microsoft.com/office/drawing/2014/main" xmlns="" id="{D86DAE14-FD7C-486F-AB94-AE03CF83D3A7}"/>
                    </a:ext>
                  </a:extLst>
                </p:cNvPr>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4" name="Google Shape;3987;p38">
                  <a:extLst>
                    <a:ext uri="{FF2B5EF4-FFF2-40B4-BE49-F238E27FC236}">
                      <a16:creationId xmlns:a16="http://schemas.microsoft.com/office/drawing/2014/main" xmlns="" id="{6DE21997-1806-4C27-AFF0-9C9950B95474}"/>
                    </a:ext>
                  </a:extLst>
                </p:cNvPr>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5" name="Google Shape;3988;p38">
                  <a:extLst>
                    <a:ext uri="{FF2B5EF4-FFF2-40B4-BE49-F238E27FC236}">
                      <a16:creationId xmlns:a16="http://schemas.microsoft.com/office/drawing/2014/main" xmlns="" id="{D60D5963-74DF-47DE-B1BD-EE53E8B16F09}"/>
                    </a:ext>
                  </a:extLst>
                </p:cNvPr>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6" name="Google Shape;3989;p38">
                  <a:extLst>
                    <a:ext uri="{FF2B5EF4-FFF2-40B4-BE49-F238E27FC236}">
                      <a16:creationId xmlns:a16="http://schemas.microsoft.com/office/drawing/2014/main" xmlns="" id="{3BD97454-06CD-4CD1-8A1E-1F8A7EC8D687}"/>
                    </a:ext>
                  </a:extLst>
                </p:cNvPr>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7" name="Google Shape;3990;p38">
                  <a:extLst>
                    <a:ext uri="{FF2B5EF4-FFF2-40B4-BE49-F238E27FC236}">
                      <a16:creationId xmlns:a16="http://schemas.microsoft.com/office/drawing/2014/main" xmlns="" id="{DEFE8875-E20D-474C-9AED-827B241E8AC5}"/>
                    </a:ext>
                  </a:extLst>
                </p:cNvPr>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8" name="Google Shape;3991;p38">
                  <a:extLst>
                    <a:ext uri="{FF2B5EF4-FFF2-40B4-BE49-F238E27FC236}">
                      <a16:creationId xmlns:a16="http://schemas.microsoft.com/office/drawing/2014/main" xmlns="" id="{4E43B0DD-EAF5-4800-8507-EAA525040676}"/>
                    </a:ext>
                  </a:extLst>
                </p:cNvPr>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9" name="Google Shape;3992;p38">
                  <a:extLst>
                    <a:ext uri="{FF2B5EF4-FFF2-40B4-BE49-F238E27FC236}">
                      <a16:creationId xmlns:a16="http://schemas.microsoft.com/office/drawing/2014/main" xmlns="" id="{D368DDFC-D074-4630-85A4-F603D97C5729}"/>
                    </a:ext>
                  </a:extLst>
                </p:cNvPr>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0" name="Google Shape;3993;p38">
                  <a:extLst>
                    <a:ext uri="{FF2B5EF4-FFF2-40B4-BE49-F238E27FC236}">
                      <a16:creationId xmlns:a16="http://schemas.microsoft.com/office/drawing/2014/main" xmlns="" id="{DB50FF37-3926-404A-8A6A-6ADCDDF83DC4}"/>
                    </a:ext>
                  </a:extLst>
                </p:cNvPr>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1" name="Google Shape;3994;p38">
                  <a:extLst>
                    <a:ext uri="{FF2B5EF4-FFF2-40B4-BE49-F238E27FC236}">
                      <a16:creationId xmlns:a16="http://schemas.microsoft.com/office/drawing/2014/main" xmlns="" id="{2B1ECCDA-F5DD-4235-AE26-30E9869978C0}"/>
                    </a:ext>
                  </a:extLst>
                </p:cNvPr>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2" name="Google Shape;3995;p38">
                  <a:extLst>
                    <a:ext uri="{FF2B5EF4-FFF2-40B4-BE49-F238E27FC236}">
                      <a16:creationId xmlns:a16="http://schemas.microsoft.com/office/drawing/2014/main" xmlns="" id="{B2EE8AD5-D278-410E-BD07-7F97C9A26E39}"/>
                    </a:ext>
                  </a:extLst>
                </p:cNvPr>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3" name="Google Shape;3996;p38">
                  <a:extLst>
                    <a:ext uri="{FF2B5EF4-FFF2-40B4-BE49-F238E27FC236}">
                      <a16:creationId xmlns:a16="http://schemas.microsoft.com/office/drawing/2014/main" xmlns="" id="{11639AF5-4F88-42C3-970D-F2D31238471C}"/>
                    </a:ext>
                  </a:extLst>
                </p:cNvPr>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4" name="Google Shape;3997;p38">
                  <a:extLst>
                    <a:ext uri="{FF2B5EF4-FFF2-40B4-BE49-F238E27FC236}">
                      <a16:creationId xmlns:a16="http://schemas.microsoft.com/office/drawing/2014/main" xmlns="" id="{27098D55-E61E-4887-A2BE-B2745CF5DF09}"/>
                    </a:ext>
                  </a:extLst>
                </p:cNvPr>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5" name="Google Shape;3998;p38">
                  <a:extLst>
                    <a:ext uri="{FF2B5EF4-FFF2-40B4-BE49-F238E27FC236}">
                      <a16:creationId xmlns:a16="http://schemas.microsoft.com/office/drawing/2014/main" xmlns="" id="{0C5161EF-53EA-451D-BD33-D13EA261372D}"/>
                    </a:ext>
                  </a:extLst>
                </p:cNvPr>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6" name="Google Shape;3999;p38">
                  <a:extLst>
                    <a:ext uri="{FF2B5EF4-FFF2-40B4-BE49-F238E27FC236}">
                      <a16:creationId xmlns:a16="http://schemas.microsoft.com/office/drawing/2014/main" xmlns="" id="{892E09ED-4FBE-4BB4-92C6-44648BB13E9E}"/>
                    </a:ext>
                  </a:extLst>
                </p:cNvPr>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7" name="Google Shape;4000;p38">
                  <a:extLst>
                    <a:ext uri="{FF2B5EF4-FFF2-40B4-BE49-F238E27FC236}">
                      <a16:creationId xmlns:a16="http://schemas.microsoft.com/office/drawing/2014/main" xmlns="" id="{84719F78-6C18-4098-805E-8F9B2DDE7811}"/>
                    </a:ext>
                  </a:extLst>
                </p:cNvPr>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8" name="Google Shape;4001;p38">
                  <a:extLst>
                    <a:ext uri="{FF2B5EF4-FFF2-40B4-BE49-F238E27FC236}">
                      <a16:creationId xmlns:a16="http://schemas.microsoft.com/office/drawing/2014/main" xmlns="" id="{88C24831-5EBF-4086-A8D0-74A7934185C2}"/>
                    </a:ext>
                  </a:extLst>
                </p:cNvPr>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9" name="Google Shape;4002;p38">
                  <a:extLst>
                    <a:ext uri="{FF2B5EF4-FFF2-40B4-BE49-F238E27FC236}">
                      <a16:creationId xmlns:a16="http://schemas.microsoft.com/office/drawing/2014/main" xmlns="" id="{E4B4752A-BCC5-42D1-8D13-0A1738666962}"/>
                    </a:ext>
                  </a:extLst>
                </p:cNvPr>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452" name="Google Shape;4003;p38">
                <a:extLst>
                  <a:ext uri="{FF2B5EF4-FFF2-40B4-BE49-F238E27FC236}">
                    <a16:creationId xmlns:a16="http://schemas.microsoft.com/office/drawing/2014/main" xmlns="" id="{247281EB-C262-4CD0-B3BB-63FCAD6F2553}"/>
                  </a:ext>
                </a:extLst>
              </p:cNvPr>
              <p:cNvGrpSpPr/>
              <p:nvPr/>
            </p:nvGrpSpPr>
            <p:grpSpPr>
              <a:xfrm>
                <a:off x="4655095" y="4952197"/>
                <a:ext cx="207390" cy="280361"/>
                <a:chOff x="4655095" y="4952197"/>
                <a:chExt cx="207390" cy="280361"/>
              </a:xfrm>
            </p:grpSpPr>
            <p:grpSp>
              <p:nvGrpSpPr>
                <p:cNvPr id="453" name="Google Shape;4004;p38">
                  <a:extLst>
                    <a:ext uri="{FF2B5EF4-FFF2-40B4-BE49-F238E27FC236}">
                      <a16:creationId xmlns:a16="http://schemas.microsoft.com/office/drawing/2014/main" xmlns="" id="{DEF12075-1AA0-48F5-9756-C9FBB1312B50}"/>
                    </a:ext>
                  </a:extLst>
                </p:cNvPr>
                <p:cNvGrpSpPr/>
                <p:nvPr/>
              </p:nvGrpSpPr>
              <p:grpSpPr>
                <a:xfrm>
                  <a:off x="4655095" y="4952197"/>
                  <a:ext cx="207390" cy="280361"/>
                  <a:chOff x="4655095" y="4952197"/>
                  <a:chExt cx="207390" cy="280361"/>
                </a:xfrm>
              </p:grpSpPr>
              <p:sp>
                <p:nvSpPr>
                  <p:cNvPr id="457" name="Google Shape;4005;p38">
                    <a:extLst>
                      <a:ext uri="{FF2B5EF4-FFF2-40B4-BE49-F238E27FC236}">
                        <a16:creationId xmlns:a16="http://schemas.microsoft.com/office/drawing/2014/main" xmlns="" id="{DCB36B3C-AC0B-4765-8222-4F2D962ED6EF}"/>
                      </a:ext>
                    </a:extLst>
                  </p:cNvPr>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8" name="Google Shape;4006;p38">
                    <a:extLst>
                      <a:ext uri="{FF2B5EF4-FFF2-40B4-BE49-F238E27FC236}">
                        <a16:creationId xmlns:a16="http://schemas.microsoft.com/office/drawing/2014/main" xmlns="" id="{5E361B0A-23C6-4389-B4FE-AFFE44E55426}"/>
                      </a:ext>
                    </a:extLst>
                  </p:cNvPr>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9" name="Google Shape;4007;p38">
                    <a:extLst>
                      <a:ext uri="{FF2B5EF4-FFF2-40B4-BE49-F238E27FC236}">
                        <a16:creationId xmlns:a16="http://schemas.microsoft.com/office/drawing/2014/main" xmlns="" id="{390019D7-8C7F-41F5-9730-05E535B3033D}"/>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0" name="Google Shape;4008;p38">
                    <a:extLst>
                      <a:ext uri="{FF2B5EF4-FFF2-40B4-BE49-F238E27FC236}">
                        <a16:creationId xmlns:a16="http://schemas.microsoft.com/office/drawing/2014/main" xmlns="" id="{83E89510-8DB4-4FD3-9929-DEE13B8E6DF1}"/>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1" name="Google Shape;4009;p38">
                    <a:extLst>
                      <a:ext uri="{FF2B5EF4-FFF2-40B4-BE49-F238E27FC236}">
                        <a16:creationId xmlns:a16="http://schemas.microsoft.com/office/drawing/2014/main" xmlns="" id="{DB4A79BB-FB35-4762-BFD3-4931E0B0FCCD}"/>
                      </a:ext>
                    </a:extLst>
                  </p:cNvPr>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454" name="Google Shape;4010;p38">
                  <a:extLst>
                    <a:ext uri="{FF2B5EF4-FFF2-40B4-BE49-F238E27FC236}">
                      <a16:creationId xmlns:a16="http://schemas.microsoft.com/office/drawing/2014/main" xmlns="" id="{039C8325-9E1C-4207-A013-F283B0315AD3}"/>
                    </a:ext>
                  </a:extLst>
                </p:cNvPr>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5" name="Google Shape;4011;p38">
                  <a:extLst>
                    <a:ext uri="{FF2B5EF4-FFF2-40B4-BE49-F238E27FC236}">
                      <a16:creationId xmlns:a16="http://schemas.microsoft.com/office/drawing/2014/main" xmlns="" id="{F17B7825-47FC-45C8-B74A-004C4E0E75BB}"/>
                    </a:ext>
                  </a:extLst>
                </p:cNvPr>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6" name="Google Shape;4012;p38">
                  <a:extLst>
                    <a:ext uri="{FF2B5EF4-FFF2-40B4-BE49-F238E27FC236}">
                      <a16:creationId xmlns:a16="http://schemas.microsoft.com/office/drawing/2014/main" xmlns="" id="{E56853F9-303D-440E-AACF-97EFB05F02BF}"/>
                    </a:ext>
                  </a:extLst>
                </p:cNvPr>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sp>
          <p:nvSpPr>
            <p:cNvPr id="416" name="Google Shape;4013;p38">
              <a:extLst>
                <a:ext uri="{FF2B5EF4-FFF2-40B4-BE49-F238E27FC236}">
                  <a16:creationId xmlns:a16="http://schemas.microsoft.com/office/drawing/2014/main" xmlns="" id="{D4072E3F-E395-44F4-AE32-705A26DD924F}"/>
                </a:ext>
              </a:extLst>
            </p:cNvPr>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7" name="Google Shape;4014;p38">
              <a:extLst>
                <a:ext uri="{FF2B5EF4-FFF2-40B4-BE49-F238E27FC236}">
                  <a16:creationId xmlns:a16="http://schemas.microsoft.com/office/drawing/2014/main" xmlns="" id="{FCF5399D-4ED8-4878-8EE0-D01B2112A0A7}"/>
                </a:ext>
              </a:extLst>
            </p:cNvPr>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8" name="Google Shape;4015;p38">
              <a:extLst>
                <a:ext uri="{FF2B5EF4-FFF2-40B4-BE49-F238E27FC236}">
                  <a16:creationId xmlns:a16="http://schemas.microsoft.com/office/drawing/2014/main" xmlns="" id="{F4356FF3-E025-45AD-AC21-40F4FA2BD2EA}"/>
                </a:ext>
              </a:extLst>
            </p:cNvPr>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9" name="Google Shape;4016;p38">
              <a:extLst>
                <a:ext uri="{FF2B5EF4-FFF2-40B4-BE49-F238E27FC236}">
                  <a16:creationId xmlns:a16="http://schemas.microsoft.com/office/drawing/2014/main" xmlns="" id="{D7223856-EC8B-4D4D-86DC-F396621C3AF9}"/>
                </a:ext>
              </a:extLst>
            </p:cNvPr>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0" name="Google Shape;4017;p38">
              <a:extLst>
                <a:ext uri="{FF2B5EF4-FFF2-40B4-BE49-F238E27FC236}">
                  <a16:creationId xmlns:a16="http://schemas.microsoft.com/office/drawing/2014/main" xmlns="" id="{8163B706-78A6-4B61-975C-E52008F2BCA5}"/>
                </a:ext>
              </a:extLst>
            </p:cNvPr>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1" name="Google Shape;4018;p38">
              <a:extLst>
                <a:ext uri="{FF2B5EF4-FFF2-40B4-BE49-F238E27FC236}">
                  <a16:creationId xmlns:a16="http://schemas.microsoft.com/office/drawing/2014/main" xmlns="" id="{B64A85B9-A269-488B-AFD6-421C4CCCB625}"/>
                </a:ext>
              </a:extLst>
            </p:cNvPr>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2" name="Google Shape;4019;p38">
              <a:extLst>
                <a:ext uri="{FF2B5EF4-FFF2-40B4-BE49-F238E27FC236}">
                  <a16:creationId xmlns:a16="http://schemas.microsoft.com/office/drawing/2014/main" xmlns="" id="{F772FDED-C555-4AA0-806E-FDB12C1487EE}"/>
                </a:ext>
              </a:extLst>
            </p:cNvPr>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3" name="Google Shape;4020;p38">
              <a:extLst>
                <a:ext uri="{FF2B5EF4-FFF2-40B4-BE49-F238E27FC236}">
                  <a16:creationId xmlns:a16="http://schemas.microsoft.com/office/drawing/2014/main" xmlns="" id="{237505D1-65BF-4A84-992D-AE9AA596E2B6}"/>
                </a:ext>
              </a:extLst>
            </p:cNvPr>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4" name="Google Shape;4021;p38">
              <a:extLst>
                <a:ext uri="{FF2B5EF4-FFF2-40B4-BE49-F238E27FC236}">
                  <a16:creationId xmlns:a16="http://schemas.microsoft.com/office/drawing/2014/main" xmlns="" id="{E650DFD2-D5B3-418A-AED0-396905C4102E}"/>
                </a:ext>
              </a:extLst>
            </p:cNvPr>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5" name="Google Shape;4022;p38">
              <a:extLst>
                <a:ext uri="{FF2B5EF4-FFF2-40B4-BE49-F238E27FC236}">
                  <a16:creationId xmlns:a16="http://schemas.microsoft.com/office/drawing/2014/main" xmlns="" id="{E6262ED5-7EEE-4934-8DF6-259B50B5CCC6}"/>
                </a:ext>
              </a:extLst>
            </p:cNvPr>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6" name="Google Shape;4023;p38">
              <a:extLst>
                <a:ext uri="{FF2B5EF4-FFF2-40B4-BE49-F238E27FC236}">
                  <a16:creationId xmlns:a16="http://schemas.microsoft.com/office/drawing/2014/main" xmlns="" id="{F14440C4-267F-4E1A-983F-59CD2A082A8B}"/>
                </a:ext>
              </a:extLst>
            </p:cNvPr>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7" name="Google Shape;4024;p38">
              <a:extLst>
                <a:ext uri="{FF2B5EF4-FFF2-40B4-BE49-F238E27FC236}">
                  <a16:creationId xmlns:a16="http://schemas.microsoft.com/office/drawing/2014/main" xmlns="" id="{5DB3796B-C9B5-4B39-A024-5E50842EA162}"/>
                </a:ext>
              </a:extLst>
            </p:cNvPr>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8" name="Google Shape;4025;p38">
              <a:extLst>
                <a:ext uri="{FF2B5EF4-FFF2-40B4-BE49-F238E27FC236}">
                  <a16:creationId xmlns:a16="http://schemas.microsoft.com/office/drawing/2014/main" xmlns="" id="{399EAD21-D268-4759-B8E3-CD790FA803E9}"/>
                </a:ext>
              </a:extLst>
            </p:cNvPr>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9" name="Google Shape;4026;p38">
              <a:extLst>
                <a:ext uri="{FF2B5EF4-FFF2-40B4-BE49-F238E27FC236}">
                  <a16:creationId xmlns:a16="http://schemas.microsoft.com/office/drawing/2014/main" xmlns="" id="{3D357F76-8099-427B-BE6D-56887AF99EA5}"/>
                </a:ext>
              </a:extLst>
            </p:cNvPr>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0" name="Google Shape;4027;p38">
              <a:extLst>
                <a:ext uri="{FF2B5EF4-FFF2-40B4-BE49-F238E27FC236}">
                  <a16:creationId xmlns:a16="http://schemas.microsoft.com/office/drawing/2014/main" xmlns="" id="{B1194833-FF50-4ECA-A74F-7011D856AE71}"/>
                </a:ext>
              </a:extLst>
            </p:cNvPr>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1" name="Google Shape;4028;p38">
              <a:extLst>
                <a:ext uri="{FF2B5EF4-FFF2-40B4-BE49-F238E27FC236}">
                  <a16:creationId xmlns:a16="http://schemas.microsoft.com/office/drawing/2014/main" xmlns="" id="{4F5FCC7F-73CC-453E-81CF-43F9A1A27633}"/>
                </a:ext>
              </a:extLst>
            </p:cNvPr>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2" name="Google Shape;4029;p38">
              <a:extLst>
                <a:ext uri="{FF2B5EF4-FFF2-40B4-BE49-F238E27FC236}">
                  <a16:creationId xmlns:a16="http://schemas.microsoft.com/office/drawing/2014/main" xmlns="" id="{80492711-72E3-4D27-9B1B-EB8B5D1F9B4F}"/>
                </a:ext>
              </a:extLst>
            </p:cNvPr>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3" name="Google Shape;4030;p38">
              <a:extLst>
                <a:ext uri="{FF2B5EF4-FFF2-40B4-BE49-F238E27FC236}">
                  <a16:creationId xmlns:a16="http://schemas.microsoft.com/office/drawing/2014/main" xmlns="" id="{1B4739E2-ABF7-4ACD-BCC2-C5ABB2158A84}"/>
                </a:ext>
              </a:extLst>
            </p:cNvPr>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4" name="Google Shape;4031;p38">
              <a:extLst>
                <a:ext uri="{FF2B5EF4-FFF2-40B4-BE49-F238E27FC236}">
                  <a16:creationId xmlns:a16="http://schemas.microsoft.com/office/drawing/2014/main" xmlns="" id="{496E4DDF-139A-432E-8DE4-6AD01516CC29}"/>
                </a:ext>
              </a:extLst>
            </p:cNvPr>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5" name="Google Shape;4032;p38">
              <a:extLst>
                <a:ext uri="{FF2B5EF4-FFF2-40B4-BE49-F238E27FC236}">
                  <a16:creationId xmlns:a16="http://schemas.microsoft.com/office/drawing/2014/main" xmlns="" id="{09A39A8C-3F2A-4BDE-BDD9-BADDF476F5C9}"/>
                </a:ext>
              </a:extLst>
            </p:cNvPr>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6" name="Google Shape;4033;p38">
              <a:extLst>
                <a:ext uri="{FF2B5EF4-FFF2-40B4-BE49-F238E27FC236}">
                  <a16:creationId xmlns:a16="http://schemas.microsoft.com/office/drawing/2014/main" xmlns="" id="{D3F6E154-BF87-45C8-8855-3150EFA4360C}"/>
                </a:ext>
              </a:extLst>
            </p:cNvPr>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7" name="Google Shape;4034;p38">
              <a:extLst>
                <a:ext uri="{FF2B5EF4-FFF2-40B4-BE49-F238E27FC236}">
                  <a16:creationId xmlns:a16="http://schemas.microsoft.com/office/drawing/2014/main" xmlns="" id="{B4DDA78F-0BC4-47EE-B9BB-C469287F637B}"/>
                </a:ext>
              </a:extLst>
            </p:cNvPr>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8" name="Google Shape;4035;p38">
              <a:extLst>
                <a:ext uri="{FF2B5EF4-FFF2-40B4-BE49-F238E27FC236}">
                  <a16:creationId xmlns:a16="http://schemas.microsoft.com/office/drawing/2014/main" xmlns="" id="{1CD407C0-04EA-4A3A-BAF9-209328E16112}"/>
                </a:ext>
              </a:extLst>
            </p:cNvPr>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9" name="Google Shape;4036;p38">
              <a:extLst>
                <a:ext uri="{FF2B5EF4-FFF2-40B4-BE49-F238E27FC236}">
                  <a16:creationId xmlns:a16="http://schemas.microsoft.com/office/drawing/2014/main" xmlns="" id="{863C67EF-B1D2-4E2A-B599-13CE2D788BC6}"/>
                </a:ext>
              </a:extLst>
            </p:cNvPr>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0" name="Google Shape;4037;p38">
              <a:extLst>
                <a:ext uri="{FF2B5EF4-FFF2-40B4-BE49-F238E27FC236}">
                  <a16:creationId xmlns:a16="http://schemas.microsoft.com/office/drawing/2014/main" xmlns="" id="{586A9D20-C457-4554-A23D-A6A65D6887EC}"/>
                </a:ext>
              </a:extLst>
            </p:cNvPr>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1" name="Google Shape;4038;p38">
              <a:extLst>
                <a:ext uri="{FF2B5EF4-FFF2-40B4-BE49-F238E27FC236}">
                  <a16:creationId xmlns:a16="http://schemas.microsoft.com/office/drawing/2014/main" xmlns="" id="{09F31B90-23F9-4EF3-8301-7A96FA509B5B}"/>
                </a:ext>
              </a:extLst>
            </p:cNvPr>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2" name="Google Shape;4039;p38">
              <a:extLst>
                <a:ext uri="{FF2B5EF4-FFF2-40B4-BE49-F238E27FC236}">
                  <a16:creationId xmlns:a16="http://schemas.microsoft.com/office/drawing/2014/main" xmlns="" id="{85727E1A-0E80-404F-B065-DC6AC8802011}"/>
                </a:ext>
              </a:extLst>
            </p:cNvPr>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3" name="Google Shape;4040;p38">
              <a:extLst>
                <a:ext uri="{FF2B5EF4-FFF2-40B4-BE49-F238E27FC236}">
                  <a16:creationId xmlns:a16="http://schemas.microsoft.com/office/drawing/2014/main" xmlns="" id="{A63531CD-681B-415F-AE1B-D610C938E14B}"/>
                </a:ext>
              </a:extLst>
            </p:cNvPr>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4" name="Google Shape;4041;p38">
              <a:extLst>
                <a:ext uri="{FF2B5EF4-FFF2-40B4-BE49-F238E27FC236}">
                  <a16:creationId xmlns:a16="http://schemas.microsoft.com/office/drawing/2014/main" xmlns="" id="{CA9BE397-5907-40EA-9CE0-EE81D943E68E}"/>
                </a:ext>
              </a:extLst>
            </p:cNvPr>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445" name="Google Shape;4042;p38">
              <a:extLst>
                <a:ext uri="{FF2B5EF4-FFF2-40B4-BE49-F238E27FC236}">
                  <a16:creationId xmlns:a16="http://schemas.microsoft.com/office/drawing/2014/main" xmlns="" id="{A608080E-588B-4E13-A206-CC001B13F287}"/>
                </a:ext>
              </a:extLst>
            </p:cNvPr>
            <p:cNvGrpSpPr/>
            <p:nvPr/>
          </p:nvGrpSpPr>
          <p:grpSpPr>
            <a:xfrm>
              <a:off x="6161836" y="4215479"/>
              <a:ext cx="350682" cy="265782"/>
              <a:chOff x="6621095" y="1452181"/>
              <a:chExt cx="330894" cy="250785"/>
            </a:xfrm>
          </p:grpSpPr>
          <p:sp>
            <p:nvSpPr>
              <p:cNvPr id="446" name="Google Shape;4043;p38">
                <a:extLst>
                  <a:ext uri="{FF2B5EF4-FFF2-40B4-BE49-F238E27FC236}">
                    <a16:creationId xmlns:a16="http://schemas.microsoft.com/office/drawing/2014/main" xmlns="" id="{55CC2188-1837-4A24-B848-32CF69230C3B}"/>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7" name="Google Shape;4044;p38">
                <a:extLst>
                  <a:ext uri="{FF2B5EF4-FFF2-40B4-BE49-F238E27FC236}">
                    <a16:creationId xmlns:a16="http://schemas.microsoft.com/office/drawing/2014/main" xmlns="" id="{EE456BA3-D308-4F55-B9CF-3EC195065A20}"/>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8" name="Google Shape;4045;p38">
                <a:extLst>
                  <a:ext uri="{FF2B5EF4-FFF2-40B4-BE49-F238E27FC236}">
                    <a16:creationId xmlns:a16="http://schemas.microsoft.com/office/drawing/2014/main" xmlns="" id="{3A908CAD-7913-4BAC-8956-F94C0A3FAD57}"/>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9" name="Google Shape;4046;p38">
                <a:extLst>
                  <a:ext uri="{FF2B5EF4-FFF2-40B4-BE49-F238E27FC236}">
                    <a16:creationId xmlns:a16="http://schemas.microsoft.com/office/drawing/2014/main" xmlns="" id="{D5B424D4-0870-4C28-BAEC-9DDA4E367FA9}"/>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0" name="Google Shape;4047;p38">
                <a:extLst>
                  <a:ext uri="{FF2B5EF4-FFF2-40B4-BE49-F238E27FC236}">
                    <a16:creationId xmlns:a16="http://schemas.microsoft.com/office/drawing/2014/main" xmlns="" id="{8EFAD63A-6AFB-4961-9E60-60AFE51B712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grpSp>
        <p:nvGrpSpPr>
          <p:cNvPr id="532" name="Google Shape;4048;p38">
            <a:extLst>
              <a:ext uri="{FF2B5EF4-FFF2-40B4-BE49-F238E27FC236}">
                <a16:creationId xmlns:a16="http://schemas.microsoft.com/office/drawing/2014/main" xmlns="" id="{FEC6DE0C-7684-4255-B9EE-1902F260E931}"/>
              </a:ext>
            </a:extLst>
          </p:cNvPr>
          <p:cNvGrpSpPr/>
          <p:nvPr/>
        </p:nvGrpSpPr>
        <p:grpSpPr>
          <a:xfrm>
            <a:off x="8007741" y="1535680"/>
            <a:ext cx="1660028" cy="1854693"/>
            <a:chOff x="2181300" y="231400"/>
            <a:chExt cx="4262637" cy="4762499"/>
          </a:xfrm>
        </p:grpSpPr>
        <p:sp>
          <p:nvSpPr>
            <p:cNvPr id="533" name="Google Shape;4049;p38">
              <a:extLst>
                <a:ext uri="{FF2B5EF4-FFF2-40B4-BE49-F238E27FC236}">
                  <a16:creationId xmlns:a16="http://schemas.microsoft.com/office/drawing/2014/main" xmlns="" id="{3321B21B-739A-4ABB-AEA5-4977063C2B43}"/>
                </a:ext>
              </a:extLst>
            </p:cNvPr>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4" name="Google Shape;4050;p38">
              <a:extLst>
                <a:ext uri="{FF2B5EF4-FFF2-40B4-BE49-F238E27FC236}">
                  <a16:creationId xmlns:a16="http://schemas.microsoft.com/office/drawing/2014/main" xmlns="" id="{D56A1DA5-5DE9-4878-B5AB-931464D7152B}"/>
                </a:ext>
              </a:extLst>
            </p:cNvPr>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5" name="Google Shape;4051;p38">
              <a:extLst>
                <a:ext uri="{FF2B5EF4-FFF2-40B4-BE49-F238E27FC236}">
                  <a16:creationId xmlns:a16="http://schemas.microsoft.com/office/drawing/2014/main" xmlns="" id="{5861C342-39AB-48AC-B919-B7B9C13EEFA0}"/>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6" name="Google Shape;4052;p38">
              <a:extLst>
                <a:ext uri="{FF2B5EF4-FFF2-40B4-BE49-F238E27FC236}">
                  <a16:creationId xmlns:a16="http://schemas.microsoft.com/office/drawing/2014/main" xmlns="" id="{79463BCB-7CA9-42CF-A32C-63D7FE3FC2B9}"/>
                </a:ext>
              </a:extLst>
            </p:cNvPr>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7" name="Google Shape;4053;p38">
              <a:extLst>
                <a:ext uri="{FF2B5EF4-FFF2-40B4-BE49-F238E27FC236}">
                  <a16:creationId xmlns:a16="http://schemas.microsoft.com/office/drawing/2014/main" xmlns="" id="{2E140F24-F33C-48D2-8BCB-9EE1C385BBE2}"/>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8" name="Google Shape;4054;p38">
              <a:extLst>
                <a:ext uri="{FF2B5EF4-FFF2-40B4-BE49-F238E27FC236}">
                  <a16:creationId xmlns:a16="http://schemas.microsoft.com/office/drawing/2014/main" xmlns="" id="{52462E8D-9B7C-4585-A060-F90C143A1D21}"/>
                </a:ext>
              </a:extLst>
            </p:cNvPr>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9" name="Google Shape;4055;p38">
              <a:extLst>
                <a:ext uri="{FF2B5EF4-FFF2-40B4-BE49-F238E27FC236}">
                  <a16:creationId xmlns:a16="http://schemas.microsoft.com/office/drawing/2014/main" xmlns="" id="{4CF728E4-5B35-49E1-910C-19E1EF92F243}"/>
                </a:ext>
              </a:extLst>
            </p:cNvPr>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0" name="Google Shape;4056;p38">
              <a:extLst>
                <a:ext uri="{FF2B5EF4-FFF2-40B4-BE49-F238E27FC236}">
                  <a16:creationId xmlns:a16="http://schemas.microsoft.com/office/drawing/2014/main" xmlns="" id="{B49BFA5C-0E28-468C-876F-48B05A31CE21}"/>
                </a:ext>
              </a:extLst>
            </p:cNvPr>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1" name="Google Shape;4057;p38">
              <a:extLst>
                <a:ext uri="{FF2B5EF4-FFF2-40B4-BE49-F238E27FC236}">
                  <a16:creationId xmlns:a16="http://schemas.microsoft.com/office/drawing/2014/main" xmlns="" id="{65508094-0B95-4E75-8278-32568BB5FE8D}"/>
                </a:ext>
              </a:extLst>
            </p:cNvPr>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2" name="Google Shape;4058;p38">
              <a:extLst>
                <a:ext uri="{FF2B5EF4-FFF2-40B4-BE49-F238E27FC236}">
                  <a16:creationId xmlns:a16="http://schemas.microsoft.com/office/drawing/2014/main" xmlns="" id="{3B673BF5-7FF1-4D2B-9DD5-2F173F8348D3}"/>
                </a:ext>
              </a:extLst>
            </p:cNvPr>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3" name="Google Shape;4059;p38">
              <a:extLst>
                <a:ext uri="{FF2B5EF4-FFF2-40B4-BE49-F238E27FC236}">
                  <a16:creationId xmlns:a16="http://schemas.microsoft.com/office/drawing/2014/main" xmlns="" id="{A5A23833-F125-435C-95EE-C779FAF689B0}"/>
                </a:ext>
              </a:extLst>
            </p:cNvPr>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4" name="Google Shape;4060;p38">
              <a:extLst>
                <a:ext uri="{FF2B5EF4-FFF2-40B4-BE49-F238E27FC236}">
                  <a16:creationId xmlns:a16="http://schemas.microsoft.com/office/drawing/2014/main" xmlns="" id="{C68970DE-9E99-4DFF-958F-94C65B20D1B8}"/>
                </a:ext>
              </a:extLst>
            </p:cNvPr>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5" name="Google Shape;4061;p38">
              <a:extLst>
                <a:ext uri="{FF2B5EF4-FFF2-40B4-BE49-F238E27FC236}">
                  <a16:creationId xmlns:a16="http://schemas.microsoft.com/office/drawing/2014/main" xmlns="" id="{B4537E2C-34F7-45A4-8EDA-FF899CDC443A}"/>
                </a:ext>
              </a:extLst>
            </p:cNvPr>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6" name="Google Shape;4062;p38">
              <a:extLst>
                <a:ext uri="{FF2B5EF4-FFF2-40B4-BE49-F238E27FC236}">
                  <a16:creationId xmlns:a16="http://schemas.microsoft.com/office/drawing/2014/main" xmlns="" id="{B1D43F33-4E65-4A23-B6A7-C1FBBC68A5D9}"/>
                </a:ext>
              </a:extLst>
            </p:cNvPr>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7" name="Google Shape;4063;p38">
              <a:extLst>
                <a:ext uri="{FF2B5EF4-FFF2-40B4-BE49-F238E27FC236}">
                  <a16:creationId xmlns:a16="http://schemas.microsoft.com/office/drawing/2014/main" xmlns="" id="{B6A8DC87-F81A-4045-9944-5C7CA9406B6B}"/>
                </a:ext>
              </a:extLst>
            </p:cNvPr>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8" name="Google Shape;4064;p38">
              <a:extLst>
                <a:ext uri="{FF2B5EF4-FFF2-40B4-BE49-F238E27FC236}">
                  <a16:creationId xmlns:a16="http://schemas.microsoft.com/office/drawing/2014/main" xmlns="" id="{418DA5AE-5BFB-4CC5-A42A-ECD32F64A623}"/>
                </a:ext>
              </a:extLst>
            </p:cNvPr>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9" name="Google Shape;4065;p38">
              <a:extLst>
                <a:ext uri="{FF2B5EF4-FFF2-40B4-BE49-F238E27FC236}">
                  <a16:creationId xmlns:a16="http://schemas.microsoft.com/office/drawing/2014/main" xmlns="" id="{5E9CF8D6-3CB5-425C-88C2-DA262A81FDBE}"/>
                </a:ext>
              </a:extLst>
            </p:cNvPr>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0" name="Google Shape;4066;p38">
              <a:extLst>
                <a:ext uri="{FF2B5EF4-FFF2-40B4-BE49-F238E27FC236}">
                  <a16:creationId xmlns:a16="http://schemas.microsoft.com/office/drawing/2014/main" xmlns="" id="{AD935667-EDB5-4FEB-AF66-6856A80028F6}"/>
                </a:ext>
              </a:extLst>
            </p:cNvPr>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1" name="Google Shape;4067;p38">
              <a:extLst>
                <a:ext uri="{FF2B5EF4-FFF2-40B4-BE49-F238E27FC236}">
                  <a16:creationId xmlns:a16="http://schemas.microsoft.com/office/drawing/2014/main" xmlns="" id="{65DE87EB-2E65-4446-A295-BA37F46ADE69}"/>
                </a:ext>
              </a:extLst>
            </p:cNvPr>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2" name="Google Shape;4068;p38">
              <a:extLst>
                <a:ext uri="{FF2B5EF4-FFF2-40B4-BE49-F238E27FC236}">
                  <a16:creationId xmlns:a16="http://schemas.microsoft.com/office/drawing/2014/main" xmlns="" id="{2CC86022-F46F-403F-BAE9-96F2C3736DF3}"/>
                </a:ext>
              </a:extLst>
            </p:cNvPr>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3" name="Google Shape;4069;p38">
              <a:extLst>
                <a:ext uri="{FF2B5EF4-FFF2-40B4-BE49-F238E27FC236}">
                  <a16:creationId xmlns:a16="http://schemas.microsoft.com/office/drawing/2014/main" xmlns="" id="{FC56F12D-E31B-449A-91FA-8283E11DB7D1}"/>
                </a:ext>
              </a:extLst>
            </p:cNvPr>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4" name="Google Shape;4070;p38">
              <a:extLst>
                <a:ext uri="{FF2B5EF4-FFF2-40B4-BE49-F238E27FC236}">
                  <a16:creationId xmlns:a16="http://schemas.microsoft.com/office/drawing/2014/main" xmlns="" id="{9DD5BED9-A3F7-4093-80F0-6ACE6C123724}"/>
                </a:ext>
              </a:extLst>
            </p:cNvPr>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5" name="Google Shape;4071;p38">
              <a:extLst>
                <a:ext uri="{FF2B5EF4-FFF2-40B4-BE49-F238E27FC236}">
                  <a16:creationId xmlns:a16="http://schemas.microsoft.com/office/drawing/2014/main" xmlns="" id="{B57D5A65-533A-40C1-8EDE-2270B2A31C05}"/>
                </a:ext>
              </a:extLst>
            </p:cNvPr>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6" name="Google Shape;4072;p38">
              <a:extLst>
                <a:ext uri="{FF2B5EF4-FFF2-40B4-BE49-F238E27FC236}">
                  <a16:creationId xmlns:a16="http://schemas.microsoft.com/office/drawing/2014/main" xmlns="" id="{8B555554-3B01-4968-A7CA-DF77532F970D}"/>
                </a:ext>
              </a:extLst>
            </p:cNvPr>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7" name="Google Shape;4073;p38">
              <a:extLst>
                <a:ext uri="{FF2B5EF4-FFF2-40B4-BE49-F238E27FC236}">
                  <a16:creationId xmlns:a16="http://schemas.microsoft.com/office/drawing/2014/main" xmlns="" id="{9E25B5A6-4912-4673-A054-69E6DF86AAAB}"/>
                </a:ext>
              </a:extLst>
            </p:cNvPr>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8" name="Google Shape;4074;p38">
              <a:extLst>
                <a:ext uri="{FF2B5EF4-FFF2-40B4-BE49-F238E27FC236}">
                  <a16:creationId xmlns:a16="http://schemas.microsoft.com/office/drawing/2014/main" xmlns="" id="{B11E9237-F637-49D1-B263-454590E0F43C}"/>
                </a:ext>
              </a:extLst>
            </p:cNvPr>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9" name="Google Shape;4075;p38">
              <a:extLst>
                <a:ext uri="{FF2B5EF4-FFF2-40B4-BE49-F238E27FC236}">
                  <a16:creationId xmlns:a16="http://schemas.microsoft.com/office/drawing/2014/main" xmlns="" id="{84EA4B84-E9AE-4167-9104-529222FF3203}"/>
                </a:ext>
              </a:extLst>
            </p:cNvPr>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0" name="Google Shape;4076;p38">
              <a:extLst>
                <a:ext uri="{FF2B5EF4-FFF2-40B4-BE49-F238E27FC236}">
                  <a16:creationId xmlns:a16="http://schemas.microsoft.com/office/drawing/2014/main" xmlns="" id="{AA6E9947-19BB-4D9A-BADC-5F6D7FBCD4D4}"/>
                </a:ext>
              </a:extLst>
            </p:cNvPr>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1" name="Google Shape;4077;p38">
              <a:extLst>
                <a:ext uri="{FF2B5EF4-FFF2-40B4-BE49-F238E27FC236}">
                  <a16:creationId xmlns:a16="http://schemas.microsoft.com/office/drawing/2014/main" xmlns="" id="{5F828ECE-322C-4A7F-BEEB-DDFEADD138D5}"/>
                </a:ext>
              </a:extLst>
            </p:cNvPr>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2" name="Google Shape;4078;p38">
              <a:extLst>
                <a:ext uri="{FF2B5EF4-FFF2-40B4-BE49-F238E27FC236}">
                  <a16:creationId xmlns:a16="http://schemas.microsoft.com/office/drawing/2014/main" xmlns="" id="{B004C3B7-FAB8-401E-8F55-AF82C010876B}"/>
                </a:ext>
              </a:extLst>
            </p:cNvPr>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3" name="Google Shape;4079;p38">
              <a:extLst>
                <a:ext uri="{FF2B5EF4-FFF2-40B4-BE49-F238E27FC236}">
                  <a16:creationId xmlns:a16="http://schemas.microsoft.com/office/drawing/2014/main" xmlns="" id="{7175DC42-CCEB-4A68-B3C4-901BAA1577EA}"/>
                </a:ext>
              </a:extLst>
            </p:cNvPr>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4" name="Google Shape;4080;p38">
              <a:extLst>
                <a:ext uri="{FF2B5EF4-FFF2-40B4-BE49-F238E27FC236}">
                  <a16:creationId xmlns:a16="http://schemas.microsoft.com/office/drawing/2014/main" xmlns="" id="{EEC7912C-B202-4E84-8DF7-5B0BAF9C71D8}"/>
                </a:ext>
              </a:extLst>
            </p:cNvPr>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5" name="Google Shape;4081;p38">
              <a:extLst>
                <a:ext uri="{FF2B5EF4-FFF2-40B4-BE49-F238E27FC236}">
                  <a16:creationId xmlns:a16="http://schemas.microsoft.com/office/drawing/2014/main" xmlns="" id="{5AFAC7C0-6A34-459C-9983-E25385A998A7}"/>
                </a:ext>
              </a:extLst>
            </p:cNvPr>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6" name="Google Shape;4082;p38">
              <a:extLst>
                <a:ext uri="{FF2B5EF4-FFF2-40B4-BE49-F238E27FC236}">
                  <a16:creationId xmlns:a16="http://schemas.microsoft.com/office/drawing/2014/main" xmlns="" id="{70159AD0-7399-4F3A-8CA7-74DF31278AE9}"/>
                </a:ext>
              </a:extLst>
            </p:cNvPr>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7" name="Google Shape;4083;p38">
              <a:extLst>
                <a:ext uri="{FF2B5EF4-FFF2-40B4-BE49-F238E27FC236}">
                  <a16:creationId xmlns:a16="http://schemas.microsoft.com/office/drawing/2014/main" xmlns="" id="{F5019EDC-B36A-4C3A-BA30-2A1980AC6A7A}"/>
                </a:ext>
              </a:extLst>
            </p:cNvPr>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8" name="Google Shape;4084;p38">
              <a:extLst>
                <a:ext uri="{FF2B5EF4-FFF2-40B4-BE49-F238E27FC236}">
                  <a16:creationId xmlns:a16="http://schemas.microsoft.com/office/drawing/2014/main" xmlns="" id="{EE2BD9ED-F158-4DAD-9718-F56126F9A0FB}"/>
                </a:ext>
              </a:extLst>
            </p:cNvPr>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9" name="Google Shape;4085;p38">
              <a:extLst>
                <a:ext uri="{FF2B5EF4-FFF2-40B4-BE49-F238E27FC236}">
                  <a16:creationId xmlns:a16="http://schemas.microsoft.com/office/drawing/2014/main" xmlns="" id="{5D52D504-4A1A-486B-A3F3-6220B25DE08C}"/>
                </a:ext>
              </a:extLst>
            </p:cNvPr>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0" name="Google Shape;4086;p38">
              <a:extLst>
                <a:ext uri="{FF2B5EF4-FFF2-40B4-BE49-F238E27FC236}">
                  <a16:creationId xmlns:a16="http://schemas.microsoft.com/office/drawing/2014/main" xmlns="" id="{69FEF803-FDB9-495C-98A2-48BC3527DF95}"/>
                </a:ext>
              </a:extLst>
            </p:cNvPr>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571" name="Google Shape;4087;p38">
              <a:extLst>
                <a:ext uri="{FF2B5EF4-FFF2-40B4-BE49-F238E27FC236}">
                  <a16:creationId xmlns:a16="http://schemas.microsoft.com/office/drawing/2014/main" xmlns="" id="{AF5CDFE5-A479-47C1-8E28-4AA256ECA4A3}"/>
                </a:ext>
              </a:extLst>
            </p:cNvPr>
            <p:cNvGrpSpPr/>
            <p:nvPr/>
          </p:nvGrpSpPr>
          <p:grpSpPr>
            <a:xfrm>
              <a:off x="3103642" y="4105408"/>
              <a:ext cx="746807" cy="516445"/>
              <a:chOff x="4884742" y="4921758"/>
              <a:chExt cx="746807" cy="516445"/>
            </a:xfrm>
          </p:grpSpPr>
          <p:sp>
            <p:nvSpPr>
              <p:cNvPr id="723" name="Google Shape;4088;p38">
                <a:extLst>
                  <a:ext uri="{FF2B5EF4-FFF2-40B4-BE49-F238E27FC236}">
                    <a16:creationId xmlns:a16="http://schemas.microsoft.com/office/drawing/2014/main" xmlns="" id="{CB2379EB-63C0-45D4-9C43-62D15C390B54}"/>
                  </a:ext>
                </a:extLst>
              </p:cNvPr>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4" name="Google Shape;4089;p38">
                <a:extLst>
                  <a:ext uri="{FF2B5EF4-FFF2-40B4-BE49-F238E27FC236}">
                    <a16:creationId xmlns:a16="http://schemas.microsoft.com/office/drawing/2014/main" xmlns="" id="{EED2F74E-F2D3-4CEE-AC30-2644D6824D23}"/>
                  </a:ext>
                </a:extLst>
              </p:cNvPr>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5" name="Google Shape;4090;p38">
                <a:extLst>
                  <a:ext uri="{FF2B5EF4-FFF2-40B4-BE49-F238E27FC236}">
                    <a16:creationId xmlns:a16="http://schemas.microsoft.com/office/drawing/2014/main" xmlns="" id="{CCB302F1-923C-45B8-A393-337EF7ACEE40}"/>
                  </a:ext>
                </a:extLst>
              </p:cNvPr>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6" name="Google Shape;4091;p38">
                <a:extLst>
                  <a:ext uri="{FF2B5EF4-FFF2-40B4-BE49-F238E27FC236}">
                    <a16:creationId xmlns:a16="http://schemas.microsoft.com/office/drawing/2014/main" xmlns="" id="{71AE07CE-03FD-42F2-A228-41FC52BA3683}"/>
                  </a:ext>
                </a:extLst>
              </p:cNvPr>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7" name="Google Shape;4092;p38">
                <a:extLst>
                  <a:ext uri="{FF2B5EF4-FFF2-40B4-BE49-F238E27FC236}">
                    <a16:creationId xmlns:a16="http://schemas.microsoft.com/office/drawing/2014/main" xmlns="" id="{A786F40A-EEDF-47BF-AA98-2BCFB94BDEBC}"/>
                  </a:ext>
                </a:extLst>
              </p:cNvPr>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8" name="Google Shape;4093;p38">
                <a:extLst>
                  <a:ext uri="{FF2B5EF4-FFF2-40B4-BE49-F238E27FC236}">
                    <a16:creationId xmlns:a16="http://schemas.microsoft.com/office/drawing/2014/main" xmlns="" id="{09A82D14-7ED0-4B69-8EB1-1B7725BB677C}"/>
                  </a:ext>
                </a:extLst>
              </p:cNvPr>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9" name="Google Shape;4094;p38">
                <a:extLst>
                  <a:ext uri="{FF2B5EF4-FFF2-40B4-BE49-F238E27FC236}">
                    <a16:creationId xmlns:a16="http://schemas.microsoft.com/office/drawing/2014/main" xmlns="" id="{56ADA77E-CF5B-4B3C-A46A-FFCDECEC4943}"/>
                  </a:ext>
                </a:extLst>
              </p:cNvPr>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0" name="Google Shape;4095;p38">
                <a:extLst>
                  <a:ext uri="{FF2B5EF4-FFF2-40B4-BE49-F238E27FC236}">
                    <a16:creationId xmlns:a16="http://schemas.microsoft.com/office/drawing/2014/main" xmlns="" id="{917EEA67-59C4-4178-83F4-9DE46A261DD7}"/>
                  </a:ext>
                </a:extLst>
              </p:cNvPr>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1" name="Google Shape;4096;p38">
                <a:extLst>
                  <a:ext uri="{FF2B5EF4-FFF2-40B4-BE49-F238E27FC236}">
                    <a16:creationId xmlns:a16="http://schemas.microsoft.com/office/drawing/2014/main" xmlns="" id="{139B39B4-31D0-4D75-B475-D84AA7CDA8B9}"/>
                  </a:ext>
                </a:extLst>
              </p:cNvPr>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2" name="Google Shape;4097;p38">
                <a:extLst>
                  <a:ext uri="{FF2B5EF4-FFF2-40B4-BE49-F238E27FC236}">
                    <a16:creationId xmlns:a16="http://schemas.microsoft.com/office/drawing/2014/main" xmlns="" id="{86BFC12C-37A7-4AEB-B361-BE03520FCFD2}"/>
                  </a:ext>
                </a:extLst>
              </p:cNvPr>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3" name="Google Shape;4098;p38">
                <a:extLst>
                  <a:ext uri="{FF2B5EF4-FFF2-40B4-BE49-F238E27FC236}">
                    <a16:creationId xmlns:a16="http://schemas.microsoft.com/office/drawing/2014/main" xmlns="" id="{3B3DE9E2-A850-4F84-978A-AAFC08D8BF9E}"/>
                  </a:ext>
                </a:extLst>
              </p:cNvPr>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4" name="Google Shape;4099;p38">
                <a:extLst>
                  <a:ext uri="{FF2B5EF4-FFF2-40B4-BE49-F238E27FC236}">
                    <a16:creationId xmlns:a16="http://schemas.microsoft.com/office/drawing/2014/main" xmlns="" id="{81B3E4AF-A879-4698-9097-66DCA2A354B4}"/>
                  </a:ext>
                </a:extLst>
              </p:cNvPr>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5" name="Google Shape;4100;p38">
                <a:extLst>
                  <a:ext uri="{FF2B5EF4-FFF2-40B4-BE49-F238E27FC236}">
                    <a16:creationId xmlns:a16="http://schemas.microsoft.com/office/drawing/2014/main" xmlns="" id="{996A778B-CF2C-46B0-993B-18AF4FBBB28E}"/>
                  </a:ext>
                </a:extLst>
              </p:cNvPr>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6" name="Google Shape;4101;p38">
                <a:extLst>
                  <a:ext uri="{FF2B5EF4-FFF2-40B4-BE49-F238E27FC236}">
                    <a16:creationId xmlns:a16="http://schemas.microsoft.com/office/drawing/2014/main" xmlns="" id="{41F4F71D-BC94-4F01-96C7-E15EE3AF579F}"/>
                  </a:ext>
                </a:extLst>
              </p:cNvPr>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7" name="Google Shape;4102;p38">
                <a:extLst>
                  <a:ext uri="{FF2B5EF4-FFF2-40B4-BE49-F238E27FC236}">
                    <a16:creationId xmlns:a16="http://schemas.microsoft.com/office/drawing/2014/main" xmlns="" id="{0EB4CAAD-4F00-4FE3-ACFD-082925101EC3}"/>
                  </a:ext>
                </a:extLst>
              </p:cNvPr>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8" name="Google Shape;4103;p38">
                <a:extLst>
                  <a:ext uri="{FF2B5EF4-FFF2-40B4-BE49-F238E27FC236}">
                    <a16:creationId xmlns:a16="http://schemas.microsoft.com/office/drawing/2014/main" xmlns="" id="{1315A4A2-0289-48FF-957C-6E73C5851CDF}"/>
                  </a:ext>
                </a:extLst>
              </p:cNvPr>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9" name="Google Shape;4104;p38">
                <a:extLst>
                  <a:ext uri="{FF2B5EF4-FFF2-40B4-BE49-F238E27FC236}">
                    <a16:creationId xmlns:a16="http://schemas.microsoft.com/office/drawing/2014/main" xmlns="" id="{E9F505B7-F6AF-4A2C-BE47-8CE17C10B970}"/>
                  </a:ext>
                </a:extLst>
              </p:cNvPr>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72" name="Google Shape;4105;p38">
              <a:extLst>
                <a:ext uri="{FF2B5EF4-FFF2-40B4-BE49-F238E27FC236}">
                  <a16:creationId xmlns:a16="http://schemas.microsoft.com/office/drawing/2014/main" xmlns="" id="{16E2C1DA-D595-43A0-80EB-DF3A0ECA06B2}"/>
                </a:ext>
              </a:extLst>
            </p:cNvPr>
            <p:cNvGrpSpPr/>
            <p:nvPr/>
          </p:nvGrpSpPr>
          <p:grpSpPr>
            <a:xfrm>
              <a:off x="3213031" y="4002823"/>
              <a:ext cx="664504" cy="467011"/>
              <a:chOff x="4994131" y="4819173"/>
              <a:chExt cx="664504" cy="467011"/>
            </a:xfrm>
          </p:grpSpPr>
          <p:sp>
            <p:nvSpPr>
              <p:cNvPr id="707" name="Google Shape;4106;p38">
                <a:extLst>
                  <a:ext uri="{FF2B5EF4-FFF2-40B4-BE49-F238E27FC236}">
                    <a16:creationId xmlns:a16="http://schemas.microsoft.com/office/drawing/2014/main" xmlns="" id="{4FA27A48-CB78-4F68-B880-4779296CE022}"/>
                  </a:ext>
                </a:extLst>
              </p:cNvPr>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8" name="Google Shape;4107;p38">
                <a:extLst>
                  <a:ext uri="{FF2B5EF4-FFF2-40B4-BE49-F238E27FC236}">
                    <a16:creationId xmlns:a16="http://schemas.microsoft.com/office/drawing/2014/main" xmlns="" id="{201E214E-E952-4966-99D0-20E7CCF3E0E8}"/>
                  </a:ext>
                </a:extLst>
              </p:cNvPr>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9" name="Google Shape;4108;p38">
                <a:extLst>
                  <a:ext uri="{FF2B5EF4-FFF2-40B4-BE49-F238E27FC236}">
                    <a16:creationId xmlns:a16="http://schemas.microsoft.com/office/drawing/2014/main" xmlns="" id="{30DA5D53-1957-4C6D-8552-7427D4ED01CF}"/>
                  </a:ext>
                </a:extLst>
              </p:cNvPr>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0" name="Google Shape;4109;p38">
                <a:extLst>
                  <a:ext uri="{FF2B5EF4-FFF2-40B4-BE49-F238E27FC236}">
                    <a16:creationId xmlns:a16="http://schemas.microsoft.com/office/drawing/2014/main" xmlns="" id="{4C82CF10-614B-46D8-9BF1-00D5C835995C}"/>
                  </a:ext>
                </a:extLst>
              </p:cNvPr>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1" name="Google Shape;4110;p38">
                <a:extLst>
                  <a:ext uri="{FF2B5EF4-FFF2-40B4-BE49-F238E27FC236}">
                    <a16:creationId xmlns:a16="http://schemas.microsoft.com/office/drawing/2014/main" xmlns="" id="{CAAAB9A5-CCE2-4CC6-A506-6F1A7F87267D}"/>
                  </a:ext>
                </a:extLst>
              </p:cNvPr>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2" name="Google Shape;4111;p38">
                <a:extLst>
                  <a:ext uri="{FF2B5EF4-FFF2-40B4-BE49-F238E27FC236}">
                    <a16:creationId xmlns:a16="http://schemas.microsoft.com/office/drawing/2014/main" xmlns="" id="{C02814E2-7890-4F34-A09E-060A5435A612}"/>
                  </a:ext>
                </a:extLst>
              </p:cNvPr>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3" name="Google Shape;4112;p38">
                <a:extLst>
                  <a:ext uri="{FF2B5EF4-FFF2-40B4-BE49-F238E27FC236}">
                    <a16:creationId xmlns:a16="http://schemas.microsoft.com/office/drawing/2014/main" xmlns="" id="{C846016A-6EDD-4518-BFFC-8F4C8B799F2D}"/>
                  </a:ext>
                </a:extLst>
              </p:cNvPr>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4" name="Google Shape;4113;p38">
                <a:extLst>
                  <a:ext uri="{FF2B5EF4-FFF2-40B4-BE49-F238E27FC236}">
                    <a16:creationId xmlns:a16="http://schemas.microsoft.com/office/drawing/2014/main" xmlns="" id="{87AC1CF0-F08C-4319-9685-E24E7130E7C9}"/>
                  </a:ext>
                </a:extLst>
              </p:cNvPr>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5" name="Google Shape;4114;p38">
                <a:extLst>
                  <a:ext uri="{FF2B5EF4-FFF2-40B4-BE49-F238E27FC236}">
                    <a16:creationId xmlns:a16="http://schemas.microsoft.com/office/drawing/2014/main" xmlns="" id="{96FAF25A-FB42-414B-9E3A-7BB63DF6DD01}"/>
                  </a:ext>
                </a:extLst>
              </p:cNvPr>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6" name="Google Shape;4115;p38">
                <a:extLst>
                  <a:ext uri="{FF2B5EF4-FFF2-40B4-BE49-F238E27FC236}">
                    <a16:creationId xmlns:a16="http://schemas.microsoft.com/office/drawing/2014/main" xmlns="" id="{BA2931B5-473A-4485-8440-299DB4DC7A1D}"/>
                  </a:ext>
                </a:extLst>
              </p:cNvPr>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7" name="Google Shape;4116;p38">
                <a:extLst>
                  <a:ext uri="{FF2B5EF4-FFF2-40B4-BE49-F238E27FC236}">
                    <a16:creationId xmlns:a16="http://schemas.microsoft.com/office/drawing/2014/main" xmlns="" id="{B577A129-2B84-443E-B868-D6768EDDAFBA}"/>
                  </a:ext>
                </a:extLst>
              </p:cNvPr>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8" name="Google Shape;4117;p38">
                <a:extLst>
                  <a:ext uri="{FF2B5EF4-FFF2-40B4-BE49-F238E27FC236}">
                    <a16:creationId xmlns:a16="http://schemas.microsoft.com/office/drawing/2014/main" xmlns="" id="{8A013518-2F94-4CC2-9805-07AA1D9993C1}"/>
                  </a:ext>
                </a:extLst>
              </p:cNvPr>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9" name="Google Shape;4118;p38">
                <a:extLst>
                  <a:ext uri="{FF2B5EF4-FFF2-40B4-BE49-F238E27FC236}">
                    <a16:creationId xmlns:a16="http://schemas.microsoft.com/office/drawing/2014/main" xmlns="" id="{CE360261-9BD5-44CA-A89F-1E62F5483A1B}"/>
                  </a:ext>
                </a:extLst>
              </p:cNvPr>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0" name="Google Shape;4119;p38">
                <a:extLst>
                  <a:ext uri="{FF2B5EF4-FFF2-40B4-BE49-F238E27FC236}">
                    <a16:creationId xmlns:a16="http://schemas.microsoft.com/office/drawing/2014/main" xmlns="" id="{360B0BD9-DB26-4BD5-BC51-B35A0C096BA1}"/>
                  </a:ext>
                </a:extLst>
              </p:cNvPr>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1" name="Google Shape;4120;p38">
                <a:extLst>
                  <a:ext uri="{FF2B5EF4-FFF2-40B4-BE49-F238E27FC236}">
                    <a16:creationId xmlns:a16="http://schemas.microsoft.com/office/drawing/2014/main" xmlns="" id="{B815B678-EC6A-43CB-BAA2-ED873EC7416A}"/>
                  </a:ext>
                </a:extLst>
              </p:cNvPr>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2" name="Google Shape;4121;p38">
                <a:extLst>
                  <a:ext uri="{FF2B5EF4-FFF2-40B4-BE49-F238E27FC236}">
                    <a16:creationId xmlns:a16="http://schemas.microsoft.com/office/drawing/2014/main" xmlns="" id="{97766093-0524-4E05-8D64-CBC7431ADF42}"/>
                  </a:ext>
                </a:extLst>
              </p:cNvPr>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73" name="Google Shape;4122;p38">
              <a:extLst>
                <a:ext uri="{FF2B5EF4-FFF2-40B4-BE49-F238E27FC236}">
                  <a16:creationId xmlns:a16="http://schemas.microsoft.com/office/drawing/2014/main" xmlns="" id="{A8E2C23C-5390-4FB7-9051-ECA0296492CE}"/>
                </a:ext>
              </a:extLst>
            </p:cNvPr>
            <p:cNvGrpSpPr/>
            <p:nvPr/>
          </p:nvGrpSpPr>
          <p:grpSpPr>
            <a:xfrm>
              <a:off x="3192597" y="3904144"/>
              <a:ext cx="664599" cy="467011"/>
              <a:chOff x="4973697" y="4720494"/>
              <a:chExt cx="664599" cy="467011"/>
            </a:xfrm>
          </p:grpSpPr>
          <p:sp>
            <p:nvSpPr>
              <p:cNvPr id="691" name="Google Shape;4123;p38">
                <a:extLst>
                  <a:ext uri="{FF2B5EF4-FFF2-40B4-BE49-F238E27FC236}">
                    <a16:creationId xmlns:a16="http://schemas.microsoft.com/office/drawing/2014/main" xmlns="" id="{93542B78-107B-44C6-BE28-32E95A4E0112}"/>
                  </a:ext>
                </a:extLst>
              </p:cNvPr>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2" name="Google Shape;4124;p38">
                <a:extLst>
                  <a:ext uri="{FF2B5EF4-FFF2-40B4-BE49-F238E27FC236}">
                    <a16:creationId xmlns:a16="http://schemas.microsoft.com/office/drawing/2014/main" xmlns="" id="{B450E377-45E1-4365-B36D-E3D5B02CBBEB}"/>
                  </a:ext>
                </a:extLst>
              </p:cNvPr>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3" name="Google Shape;4125;p38">
                <a:extLst>
                  <a:ext uri="{FF2B5EF4-FFF2-40B4-BE49-F238E27FC236}">
                    <a16:creationId xmlns:a16="http://schemas.microsoft.com/office/drawing/2014/main" xmlns="" id="{C93E39FD-14B7-4E2A-843F-E980FDEECE3C}"/>
                  </a:ext>
                </a:extLst>
              </p:cNvPr>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4" name="Google Shape;4126;p38">
                <a:extLst>
                  <a:ext uri="{FF2B5EF4-FFF2-40B4-BE49-F238E27FC236}">
                    <a16:creationId xmlns:a16="http://schemas.microsoft.com/office/drawing/2014/main" xmlns="" id="{D0C890CA-0379-45AB-AD3C-DF198737642B}"/>
                  </a:ext>
                </a:extLst>
              </p:cNvPr>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5" name="Google Shape;4127;p38">
                <a:extLst>
                  <a:ext uri="{FF2B5EF4-FFF2-40B4-BE49-F238E27FC236}">
                    <a16:creationId xmlns:a16="http://schemas.microsoft.com/office/drawing/2014/main" xmlns="" id="{7EA4F443-EFB7-4339-8A10-944AC300417E}"/>
                  </a:ext>
                </a:extLst>
              </p:cNvPr>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6" name="Google Shape;4128;p38">
                <a:extLst>
                  <a:ext uri="{FF2B5EF4-FFF2-40B4-BE49-F238E27FC236}">
                    <a16:creationId xmlns:a16="http://schemas.microsoft.com/office/drawing/2014/main" xmlns="" id="{FC4C1561-3229-47E1-8940-C10C815026D2}"/>
                  </a:ext>
                </a:extLst>
              </p:cNvPr>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7" name="Google Shape;4129;p38">
                <a:extLst>
                  <a:ext uri="{FF2B5EF4-FFF2-40B4-BE49-F238E27FC236}">
                    <a16:creationId xmlns:a16="http://schemas.microsoft.com/office/drawing/2014/main" xmlns="" id="{1319E2CC-C054-444D-865D-BA6B91D752AB}"/>
                  </a:ext>
                </a:extLst>
              </p:cNvPr>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8" name="Google Shape;4130;p38">
                <a:extLst>
                  <a:ext uri="{FF2B5EF4-FFF2-40B4-BE49-F238E27FC236}">
                    <a16:creationId xmlns:a16="http://schemas.microsoft.com/office/drawing/2014/main" xmlns="" id="{9A7B871F-94D7-425C-86F9-26EA833FA4E0}"/>
                  </a:ext>
                </a:extLst>
              </p:cNvPr>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9" name="Google Shape;4131;p38">
                <a:extLst>
                  <a:ext uri="{FF2B5EF4-FFF2-40B4-BE49-F238E27FC236}">
                    <a16:creationId xmlns:a16="http://schemas.microsoft.com/office/drawing/2014/main" xmlns="" id="{7DEB4BCA-1B0D-465F-8F9F-FBEB3BB78C43}"/>
                  </a:ext>
                </a:extLst>
              </p:cNvPr>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0" name="Google Shape;4132;p38">
                <a:extLst>
                  <a:ext uri="{FF2B5EF4-FFF2-40B4-BE49-F238E27FC236}">
                    <a16:creationId xmlns:a16="http://schemas.microsoft.com/office/drawing/2014/main" xmlns="" id="{1EE8DE8B-CBFA-41E1-B543-4AD906C85138}"/>
                  </a:ext>
                </a:extLst>
              </p:cNvPr>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1" name="Google Shape;4133;p38">
                <a:extLst>
                  <a:ext uri="{FF2B5EF4-FFF2-40B4-BE49-F238E27FC236}">
                    <a16:creationId xmlns:a16="http://schemas.microsoft.com/office/drawing/2014/main" xmlns="" id="{3A90009C-25DF-4F35-9F79-6EAADE43D75B}"/>
                  </a:ext>
                </a:extLst>
              </p:cNvPr>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2" name="Google Shape;4134;p38">
                <a:extLst>
                  <a:ext uri="{FF2B5EF4-FFF2-40B4-BE49-F238E27FC236}">
                    <a16:creationId xmlns:a16="http://schemas.microsoft.com/office/drawing/2014/main" xmlns="" id="{5C48D3FE-7DE1-4F1F-9B9B-1482AB45B253}"/>
                  </a:ext>
                </a:extLst>
              </p:cNvPr>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3" name="Google Shape;4135;p38">
                <a:extLst>
                  <a:ext uri="{FF2B5EF4-FFF2-40B4-BE49-F238E27FC236}">
                    <a16:creationId xmlns:a16="http://schemas.microsoft.com/office/drawing/2014/main" xmlns="" id="{138604DE-2C88-4F59-BB29-3902F7EEA4A7}"/>
                  </a:ext>
                </a:extLst>
              </p:cNvPr>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4" name="Google Shape;4136;p38">
                <a:extLst>
                  <a:ext uri="{FF2B5EF4-FFF2-40B4-BE49-F238E27FC236}">
                    <a16:creationId xmlns:a16="http://schemas.microsoft.com/office/drawing/2014/main" xmlns="" id="{34E3C0FC-9853-4029-97D9-026F58F72FEB}"/>
                  </a:ext>
                </a:extLst>
              </p:cNvPr>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5" name="Google Shape;4137;p38">
                <a:extLst>
                  <a:ext uri="{FF2B5EF4-FFF2-40B4-BE49-F238E27FC236}">
                    <a16:creationId xmlns:a16="http://schemas.microsoft.com/office/drawing/2014/main" xmlns="" id="{C4224126-D0D8-4BC2-9BF5-0FB19E15E7C6}"/>
                  </a:ext>
                </a:extLst>
              </p:cNvPr>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6" name="Google Shape;4138;p38">
                <a:extLst>
                  <a:ext uri="{FF2B5EF4-FFF2-40B4-BE49-F238E27FC236}">
                    <a16:creationId xmlns:a16="http://schemas.microsoft.com/office/drawing/2014/main" xmlns="" id="{12607BD7-2F05-4470-AD06-2E6A3EE49F2B}"/>
                  </a:ext>
                </a:extLst>
              </p:cNvPr>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74" name="Google Shape;4139;p38">
              <a:extLst>
                <a:ext uri="{FF2B5EF4-FFF2-40B4-BE49-F238E27FC236}">
                  <a16:creationId xmlns:a16="http://schemas.microsoft.com/office/drawing/2014/main" xmlns="" id="{2591FD53-C3A6-4276-9D24-64FF98FC0EC8}"/>
                </a:ext>
              </a:extLst>
            </p:cNvPr>
            <p:cNvGrpSpPr/>
            <p:nvPr/>
          </p:nvGrpSpPr>
          <p:grpSpPr>
            <a:xfrm>
              <a:off x="3220919" y="3808894"/>
              <a:ext cx="664504" cy="467011"/>
              <a:chOff x="5002019" y="4625244"/>
              <a:chExt cx="664504" cy="467011"/>
            </a:xfrm>
          </p:grpSpPr>
          <p:sp>
            <p:nvSpPr>
              <p:cNvPr id="675" name="Google Shape;4140;p38">
                <a:extLst>
                  <a:ext uri="{FF2B5EF4-FFF2-40B4-BE49-F238E27FC236}">
                    <a16:creationId xmlns:a16="http://schemas.microsoft.com/office/drawing/2014/main" xmlns="" id="{DE3696E4-DF19-4DEC-ACDC-D3109C29C52E}"/>
                  </a:ext>
                </a:extLst>
              </p:cNvPr>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6" name="Google Shape;4141;p38">
                <a:extLst>
                  <a:ext uri="{FF2B5EF4-FFF2-40B4-BE49-F238E27FC236}">
                    <a16:creationId xmlns:a16="http://schemas.microsoft.com/office/drawing/2014/main" xmlns="" id="{BD30790D-4397-4BFB-9778-2C16529C78AC}"/>
                  </a:ext>
                </a:extLst>
              </p:cNvPr>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7" name="Google Shape;4142;p38">
                <a:extLst>
                  <a:ext uri="{FF2B5EF4-FFF2-40B4-BE49-F238E27FC236}">
                    <a16:creationId xmlns:a16="http://schemas.microsoft.com/office/drawing/2014/main" xmlns="" id="{F2569D4F-9FDC-489C-8BC9-BD1BCDBE9F21}"/>
                  </a:ext>
                </a:extLst>
              </p:cNvPr>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8" name="Google Shape;4143;p38">
                <a:extLst>
                  <a:ext uri="{FF2B5EF4-FFF2-40B4-BE49-F238E27FC236}">
                    <a16:creationId xmlns:a16="http://schemas.microsoft.com/office/drawing/2014/main" xmlns="" id="{774AEE8B-82C0-4E2B-8A62-A8C0ED48B30A}"/>
                  </a:ext>
                </a:extLst>
              </p:cNvPr>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9" name="Google Shape;4144;p38">
                <a:extLst>
                  <a:ext uri="{FF2B5EF4-FFF2-40B4-BE49-F238E27FC236}">
                    <a16:creationId xmlns:a16="http://schemas.microsoft.com/office/drawing/2014/main" xmlns="" id="{5F76B042-6AE6-4854-8400-9A9E19254854}"/>
                  </a:ext>
                </a:extLst>
              </p:cNvPr>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0" name="Google Shape;4145;p38">
                <a:extLst>
                  <a:ext uri="{FF2B5EF4-FFF2-40B4-BE49-F238E27FC236}">
                    <a16:creationId xmlns:a16="http://schemas.microsoft.com/office/drawing/2014/main" xmlns="" id="{F329A7EE-999C-48FB-B7B9-752456A015FB}"/>
                  </a:ext>
                </a:extLst>
              </p:cNvPr>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1" name="Google Shape;4146;p38">
                <a:extLst>
                  <a:ext uri="{FF2B5EF4-FFF2-40B4-BE49-F238E27FC236}">
                    <a16:creationId xmlns:a16="http://schemas.microsoft.com/office/drawing/2014/main" xmlns="" id="{5FC07353-A887-46B2-875F-D0A8E4592547}"/>
                  </a:ext>
                </a:extLst>
              </p:cNvPr>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2" name="Google Shape;4147;p38">
                <a:extLst>
                  <a:ext uri="{FF2B5EF4-FFF2-40B4-BE49-F238E27FC236}">
                    <a16:creationId xmlns:a16="http://schemas.microsoft.com/office/drawing/2014/main" xmlns="" id="{6FDDE167-4EF4-4294-ADD2-A794F073C7EC}"/>
                  </a:ext>
                </a:extLst>
              </p:cNvPr>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3" name="Google Shape;4148;p38">
                <a:extLst>
                  <a:ext uri="{FF2B5EF4-FFF2-40B4-BE49-F238E27FC236}">
                    <a16:creationId xmlns:a16="http://schemas.microsoft.com/office/drawing/2014/main" xmlns="" id="{300390B9-F63C-4DD7-A383-850CD349CD4C}"/>
                  </a:ext>
                </a:extLst>
              </p:cNvPr>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4" name="Google Shape;4149;p38">
                <a:extLst>
                  <a:ext uri="{FF2B5EF4-FFF2-40B4-BE49-F238E27FC236}">
                    <a16:creationId xmlns:a16="http://schemas.microsoft.com/office/drawing/2014/main" xmlns="" id="{5357A391-44F5-46B6-A429-CDB9DFB8D0CB}"/>
                  </a:ext>
                </a:extLst>
              </p:cNvPr>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5" name="Google Shape;4150;p38">
                <a:extLst>
                  <a:ext uri="{FF2B5EF4-FFF2-40B4-BE49-F238E27FC236}">
                    <a16:creationId xmlns:a16="http://schemas.microsoft.com/office/drawing/2014/main" xmlns="" id="{AD202C43-719D-497E-B9AF-6134762774B3}"/>
                  </a:ext>
                </a:extLst>
              </p:cNvPr>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6" name="Google Shape;4151;p38">
                <a:extLst>
                  <a:ext uri="{FF2B5EF4-FFF2-40B4-BE49-F238E27FC236}">
                    <a16:creationId xmlns:a16="http://schemas.microsoft.com/office/drawing/2014/main" xmlns="" id="{0F88ECAE-C74D-4A15-AA25-C3E584521011}"/>
                  </a:ext>
                </a:extLst>
              </p:cNvPr>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7" name="Google Shape;4152;p38">
                <a:extLst>
                  <a:ext uri="{FF2B5EF4-FFF2-40B4-BE49-F238E27FC236}">
                    <a16:creationId xmlns:a16="http://schemas.microsoft.com/office/drawing/2014/main" xmlns="" id="{9DC9E9B3-19F4-4BE6-B879-2D8E37C9F6CB}"/>
                  </a:ext>
                </a:extLst>
              </p:cNvPr>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8" name="Google Shape;4153;p38">
                <a:extLst>
                  <a:ext uri="{FF2B5EF4-FFF2-40B4-BE49-F238E27FC236}">
                    <a16:creationId xmlns:a16="http://schemas.microsoft.com/office/drawing/2014/main" xmlns="" id="{854FBA1C-85B3-4505-8731-D36971F5C152}"/>
                  </a:ext>
                </a:extLst>
              </p:cNvPr>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9" name="Google Shape;4154;p38">
                <a:extLst>
                  <a:ext uri="{FF2B5EF4-FFF2-40B4-BE49-F238E27FC236}">
                    <a16:creationId xmlns:a16="http://schemas.microsoft.com/office/drawing/2014/main" xmlns="" id="{B9E59943-20D8-40B6-8197-6BDBAB96DF6A}"/>
                  </a:ext>
                </a:extLst>
              </p:cNvPr>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0" name="Google Shape;4155;p38">
                <a:extLst>
                  <a:ext uri="{FF2B5EF4-FFF2-40B4-BE49-F238E27FC236}">
                    <a16:creationId xmlns:a16="http://schemas.microsoft.com/office/drawing/2014/main" xmlns="" id="{C13AC844-059E-4A82-AF4F-D87BA6B13C8D}"/>
                  </a:ext>
                </a:extLst>
              </p:cNvPr>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75" name="Google Shape;4156;p38">
              <a:extLst>
                <a:ext uri="{FF2B5EF4-FFF2-40B4-BE49-F238E27FC236}">
                  <a16:creationId xmlns:a16="http://schemas.microsoft.com/office/drawing/2014/main" xmlns="" id="{FD85FE46-D39B-4A62-8805-1254AD0FB005}"/>
                </a:ext>
              </a:extLst>
            </p:cNvPr>
            <p:cNvGrpSpPr/>
            <p:nvPr/>
          </p:nvGrpSpPr>
          <p:grpSpPr>
            <a:xfrm>
              <a:off x="3200486" y="3710215"/>
              <a:ext cx="664598" cy="467011"/>
              <a:chOff x="4981586" y="4526565"/>
              <a:chExt cx="664598" cy="467011"/>
            </a:xfrm>
          </p:grpSpPr>
          <p:sp>
            <p:nvSpPr>
              <p:cNvPr id="659" name="Google Shape;4157;p38">
                <a:extLst>
                  <a:ext uri="{FF2B5EF4-FFF2-40B4-BE49-F238E27FC236}">
                    <a16:creationId xmlns:a16="http://schemas.microsoft.com/office/drawing/2014/main" xmlns="" id="{57476994-AA74-4CEE-8D11-08585F5AAAA2}"/>
                  </a:ext>
                </a:extLst>
              </p:cNvPr>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0" name="Google Shape;4158;p38">
                <a:extLst>
                  <a:ext uri="{FF2B5EF4-FFF2-40B4-BE49-F238E27FC236}">
                    <a16:creationId xmlns:a16="http://schemas.microsoft.com/office/drawing/2014/main" xmlns="" id="{35918ABC-6527-4957-8A8C-D01AD920462A}"/>
                  </a:ext>
                </a:extLst>
              </p:cNvPr>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1" name="Google Shape;4159;p38">
                <a:extLst>
                  <a:ext uri="{FF2B5EF4-FFF2-40B4-BE49-F238E27FC236}">
                    <a16:creationId xmlns:a16="http://schemas.microsoft.com/office/drawing/2014/main" xmlns="" id="{E8B936CC-59F6-4D7B-8117-D94860EE913D}"/>
                  </a:ext>
                </a:extLst>
              </p:cNvPr>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2" name="Google Shape;4160;p38">
                <a:extLst>
                  <a:ext uri="{FF2B5EF4-FFF2-40B4-BE49-F238E27FC236}">
                    <a16:creationId xmlns:a16="http://schemas.microsoft.com/office/drawing/2014/main" xmlns="" id="{F3E8D93A-20B3-4669-97F7-B6D1B86FC9DF}"/>
                  </a:ext>
                </a:extLst>
              </p:cNvPr>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3" name="Google Shape;4161;p38">
                <a:extLst>
                  <a:ext uri="{FF2B5EF4-FFF2-40B4-BE49-F238E27FC236}">
                    <a16:creationId xmlns:a16="http://schemas.microsoft.com/office/drawing/2014/main" xmlns="" id="{3B334597-1303-4A24-AF43-B8599633F55D}"/>
                  </a:ext>
                </a:extLst>
              </p:cNvPr>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4" name="Google Shape;4162;p38">
                <a:extLst>
                  <a:ext uri="{FF2B5EF4-FFF2-40B4-BE49-F238E27FC236}">
                    <a16:creationId xmlns:a16="http://schemas.microsoft.com/office/drawing/2014/main" xmlns="" id="{93CFCF3D-58F7-4D08-AE90-4D50BBC9E1A4}"/>
                  </a:ext>
                </a:extLst>
              </p:cNvPr>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5" name="Google Shape;4163;p38">
                <a:extLst>
                  <a:ext uri="{FF2B5EF4-FFF2-40B4-BE49-F238E27FC236}">
                    <a16:creationId xmlns:a16="http://schemas.microsoft.com/office/drawing/2014/main" xmlns="" id="{EC51A99A-6BEC-494F-97BD-B234F203EE50}"/>
                  </a:ext>
                </a:extLst>
              </p:cNvPr>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6" name="Google Shape;4164;p38">
                <a:extLst>
                  <a:ext uri="{FF2B5EF4-FFF2-40B4-BE49-F238E27FC236}">
                    <a16:creationId xmlns:a16="http://schemas.microsoft.com/office/drawing/2014/main" xmlns="" id="{FE55504D-FBF8-4DE0-9331-83DDF6D844A3}"/>
                  </a:ext>
                </a:extLst>
              </p:cNvPr>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7" name="Google Shape;4165;p38">
                <a:extLst>
                  <a:ext uri="{FF2B5EF4-FFF2-40B4-BE49-F238E27FC236}">
                    <a16:creationId xmlns:a16="http://schemas.microsoft.com/office/drawing/2014/main" xmlns="" id="{4DD37F7D-3412-4188-B655-9DF4B67AC717}"/>
                  </a:ext>
                </a:extLst>
              </p:cNvPr>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8" name="Google Shape;4166;p38">
                <a:extLst>
                  <a:ext uri="{FF2B5EF4-FFF2-40B4-BE49-F238E27FC236}">
                    <a16:creationId xmlns:a16="http://schemas.microsoft.com/office/drawing/2014/main" xmlns="" id="{654BBCA5-D775-4E79-B4DA-4478E2C3F5E5}"/>
                  </a:ext>
                </a:extLst>
              </p:cNvPr>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9" name="Google Shape;4167;p38">
                <a:extLst>
                  <a:ext uri="{FF2B5EF4-FFF2-40B4-BE49-F238E27FC236}">
                    <a16:creationId xmlns:a16="http://schemas.microsoft.com/office/drawing/2014/main" xmlns="" id="{5986B5F3-395C-479C-B2D1-5722E79C44F5}"/>
                  </a:ext>
                </a:extLst>
              </p:cNvPr>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0" name="Google Shape;4168;p38">
                <a:extLst>
                  <a:ext uri="{FF2B5EF4-FFF2-40B4-BE49-F238E27FC236}">
                    <a16:creationId xmlns:a16="http://schemas.microsoft.com/office/drawing/2014/main" xmlns="" id="{3742A388-D001-43F8-AA70-994786E3DD12}"/>
                  </a:ext>
                </a:extLst>
              </p:cNvPr>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1" name="Google Shape;4169;p38">
                <a:extLst>
                  <a:ext uri="{FF2B5EF4-FFF2-40B4-BE49-F238E27FC236}">
                    <a16:creationId xmlns:a16="http://schemas.microsoft.com/office/drawing/2014/main" xmlns="" id="{4518F6E5-D754-442F-8BA2-3EDAAAA0EFA1}"/>
                  </a:ext>
                </a:extLst>
              </p:cNvPr>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2" name="Google Shape;4170;p38">
                <a:extLst>
                  <a:ext uri="{FF2B5EF4-FFF2-40B4-BE49-F238E27FC236}">
                    <a16:creationId xmlns:a16="http://schemas.microsoft.com/office/drawing/2014/main" xmlns="" id="{9A0ACDC3-5E68-48A4-9844-F12146041B90}"/>
                  </a:ext>
                </a:extLst>
              </p:cNvPr>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3" name="Google Shape;4171;p38">
                <a:extLst>
                  <a:ext uri="{FF2B5EF4-FFF2-40B4-BE49-F238E27FC236}">
                    <a16:creationId xmlns:a16="http://schemas.microsoft.com/office/drawing/2014/main" xmlns="" id="{49F61341-4655-4D27-A1A0-C39939EA3E96}"/>
                  </a:ext>
                </a:extLst>
              </p:cNvPr>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4" name="Google Shape;4172;p38">
                <a:extLst>
                  <a:ext uri="{FF2B5EF4-FFF2-40B4-BE49-F238E27FC236}">
                    <a16:creationId xmlns:a16="http://schemas.microsoft.com/office/drawing/2014/main" xmlns="" id="{15C415D8-3C20-48AB-B3C3-0F5C29E0BA2E}"/>
                  </a:ext>
                </a:extLst>
              </p:cNvPr>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76" name="Google Shape;4173;p38">
              <a:extLst>
                <a:ext uri="{FF2B5EF4-FFF2-40B4-BE49-F238E27FC236}">
                  <a16:creationId xmlns:a16="http://schemas.microsoft.com/office/drawing/2014/main" xmlns="" id="{DD57E85F-AA5C-4D3A-90FD-416F97CD654D}"/>
                </a:ext>
              </a:extLst>
            </p:cNvPr>
            <p:cNvGrpSpPr/>
            <p:nvPr/>
          </p:nvGrpSpPr>
          <p:grpSpPr>
            <a:xfrm>
              <a:off x="2181300" y="4477454"/>
              <a:ext cx="746806" cy="516445"/>
              <a:chOff x="3962400" y="5293804"/>
              <a:chExt cx="746806" cy="516445"/>
            </a:xfrm>
          </p:grpSpPr>
          <p:sp>
            <p:nvSpPr>
              <p:cNvPr id="642" name="Google Shape;4174;p38">
                <a:extLst>
                  <a:ext uri="{FF2B5EF4-FFF2-40B4-BE49-F238E27FC236}">
                    <a16:creationId xmlns:a16="http://schemas.microsoft.com/office/drawing/2014/main" xmlns="" id="{09298140-7936-4B53-AA23-DFF0B9D2BB9A}"/>
                  </a:ext>
                </a:extLst>
              </p:cNvPr>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3" name="Google Shape;4175;p38">
                <a:extLst>
                  <a:ext uri="{FF2B5EF4-FFF2-40B4-BE49-F238E27FC236}">
                    <a16:creationId xmlns:a16="http://schemas.microsoft.com/office/drawing/2014/main" xmlns="" id="{3213DA16-9698-4E25-8ECB-95145490A6C6}"/>
                  </a:ext>
                </a:extLst>
              </p:cNvPr>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4" name="Google Shape;4176;p38">
                <a:extLst>
                  <a:ext uri="{FF2B5EF4-FFF2-40B4-BE49-F238E27FC236}">
                    <a16:creationId xmlns:a16="http://schemas.microsoft.com/office/drawing/2014/main" xmlns="" id="{4CD80396-3B9A-4322-908F-6F34744AAF8C}"/>
                  </a:ext>
                </a:extLst>
              </p:cNvPr>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5" name="Google Shape;4177;p38">
                <a:extLst>
                  <a:ext uri="{FF2B5EF4-FFF2-40B4-BE49-F238E27FC236}">
                    <a16:creationId xmlns:a16="http://schemas.microsoft.com/office/drawing/2014/main" xmlns="" id="{15FEB764-EC7E-4B4C-A831-EC035F20AF66}"/>
                  </a:ext>
                </a:extLst>
              </p:cNvPr>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6" name="Google Shape;4178;p38">
                <a:extLst>
                  <a:ext uri="{FF2B5EF4-FFF2-40B4-BE49-F238E27FC236}">
                    <a16:creationId xmlns:a16="http://schemas.microsoft.com/office/drawing/2014/main" xmlns="" id="{E391F19D-5AA5-46E6-BEF7-16A841B0CE64}"/>
                  </a:ext>
                </a:extLst>
              </p:cNvPr>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7" name="Google Shape;4179;p38">
                <a:extLst>
                  <a:ext uri="{FF2B5EF4-FFF2-40B4-BE49-F238E27FC236}">
                    <a16:creationId xmlns:a16="http://schemas.microsoft.com/office/drawing/2014/main" xmlns="" id="{D333D67D-0470-4558-BD22-BD6CCC20833F}"/>
                  </a:ext>
                </a:extLst>
              </p:cNvPr>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8" name="Google Shape;4180;p38">
                <a:extLst>
                  <a:ext uri="{FF2B5EF4-FFF2-40B4-BE49-F238E27FC236}">
                    <a16:creationId xmlns:a16="http://schemas.microsoft.com/office/drawing/2014/main" xmlns="" id="{57D6BC91-6D4B-4E5E-8159-F9187F294101}"/>
                  </a:ext>
                </a:extLst>
              </p:cNvPr>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9" name="Google Shape;4181;p38">
                <a:extLst>
                  <a:ext uri="{FF2B5EF4-FFF2-40B4-BE49-F238E27FC236}">
                    <a16:creationId xmlns:a16="http://schemas.microsoft.com/office/drawing/2014/main" xmlns="" id="{22C02213-9594-45A6-9A87-A32FC34FE9BE}"/>
                  </a:ext>
                </a:extLst>
              </p:cNvPr>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0" name="Google Shape;4182;p38">
                <a:extLst>
                  <a:ext uri="{FF2B5EF4-FFF2-40B4-BE49-F238E27FC236}">
                    <a16:creationId xmlns:a16="http://schemas.microsoft.com/office/drawing/2014/main" xmlns="" id="{650C6D0E-4A69-4398-9350-F41A70EB4F3C}"/>
                  </a:ext>
                </a:extLst>
              </p:cNvPr>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1" name="Google Shape;4183;p38">
                <a:extLst>
                  <a:ext uri="{FF2B5EF4-FFF2-40B4-BE49-F238E27FC236}">
                    <a16:creationId xmlns:a16="http://schemas.microsoft.com/office/drawing/2014/main" xmlns="" id="{C2097AA6-FA3E-49B7-99DB-D1B2696DB5DB}"/>
                  </a:ext>
                </a:extLst>
              </p:cNvPr>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2" name="Google Shape;4184;p38">
                <a:extLst>
                  <a:ext uri="{FF2B5EF4-FFF2-40B4-BE49-F238E27FC236}">
                    <a16:creationId xmlns:a16="http://schemas.microsoft.com/office/drawing/2014/main" xmlns="" id="{070690F9-B88B-4BF1-A5B1-2D977A49F0BA}"/>
                  </a:ext>
                </a:extLst>
              </p:cNvPr>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3" name="Google Shape;4185;p38">
                <a:extLst>
                  <a:ext uri="{FF2B5EF4-FFF2-40B4-BE49-F238E27FC236}">
                    <a16:creationId xmlns:a16="http://schemas.microsoft.com/office/drawing/2014/main" xmlns="" id="{63C058F5-0A23-4B57-9CF1-B259F20C07DE}"/>
                  </a:ext>
                </a:extLst>
              </p:cNvPr>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4" name="Google Shape;4186;p38">
                <a:extLst>
                  <a:ext uri="{FF2B5EF4-FFF2-40B4-BE49-F238E27FC236}">
                    <a16:creationId xmlns:a16="http://schemas.microsoft.com/office/drawing/2014/main" xmlns="" id="{BC58AEB7-401F-4F97-8C53-A2B4D6D3C448}"/>
                  </a:ext>
                </a:extLst>
              </p:cNvPr>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5" name="Google Shape;4187;p38">
                <a:extLst>
                  <a:ext uri="{FF2B5EF4-FFF2-40B4-BE49-F238E27FC236}">
                    <a16:creationId xmlns:a16="http://schemas.microsoft.com/office/drawing/2014/main" xmlns="" id="{7228E597-3EB2-44E5-85A8-5B9E4791F891}"/>
                  </a:ext>
                </a:extLst>
              </p:cNvPr>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6" name="Google Shape;4188;p38">
                <a:extLst>
                  <a:ext uri="{FF2B5EF4-FFF2-40B4-BE49-F238E27FC236}">
                    <a16:creationId xmlns:a16="http://schemas.microsoft.com/office/drawing/2014/main" xmlns="" id="{0F9B8221-756A-49ED-84B6-2D9459759D22}"/>
                  </a:ext>
                </a:extLst>
              </p:cNvPr>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7" name="Google Shape;4189;p38">
                <a:extLst>
                  <a:ext uri="{FF2B5EF4-FFF2-40B4-BE49-F238E27FC236}">
                    <a16:creationId xmlns:a16="http://schemas.microsoft.com/office/drawing/2014/main" xmlns="" id="{8C5861D7-A61E-4041-94EE-BC268A489417}"/>
                  </a:ext>
                </a:extLst>
              </p:cNvPr>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8" name="Google Shape;4190;p38">
                <a:extLst>
                  <a:ext uri="{FF2B5EF4-FFF2-40B4-BE49-F238E27FC236}">
                    <a16:creationId xmlns:a16="http://schemas.microsoft.com/office/drawing/2014/main" xmlns="" id="{3A522BB6-565C-4B36-838F-3489BD94D842}"/>
                  </a:ext>
                </a:extLst>
              </p:cNvPr>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77" name="Google Shape;4191;p38">
              <a:extLst>
                <a:ext uri="{FF2B5EF4-FFF2-40B4-BE49-F238E27FC236}">
                  <a16:creationId xmlns:a16="http://schemas.microsoft.com/office/drawing/2014/main" xmlns="" id="{3B062FCB-8510-4482-A19B-2BE61BB3554A}"/>
                </a:ext>
              </a:extLst>
            </p:cNvPr>
            <p:cNvGrpSpPr/>
            <p:nvPr/>
          </p:nvGrpSpPr>
          <p:grpSpPr>
            <a:xfrm>
              <a:off x="2290688" y="4374965"/>
              <a:ext cx="664599" cy="467010"/>
              <a:chOff x="4071788" y="5191315"/>
              <a:chExt cx="664599" cy="467010"/>
            </a:xfrm>
          </p:grpSpPr>
          <p:sp>
            <p:nvSpPr>
              <p:cNvPr id="626" name="Google Shape;4192;p38">
                <a:extLst>
                  <a:ext uri="{FF2B5EF4-FFF2-40B4-BE49-F238E27FC236}">
                    <a16:creationId xmlns:a16="http://schemas.microsoft.com/office/drawing/2014/main" xmlns="" id="{53F7D806-87C0-4FC1-AD0A-C902A45F9B51}"/>
                  </a:ext>
                </a:extLst>
              </p:cNvPr>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7" name="Google Shape;4193;p38">
                <a:extLst>
                  <a:ext uri="{FF2B5EF4-FFF2-40B4-BE49-F238E27FC236}">
                    <a16:creationId xmlns:a16="http://schemas.microsoft.com/office/drawing/2014/main" xmlns="" id="{213FF800-3210-4202-A23B-9D8200AD1B29}"/>
                  </a:ext>
                </a:extLst>
              </p:cNvPr>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8" name="Google Shape;4194;p38">
                <a:extLst>
                  <a:ext uri="{FF2B5EF4-FFF2-40B4-BE49-F238E27FC236}">
                    <a16:creationId xmlns:a16="http://schemas.microsoft.com/office/drawing/2014/main" xmlns="" id="{C6D96C27-11A1-468E-9CC9-ED8B710A7806}"/>
                  </a:ext>
                </a:extLst>
              </p:cNvPr>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9" name="Google Shape;4195;p38">
                <a:extLst>
                  <a:ext uri="{FF2B5EF4-FFF2-40B4-BE49-F238E27FC236}">
                    <a16:creationId xmlns:a16="http://schemas.microsoft.com/office/drawing/2014/main" xmlns="" id="{C6A57944-6533-4266-B011-4F090EE5AC61}"/>
                  </a:ext>
                </a:extLst>
              </p:cNvPr>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0" name="Google Shape;4196;p38">
                <a:extLst>
                  <a:ext uri="{FF2B5EF4-FFF2-40B4-BE49-F238E27FC236}">
                    <a16:creationId xmlns:a16="http://schemas.microsoft.com/office/drawing/2014/main" xmlns="" id="{ED313E99-1EA8-48FB-B50E-39DCDD93C94A}"/>
                  </a:ext>
                </a:extLst>
              </p:cNvPr>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1" name="Google Shape;4197;p38">
                <a:extLst>
                  <a:ext uri="{FF2B5EF4-FFF2-40B4-BE49-F238E27FC236}">
                    <a16:creationId xmlns:a16="http://schemas.microsoft.com/office/drawing/2014/main" xmlns="" id="{775ACCF3-9E6C-496C-825F-3CAB81CFB71F}"/>
                  </a:ext>
                </a:extLst>
              </p:cNvPr>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2" name="Google Shape;4198;p38">
                <a:extLst>
                  <a:ext uri="{FF2B5EF4-FFF2-40B4-BE49-F238E27FC236}">
                    <a16:creationId xmlns:a16="http://schemas.microsoft.com/office/drawing/2014/main" xmlns="" id="{EF33E526-2268-461C-99D6-C28A1EF05C2C}"/>
                  </a:ext>
                </a:extLst>
              </p:cNvPr>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3" name="Google Shape;4199;p38">
                <a:extLst>
                  <a:ext uri="{FF2B5EF4-FFF2-40B4-BE49-F238E27FC236}">
                    <a16:creationId xmlns:a16="http://schemas.microsoft.com/office/drawing/2014/main" xmlns="" id="{7F41A054-023E-441C-97E9-28E2D128E286}"/>
                  </a:ext>
                </a:extLst>
              </p:cNvPr>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4" name="Google Shape;4200;p38">
                <a:extLst>
                  <a:ext uri="{FF2B5EF4-FFF2-40B4-BE49-F238E27FC236}">
                    <a16:creationId xmlns:a16="http://schemas.microsoft.com/office/drawing/2014/main" xmlns="" id="{24161848-777F-444E-93BD-BCEBA7D50D79}"/>
                  </a:ext>
                </a:extLst>
              </p:cNvPr>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5" name="Google Shape;4201;p38">
                <a:extLst>
                  <a:ext uri="{FF2B5EF4-FFF2-40B4-BE49-F238E27FC236}">
                    <a16:creationId xmlns:a16="http://schemas.microsoft.com/office/drawing/2014/main" xmlns="" id="{59D93DBD-0E6E-41E2-826E-D6C8DB19A9D7}"/>
                  </a:ext>
                </a:extLst>
              </p:cNvPr>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6" name="Google Shape;4202;p38">
                <a:extLst>
                  <a:ext uri="{FF2B5EF4-FFF2-40B4-BE49-F238E27FC236}">
                    <a16:creationId xmlns:a16="http://schemas.microsoft.com/office/drawing/2014/main" xmlns="" id="{9A080EC8-E0C3-4ADA-B75E-DF59351FFBBF}"/>
                  </a:ext>
                </a:extLst>
              </p:cNvPr>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7" name="Google Shape;4203;p38">
                <a:extLst>
                  <a:ext uri="{FF2B5EF4-FFF2-40B4-BE49-F238E27FC236}">
                    <a16:creationId xmlns:a16="http://schemas.microsoft.com/office/drawing/2014/main" xmlns="" id="{C28C20C7-3475-4914-AC39-F1B103C528F8}"/>
                  </a:ext>
                </a:extLst>
              </p:cNvPr>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8" name="Google Shape;4204;p38">
                <a:extLst>
                  <a:ext uri="{FF2B5EF4-FFF2-40B4-BE49-F238E27FC236}">
                    <a16:creationId xmlns:a16="http://schemas.microsoft.com/office/drawing/2014/main" xmlns="" id="{487FBDB2-CC31-469F-97C5-80BDA37436CA}"/>
                  </a:ext>
                </a:extLst>
              </p:cNvPr>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9" name="Google Shape;4205;p38">
                <a:extLst>
                  <a:ext uri="{FF2B5EF4-FFF2-40B4-BE49-F238E27FC236}">
                    <a16:creationId xmlns:a16="http://schemas.microsoft.com/office/drawing/2014/main" xmlns="" id="{05E52A63-BB7F-4252-AB0D-6096409A7F85}"/>
                  </a:ext>
                </a:extLst>
              </p:cNvPr>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0" name="Google Shape;4206;p38">
                <a:extLst>
                  <a:ext uri="{FF2B5EF4-FFF2-40B4-BE49-F238E27FC236}">
                    <a16:creationId xmlns:a16="http://schemas.microsoft.com/office/drawing/2014/main" xmlns="" id="{CF36656B-D07E-489A-97FC-83737918F290}"/>
                  </a:ext>
                </a:extLst>
              </p:cNvPr>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1" name="Google Shape;4207;p38">
                <a:extLst>
                  <a:ext uri="{FF2B5EF4-FFF2-40B4-BE49-F238E27FC236}">
                    <a16:creationId xmlns:a16="http://schemas.microsoft.com/office/drawing/2014/main" xmlns="" id="{AE5818FE-E263-4400-ACBC-E383E001AB33}"/>
                  </a:ext>
                </a:extLst>
              </p:cNvPr>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78" name="Google Shape;4208;p38">
              <a:extLst>
                <a:ext uri="{FF2B5EF4-FFF2-40B4-BE49-F238E27FC236}">
                  <a16:creationId xmlns:a16="http://schemas.microsoft.com/office/drawing/2014/main" xmlns="" id="{EF73FCC1-8D26-4EFA-AC07-8A89C36769CA}"/>
                </a:ext>
              </a:extLst>
            </p:cNvPr>
            <p:cNvGrpSpPr/>
            <p:nvPr/>
          </p:nvGrpSpPr>
          <p:grpSpPr>
            <a:xfrm>
              <a:off x="3915836" y="4477454"/>
              <a:ext cx="746806" cy="516445"/>
              <a:chOff x="5696936" y="5293804"/>
              <a:chExt cx="746806" cy="516445"/>
            </a:xfrm>
          </p:grpSpPr>
          <p:sp>
            <p:nvSpPr>
              <p:cNvPr id="609" name="Google Shape;4209;p38">
                <a:extLst>
                  <a:ext uri="{FF2B5EF4-FFF2-40B4-BE49-F238E27FC236}">
                    <a16:creationId xmlns:a16="http://schemas.microsoft.com/office/drawing/2014/main" xmlns="" id="{190186A4-FC0E-4748-8F99-244C2F9FB485}"/>
                  </a:ext>
                </a:extLst>
              </p:cNvPr>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0" name="Google Shape;4210;p38">
                <a:extLst>
                  <a:ext uri="{FF2B5EF4-FFF2-40B4-BE49-F238E27FC236}">
                    <a16:creationId xmlns:a16="http://schemas.microsoft.com/office/drawing/2014/main" xmlns="" id="{CB8B77DE-19DA-4D33-9FC0-142909054595}"/>
                  </a:ext>
                </a:extLst>
              </p:cNvPr>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1" name="Google Shape;4211;p38">
                <a:extLst>
                  <a:ext uri="{FF2B5EF4-FFF2-40B4-BE49-F238E27FC236}">
                    <a16:creationId xmlns:a16="http://schemas.microsoft.com/office/drawing/2014/main" xmlns="" id="{6805791D-3E7D-4536-BEBA-086974566E80}"/>
                  </a:ext>
                </a:extLst>
              </p:cNvPr>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2" name="Google Shape;4212;p38">
                <a:extLst>
                  <a:ext uri="{FF2B5EF4-FFF2-40B4-BE49-F238E27FC236}">
                    <a16:creationId xmlns:a16="http://schemas.microsoft.com/office/drawing/2014/main" xmlns="" id="{662B229E-8FC7-4A59-8C27-327C8A992F49}"/>
                  </a:ext>
                </a:extLst>
              </p:cNvPr>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3" name="Google Shape;4213;p38">
                <a:extLst>
                  <a:ext uri="{FF2B5EF4-FFF2-40B4-BE49-F238E27FC236}">
                    <a16:creationId xmlns:a16="http://schemas.microsoft.com/office/drawing/2014/main" xmlns="" id="{C5658DCA-84B4-4548-A16E-A220134B5518}"/>
                  </a:ext>
                </a:extLst>
              </p:cNvPr>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4" name="Google Shape;4214;p38">
                <a:extLst>
                  <a:ext uri="{FF2B5EF4-FFF2-40B4-BE49-F238E27FC236}">
                    <a16:creationId xmlns:a16="http://schemas.microsoft.com/office/drawing/2014/main" xmlns="" id="{45655DBD-302D-4BD8-9AD4-8CD8F0438878}"/>
                  </a:ext>
                </a:extLst>
              </p:cNvPr>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5" name="Google Shape;4215;p38">
                <a:extLst>
                  <a:ext uri="{FF2B5EF4-FFF2-40B4-BE49-F238E27FC236}">
                    <a16:creationId xmlns:a16="http://schemas.microsoft.com/office/drawing/2014/main" xmlns="" id="{087956C7-D223-4A12-9BF1-4466006A5AB9}"/>
                  </a:ext>
                </a:extLst>
              </p:cNvPr>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6" name="Google Shape;4216;p38">
                <a:extLst>
                  <a:ext uri="{FF2B5EF4-FFF2-40B4-BE49-F238E27FC236}">
                    <a16:creationId xmlns:a16="http://schemas.microsoft.com/office/drawing/2014/main" xmlns="" id="{5E518318-6762-460F-A8BB-5EF37BE6BC3D}"/>
                  </a:ext>
                </a:extLst>
              </p:cNvPr>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7" name="Google Shape;4217;p38">
                <a:extLst>
                  <a:ext uri="{FF2B5EF4-FFF2-40B4-BE49-F238E27FC236}">
                    <a16:creationId xmlns:a16="http://schemas.microsoft.com/office/drawing/2014/main" xmlns="" id="{2E34BF55-2D13-4401-BF71-0940EE691349}"/>
                  </a:ext>
                </a:extLst>
              </p:cNvPr>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8" name="Google Shape;4218;p38">
                <a:extLst>
                  <a:ext uri="{FF2B5EF4-FFF2-40B4-BE49-F238E27FC236}">
                    <a16:creationId xmlns:a16="http://schemas.microsoft.com/office/drawing/2014/main" xmlns="" id="{C4B81345-A113-431D-B045-3486035FC41A}"/>
                  </a:ext>
                </a:extLst>
              </p:cNvPr>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9" name="Google Shape;4219;p38">
                <a:extLst>
                  <a:ext uri="{FF2B5EF4-FFF2-40B4-BE49-F238E27FC236}">
                    <a16:creationId xmlns:a16="http://schemas.microsoft.com/office/drawing/2014/main" xmlns="" id="{D9829EA8-B396-4F2A-B28B-C565B1425729}"/>
                  </a:ext>
                </a:extLst>
              </p:cNvPr>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0" name="Google Shape;4220;p38">
                <a:extLst>
                  <a:ext uri="{FF2B5EF4-FFF2-40B4-BE49-F238E27FC236}">
                    <a16:creationId xmlns:a16="http://schemas.microsoft.com/office/drawing/2014/main" xmlns="" id="{C3DB1F44-8C8A-41DA-9686-E42B1BB84970}"/>
                  </a:ext>
                </a:extLst>
              </p:cNvPr>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1" name="Google Shape;4221;p38">
                <a:extLst>
                  <a:ext uri="{FF2B5EF4-FFF2-40B4-BE49-F238E27FC236}">
                    <a16:creationId xmlns:a16="http://schemas.microsoft.com/office/drawing/2014/main" xmlns="" id="{5B338599-D66D-40D4-8BF6-623A227FFE15}"/>
                  </a:ext>
                </a:extLst>
              </p:cNvPr>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2" name="Google Shape;4222;p38">
                <a:extLst>
                  <a:ext uri="{FF2B5EF4-FFF2-40B4-BE49-F238E27FC236}">
                    <a16:creationId xmlns:a16="http://schemas.microsoft.com/office/drawing/2014/main" xmlns="" id="{3FEB33EB-8591-4C8E-92E7-A7E2F20F2AFC}"/>
                  </a:ext>
                </a:extLst>
              </p:cNvPr>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3" name="Google Shape;4223;p38">
                <a:extLst>
                  <a:ext uri="{FF2B5EF4-FFF2-40B4-BE49-F238E27FC236}">
                    <a16:creationId xmlns:a16="http://schemas.microsoft.com/office/drawing/2014/main" xmlns="" id="{D2DD2B7F-186A-403B-BD05-C4F501CFC65E}"/>
                  </a:ext>
                </a:extLst>
              </p:cNvPr>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4" name="Google Shape;4224;p38">
                <a:extLst>
                  <a:ext uri="{FF2B5EF4-FFF2-40B4-BE49-F238E27FC236}">
                    <a16:creationId xmlns:a16="http://schemas.microsoft.com/office/drawing/2014/main" xmlns="" id="{1B456537-B2D1-4A7C-B52B-1A22CFCE97D6}"/>
                  </a:ext>
                </a:extLst>
              </p:cNvPr>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5" name="Google Shape;4225;p38">
                <a:extLst>
                  <a:ext uri="{FF2B5EF4-FFF2-40B4-BE49-F238E27FC236}">
                    <a16:creationId xmlns:a16="http://schemas.microsoft.com/office/drawing/2014/main" xmlns="" id="{BDFDDC58-30E7-472E-9F4A-A676124B72EF}"/>
                  </a:ext>
                </a:extLst>
              </p:cNvPr>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579" name="Google Shape;4226;p38">
              <a:extLst>
                <a:ext uri="{FF2B5EF4-FFF2-40B4-BE49-F238E27FC236}">
                  <a16:creationId xmlns:a16="http://schemas.microsoft.com/office/drawing/2014/main" xmlns="" id="{FBF1FC66-BD25-4331-9702-1CD12C86534A}"/>
                </a:ext>
              </a:extLst>
            </p:cNvPr>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0" name="Google Shape;4227;p38">
              <a:extLst>
                <a:ext uri="{FF2B5EF4-FFF2-40B4-BE49-F238E27FC236}">
                  <a16:creationId xmlns:a16="http://schemas.microsoft.com/office/drawing/2014/main" xmlns="" id="{AC786A57-12C7-4B34-A92E-178E6E8E21B9}"/>
                </a:ext>
              </a:extLst>
            </p:cNvPr>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1" name="Google Shape;4228;p38">
              <a:extLst>
                <a:ext uri="{FF2B5EF4-FFF2-40B4-BE49-F238E27FC236}">
                  <a16:creationId xmlns:a16="http://schemas.microsoft.com/office/drawing/2014/main" xmlns="" id="{34F31610-CCFA-47FC-9232-88DE4F52AB4D}"/>
                </a:ext>
              </a:extLst>
            </p:cNvPr>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2" name="Google Shape;4229;p38">
              <a:extLst>
                <a:ext uri="{FF2B5EF4-FFF2-40B4-BE49-F238E27FC236}">
                  <a16:creationId xmlns:a16="http://schemas.microsoft.com/office/drawing/2014/main" xmlns="" id="{7D25C9AA-9CD0-4EAD-BB73-88ACA724ED68}"/>
                </a:ext>
              </a:extLst>
            </p:cNvPr>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3" name="Google Shape;4230;p38">
              <a:extLst>
                <a:ext uri="{FF2B5EF4-FFF2-40B4-BE49-F238E27FC236}">
                  <a16:creationId xmlns:a16="http://schemas.microsoft.com/office/drawing/2014/main" xmlns="" id="{9079B7FA-9FFA-4488-9DEE-C52F1382F0A1}"/>
                </a:ext>
              </a:extLst>
            </p:cNvPr>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4" name="Google Shape;4231;p38">
              <a:extLst>
                <a:ext uri="{FF2B5EF4-FFF2-40B4-BE49-F238E27FC236}">
                  <a16:creationId xmlns:a16="http://schemas.microsoft.com/office/drawing/2014/main" xmlns="" id="{277A0DE5-90DB-4EA0-B2FD-88BDE491F012}"/>
                </a:ext>
              </a:extLst>
            </p:cNvPr>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5" name="Google Shape;4232;p38">
              <a:extLst>
                <a:ext uri="{FF2B5EF4-FFF2-40B4-BE49-F238E27FC236}">
                  <a16:creationId xmlns:a16="http://schemas.microsoft.com/office/drawing/2014/main" xmlns="" id="{45CE5047-2346-4E60-B45A-C57F352094FA}"/>
                </a:ext>
              </a:extLst>
            </p:cNvPr>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6" name="Google Shape;4233;p38">
              <a:extLst>
                <a:ext uri="{FF2B5EF4-FFF2-40B4-BE49-F238E27FC236}">
                  <a16:creationId xmlns:a16="http://schemas.microsoft.com/office/drawing/2014/main" xmlns="" id="{50E26D21-2DE4-40FA-BBB4-0223511F7FD8}"/>
                </a:ext>
              </a:extLst>
            </p:cNvPr>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7" name="Google Shape;4234;p38">
              <a:extLst>
                <a:ext uri="{FF2B5EF4-FFF2-40B4-BE49-F238E27FC236}">
                  <a16:creationId xmlns:a16="http://schemas.microsoft.com/office/drawing/2014/main" xmlns="" id="{1250ABB3-704F-430E-A5AE-1A53A697EEFC}"/>
                </a:ext>
              </a:extLst>
            </p:cNvPr>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8" name="Google Shape;4235;p38">
              <a:extLst>
                <a:ext uri="{FF2B5EF4-FFF2-40B4-BE49-F238E27FC236}">
                  <a16:creationId xmlns:a16="http://schemas.microsoft.com/office/drawing/2014/main" xmlns="" id="{3D12829A-67BA-4828-81CE-C158C5EA8846}"/>
                </a:ext>
              </a:extLst>
            </p:cNvPr>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9" name="Google Shape;4236;p38">
              <a:extLst>
                <a:ext uri="{FF2B5EF4-FFF2-40B4-BE49-F238E27FC236}">
                  <a16:creationId xmlns:a16="http://schemas.microsoft.com/office/drawing/2014/main" xmlns="" id="{11E6FF62-D0EC-4F53-B16A-67F381AAFDDD}"/>
                </a:ext>
              </a:extLst>
            </p:cNvPr>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0" name="Google Shape;4237;p38">
              <a:extLst>
                <a:ext uri="{FF2B5EF4-FFF2-40B4-BE49-F238E27FC236}">
                  <a16:creationId xmlns:a16="http://schemas.microsoft.com/office/drawing/2014/main" xmlns="" id="{B7E7C694-1345-4691-902C-0455FA7E042B}"/>
                </a:ext>
              </a:extLst>
            </p:cNvPr>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1" name="Google Shape;4238;p38">
              <a:extLst>
                <a:ext uri="{FF2B5EF4-FFF2-40B4-BE49-F238E27FC236}">
                  <a16:creationId xmlns:a16="http://schemas.microsoft.com/office/drawing/2014/main" xmlns="" id="{079B1500-6AF2-44B3-BAD4-87D2F282147B}"/>
                </a:ext>
              </a:extLst>
            </p:cNvPr>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2" name="Google Shape;4239;p38">
              <a:extLst>
                <a:ext uri="{FF2B5EF4-FFF2-40B4-BE49-F238E27FC236}">
                  <a16:creationId xmlns:a16="http://schemas.microsoft.com/office/drawing/2014/main" xmlns="" id="{6AD1B250-2899-4FE9-BD8F-7E26F5E3ADB6}"/>
                </a:ext>
              </a:extLst>
            </p:cNvPr>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3" name="Google Shape;4240;p38">
              <a:extLst>
                <a:ext uri="{FF2B5EF4-FFF2-40B4-BE49-F238E27FC236}">
                  <a16:creationId xmlns:a16="http://schemas.microsoft.com/office/drawing/2014/main" xmlns="" id="{3E5360F2-1973-4B35-A621-63046C58CABD}"/>
                </a:ext>
              </a:extLst>
            </p:cNvPr>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4" name="Google Shape;4241;p38">
              <a:extLst>
                <a:ext uri="{FF2B5EF4-FFF2-40B4-BE49-F238E27FC236}">
                  <a16:creationId xmlns:a16="http://schemas.microsoft.com/office/drawing/2014/main" xmlns="" id="{6AAC7824-2DB9-491B-9982-D885A4B3A3A8}"/>
                </a:ext>
              </a:extLst>
            </p:cNvPr>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5" name="Google Shape;4242;p38">
              <a:extLst>
                <a:ext uri="{FF2B5EF4-FFF2-40B4-BE49-F238E27FC236}">
                  <a16:creationId xmlns:a16="http://schemas.microsoft.com/office/drawing/2014/main" xmlns="" id="{D343ACB9-02EE-46EA-B490-7E6956D275F9}"/>
                </a:ext>
              </a:extLst>
            </p:cNvPr>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6" name="Google Shape;4243;p38">
              <a:extLst>
                <a:ext uri="{FF2B5EF4-FFF2-40B4-BE49-F238E27FC236}">
                  <a16:creationId xmlns:a16="http://schemas.microsoft.com/office/drawing/2014/main" xmlns="" id="{740435B5-7E91-41B7-84E9-95F43EF953C3}"/>
                </a:ext>
              </a:extLst>
            </p:cNvPr>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7" name="Google Shape;4244;p38">
              <a:extLst>
                <a:ext uri="{FF2B5EF4-FFF2-40B4-BE49-F238E27FC236}">
                  <a16:creationId xmlns:a16="http://schemas.microsoft.com/office/drawing/2014/main" xmlns="" id="{4381C027-482D-4883-B7E2-1096D0E86AC5}"/>
                </a:ext>
              </a:extLst>
            </p:cNvPr>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8" name="Google Shape;4245;p38">
              <a:extLst>
                <a:ext uri="{FF2B5EF4-FFF2-40B4-BE49-F238E27FC236}">
                  <a16:creationId xmlns:a16="http://schemas.microsoft.com/office/drawing/2014/main" xmlns="" id="{AB0C2BFE-4199-46E8-A19A-FE4E167C5CBB}"/>
                </a:ext>
              </a:extLst>
            </p:cNvPr>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9" name="Google Shape;4246;p38">
              <a:extLst>
                <a:ext uri="{FF2B5EF4-FFF2-40B4-BE49-F238E27FC236}">
                  <a16:creationId xmlns:a16="http://schemas.microsoft.com/office/drawing/2014/main" xmlns="" id="{F17C9E5A-5216-481C-B3E1-DACF59DAA8D3}"/>
                </a:ext>
              </a:extLst>
            </p:cNvPr>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0" name="Google Shape;4247;p38">
              <a:extLst>
                <a:ext uri="{FF2B5EF4-FFF2-40B4-BE49-F238E27FC236}">
                  <a16:creationId xmlns:a16="http://schemas.microsoft.com/office/drawing/2014/main" xmlns="" id="{E59093B5-869F-4177-9CE9-14C7EE3115A9}"/>
                </a:ext>
              </a:extLst>
            </p:cNvPr>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1" name="Google Shape;4248;p38">
              <a:extLst>
                <a:ext uri="{FF2B5EF4-FFF2-40B4-BE49-F238E27FC236}">
                  <a16:creationId xmlns:a16="http://schemas.microsoft.com/office/drawing/2014/main" xmlns="" id="{53C4EAB5-585C-4E70-8C67-E995A9C3CF54}"/>
                </a:ext>
              </a:extLst>
            </p:cNvPr>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2" name="Google Shape;4249;p38">
              <a:extLst>
                <a:ext uri="{FF2B5EF4-FFF2-40B4-BE49-F238E27FC236}">
                  <a16:creationId xmlns:a16="http://schemas.microsoft.com/office/drawing/2014/main" xmlns="" id="{E6D05E70-208F-41D4-B2A6-94F76D9D08BC}"/>
                </a:ext>
              </a:extLst>
            </p:cNvPr>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3" name="Google Shape;4250;p38">
              <a:extLst>
                <a:ext uri="{FF2B5EF4-FFF2-40B4-BE49-F238E27FC236}">
                  <a16:creationId xmlns:a16="http://schemas.microsoft.com/office/drawing/2014/main" xmlns="" id="{C6CA21AB-E603-4A2F-97AF-EFF50C9BAF80}"/>
                </a:ext>
              </a:extLst>
            </p:cNvPr>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4" name="Google Shape;4251;p38">
              <a:extLst>
                <a:ext uri="{FF2B5EF4-FFF2-40B4-BE49-F238E27FC236}">
                  <a16:creationId xmlns:a16="http://schemas.microsoft.com/office/drawing/2014/main" xmlns="" id="{8398A900-59E8-4697-BA81-48FDF2FE0105}"/>
                </a:ext>
              </a:extLst>
            </p:cNvPr>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5" name="Google Shape;4252;p38">
              <a:extLst>
                <a:ext uri="{FF2B5EF4-FFF2-40B4-BE49-F238E27FC236}">
                  <a16:creationId xmlns:a16="http://schemas.microsoft.com/office/drawing/2014/main" xmlns="" id="{95938107-1E9F-41FB-AEFB-28E2B9CD6DFB}"/>
                </a:ext>
              </a:extLst>
            </p:cNvPr>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6" name="Google Shape;4253;p38">
              <a:extLst>
                <a:ext uri="{FF2B5EF4-FFF2-40B4-BE49-F238E27FC236}">
                  <a16:creationId xmlns:a16="http://schemas.microsoft.com/office/drawing/2014/main" xmlns="" id="{E4AF2C95-3544-4025-AC5C-EC46DC4760DD}"/>
                </a:ext>
              </a:extLst>
            </p:cNvPr>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7" name="Google Shape;4254;p38">
              <a:extLst>
                <a:ext uri="{FF2B5EF4-FFF2-40B4-BE49-F238E27FC236}">
                  <a16:creationId xmlns:a16="http://schemas.microsoft.com/office/drawing/2014/main" xmlns="" id="{21902412-C50A-414F-B4EB-E457E4042B4E}"/>
                </a:ext>
              </a:extLst>
            </p:cNvPr>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8" name="Google Shape;4255;p38">
              <a:extLst>
                <a:ext uri="{FF2B5EF4-FFF2-40B4-BE49-F238E27FC236}">
                  <a16:creationId xmlns:a16="http://schemas.microsoft.com/office/drawing/2014/main" xmlns="" id="{BC404DC3-1F12-46EC-926C-E450624F9A83}"/>
                </a:ext>
              </a:extLst>
            </p:cNvPr>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740" name="Google Shape;4256;p38">
            <a:extLst>
              <a:ext uri="{FF2B5EF4-FFF2-40B4-BE49-F238E27FC236}">
                <a16:creationId xmlns:a16="http://schemas.microsoft.com/office/drawing/2014/main" xmlns="" id="{2624F647-4294-44ED-B2DC-B140A3612A17}"/>
              </a:ext>
            </a:extLst>
          </p:cNvPr>
          <p:cNvGrpSpPr/>
          <p:nvPr/>
        </p:nvGrpSpPr>
        <p:grpSpPr>
          <a:xfrm>
            <a:off x="8060689" y="4281492"/>
            <a:ext cx="1607093" cy="1833554"/>
            <a:chOff x="2602525" y="317054"/>
            <a:chExt cx="4174283" cy="4762495"/>
          </a:xfrm>
        </p:grpSpPr>
        <p:sp>
          <p:nvSpPr>
            <p:cNvPr id="741" name="Google Shape;4257;p38">
              <a:extLst>
                <a:ext uri="{FF2B5EF4-FFF2-40B4-BE49-F238E27FC236}">
                  <a16:creationId xmlns:a16="http://schemas.microsoft.com/office/drawing/2014/main" xmlns="" id="{70DA5D70-2591-4EE2-A19A-F25E917A7C50}"/>
                </a:ext>
              </a:extLst>
            </p:cNvPr>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2" name="Google Shape;4258;p38">
              <a:extLst>
                <a:ext uri="{FF2B5EF4-FFF2-40B4-BE49-F238E27FC236}">
                  <a16:creationId xmlns:a16="http://schemas.microsoft.com/office/drawing/2014/main" xmlns="" id="{D2C48642-DC3E-450C-98C8-13448083D04A}"/>
                </a:ext>
              </a:extLst>
            </p:cNvPr>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3" name="Google Shape;4259;p38">
              <a:extLst>
                <a:ext uri="{FF2B5EF4-FFF2-40B4-BE49-F238E27FC236}">
                  <a16:creationId xmlns:a16="http://schemas.microsoft.com/office/drawing/2014/main" xmlns="" id="{706AF683-B68B-4B4B-A7E3-CD74E9E4A740}"/>
                </a:ext>
              </a:extLst>
            </p:cNvPr>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4" name="Google Shape;4260;p38">
              <a:extLst>
                <a:ext uri="{FF2B5EF4-FFF2-40B4-BE49-F238E27FC236}">
                  <a16:creationId xmlns:a16="http://schemas.microsoft.com/office/drawing/2014/main" xmlns="" id="{535CA3E8-AE06-4DA6-98B4-E5C0D6048A03}"/>
                </a:ext>
              </a:extLst>
            </p:cNvPr>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5" name="Google Shape;4261;p38">
              <a:extLst>
                <a:ext uri="{FF2B5EF4-FFF2-40B4-BE49-F238E27FC236}">
                  <a16:creationId xmlns:a16="http://schemas.microsoft.com/office/drawing/2014/main" xmlns="" id="{9481AB4F-B185-49E0-8AF2-293926DC4ACB}"/>
                </a:ext>
              </a:extLst>
            </p:cNvPr>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6" name="Google Shape;4262;p38">
              <a:extLst>
                <a:ext uri="{FF2B5EF4-FFF2-40B4-BE49-F238E27FC236}">
                  <a16:creationId xmlns:a16="http://schemas.microsoft.com/office/drawing/2014/main" xmlns="" id="{F9EF06B0-DE66-43FA-B294-BBA71A4514FD}"/>
                </a:ext>
              </a:extLst>
            </p:cNvPr>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7" name="Google Shape;4263;p38">
              <a:extLst>
                <a:ext uri="{FF2B5EF4-FFF2-40B4-BE49-F238E27FC236}">
                  <a16:creationId xmlns:a16="http://schemas.microsoft.com/office/drawing/2014/main" xmlns="" id="{09B44531-E2FA-4AA0-9772-1D4FE115E94F}"/>
                </a:ext>
              </a:extLst>
            </p:cNvPr>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8" name="Google Shape;4264;p38">
              <a:extLst>
                <a:ext uri="{FF2B5EF4-FFF2-40B4-BE49-F238E27FC236}">
                  <a16:creationId xmlns:a16="http://schemas.microsoft.com/office/drawing/2014/main" xmlns="" id="{3AEBC4F0-6391-48D3-AF15-5220241E5BAC}"/>
                </a:ext>
              </a:extLst>
            </p:cNvPr>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9" name="Google Shape;4265;p38">
              <a:extLst>
                <a:ext uri="{FF2B5EF4-FFF2-40B4-BE49-F238E27FC236}">
                  <a16:creationId xmlns:a16="http://schemas.microsoft.com/office/drawing/2014/main" xmlns="" id="{576A9854-27EB-4FC5-8DDF-7CD0B871EEE0}"/>
                </a:ext>
              </a:extLst>
            </p:cNvPr>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0" name="Google Shape;4266;p38">
              <a:extLst>
                <a:ext uri="{FF2B5EF4-FFF2-40B4-BE49-F238E27FC236}">
                  <a16:creationId xmlns:a16="http://schemas.microsoft.com/office/drawing/2014/main" xmlns="" id="{D14E65F2-5EC4-468D-86C0-05FEF3867641}"/>
                </a:ext>
              </a:extLst>
            </p:cNvPr>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1" name="Google Shape;4267;p38">
              <a:extLst>
                <a:ext uri="{FF2B5EF4-FFF2-40B4-BE49-F238E27FC236}">
                  <a16:creationId xmlns:a16="http://schemas.microsoft.com/office/drawing/2014/main" xmlns="" id="{F6F1AB2B-A34B-4076-8D9D-CA153679858E}"/>
                </a:ext>
              </a:extLst>
            </p:cNvPr>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2" name="Google Shape;4268;p38">
              <a:extLst>
                <a:ext uri="{FF2B5EF4-FFF2-40B4-BE49-F238E27FC236}">
                  <a16:creationId xmlns:a16="http://schemas.microsoft.com/office/drawing/2014/main" xmlns="" id="{7BB52D23-8E9A-4261-BE5F-903B336F72E7}"/>
                </a:ext>
              </a:extLst>
            </p:cNvPr>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3" name="Google Shape;4269;p38">
              <a:extLst>
                <a:ext uri="{FF2B5EF4-FFF2-40B4-BE49-F238E27FC236}">
                  <a16:creationId xmlns:a16="http://schemas.microsoft.com/office/drawing/2014/main" xmlns="" id="{27434BEC-052F-4757-A959-D19453B3EB87}"/>
                </a:ext>
              </a:extLst>
            </p:cNvPr>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4" name="Google Shape;4270;p38">
              <a:extLst>
                <a:ext uri="{FF2B5EF4-FFF2-40B4-BE49-F238E27FC236}">
                  <a16:creationId xmlns:a16="http://schemas.microsoft.com/office/drawing/2014/main" xmlns="" id="{40752897-F382-494D-96EC-ED0C267EB4CB}"/>
                </a:ext>
              </a:extLst>
            </p:cNvPr>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5" name="Google Shape;4271;p38">
              <a:extLst>
                <a:ext uri="{FF2B5EF4-FFF2-40B4-BE49-F238E27FC236}">
                  <a16:creationId xmlns:a16="http://schemas.microsoft.com/office/drawing/2014/main" xmlns="" id="{B41D6F62-26F7-4927-92E0-5FF04325599C}"/>
                </a:ext>
              </a:extLst>
            </p:cNvPr>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6" name="Google Shape;4272;p38">
              <a:extLst>
                <a:ext uri="{FF2B5EF4-FFF2-40B4-BE49-F238E27FC236}">
                  <a16:creationId xmlns:a16="http://schemas.microsoft.com/office/drawing/2014/main" xmlns="" id="{ECC35358-80E3-4BF3-9F2E-C7987AA63834}"/>
                </a:ext>
              </a:extLst>
            </p:cNvPr>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7" name="Google Shape;4273;p38">
              <a:extLst>
                <a:ext uri="{FF2B5EF4-FFF2-40B4-BE49-F238E27FC236}">
                  <a16:creationId xmlns:a16="http://schemas.microsoft.com/office/drawing/2014/main" xmlns="" id="{45A0B14D-02C2-4139-A59E-6A1D45AD8F3A}"/>
                </a:ext>
              </a:extLst>
            </p:cNvPr>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8" name="Google Shape;4274;p38">
              <a:extLst>
                <a:ext uri="{FF2B5EF4-FFF2-40B4-BE49-F238E27FC236}">
                  <a16:creationId xmlns:a16="http://schemas.microsoft.com/office/drawing/2014/main" xmlns="" id="{0BFFAA51-EFAB-46B6-9D3A-27DFB90D971B}"/>
                </a:ext>
              </a:extLst>
            </p:cNvPr>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9" name="Google Shape;4275;p38">
              <a:extLst>
                <a:ext uri="{FF2B5EF4-FFF2-40B4-BE49-F238E27FC236}">
                  <a16:creationId xmlns:a16="http://schemas.microsoft.com/office/drawing/2014/main" xmlns="" id="{01A3BE73-F323-4064-AD12-10338A349B53}"/>
                </a:ext>
              </a:extLst>
            </p:cNvPr>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0" name="Google Shape;4276;p38">
              <a:extLst>
                <a:ext uri="{FF2B5EF4-FFF2-40B4-BE49-F238E27FC236}">
                  <a16:creationId xmlns:a16="http://schemas.microsoft.com/office/drawing/2014/main" xmlns="" id="{0AB96B03-E411-43C5-9F4E-1D27EEF3F6D7}"/>
                </a:ext>
              </a:extLst>
            </p:cNvPr>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1" name="Google Shape;4277;p38">
              <a:extLst>
                <a:ext uri="{FF2B5EF4-FFF2-40B4-BE49-F238E27FC236}">
                  <a16:creationId xmlns:a16="http://schemas.microsoft.com/office/drawing/2014/main" xmlns="" id="{3D645058-73B5-4D1E-941C-D8D6ED4DB9A7}"/>
                </a:ext>
              </a:extLst>
            </p:cNvPr>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2" name="Google Shape;4278;p38">
              <a:extLst>
                <a:ext uri="{FF2B5EF4-FFF2-40B4-BE49-F238E27FC236}">
                  <a16:creationId xmlns:a16="http://schemas.microsoft.com/office/drawing/2014/main" xmlns="" id="{328101A7-5FE6-4A45-8A04-532A2605BDBA}"/>
                </a:ext>
              </a:extLst>
            </p:cNvPr>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3" name="Google Shape;4279;p38">
              <a:extLst>
                <a:ext uri="{FF2B5EF4-FFF2-40B4-BE49-F238E27FC236}">
                  <a16:creationId xmlns:a16="http://schemas.microsoft.com/office/drawing/2014/main" xmlns="" id="{B1C65C3A-96BA-4F14-91FB-5713A8B76B52}"/>
                </a:ext>
              </a:extLst>
            </p:cNvPr>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4" name="Google Shape;4280;p38">
              <a:extLst>
                <a:ext uri="{FF2B5EF4-FFF2-40B4-BE49-F238E27FC236}">
                  <a16:creationId xmlns:a16="http://schemas.microsoft.com/office/drawing/2014/main" xmlns="" id="{058F4915-687A-4BA3-BA87-13E2D43CE553}"/>
                </a:ext>
              </a:extLst>
            </p:cNvPr>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5" name="Google Shape;4281;p38">
              <a:extLst>
                <a:ext uri="{FF2B5EF4-FFF2-40B4-BE49-F238E27FC236}">
                  <a16:creationId xmlns:a16="http://schemas.microsoft.com/office/drawing/2014/main" xmlns="" id="{B5A1BE50-0537-4A02-942E-F06FE05CA328}"/>
                </a:ext>
              </a:extLst>
            </p:cNvPr>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6" name="Google Shape;4282;p38">
              <a:extLst>
                <a:ext uri="{FF2B5EF4-FFF2-40B4-BE49-F238E27FC236}">
                  <a16:creationId xmlns:a16="http://schemas.microsoft.com/office/drawing/2014/main" xmlns="" id="{042C677F-DFBA-41A6-8B08-992FDC8AE159}"/>
                </a:ext>
              </a:extLst>
            </p:cNvPr>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7" name="Google Shape;4283;p38">
              <a:extLst>
                <a:ext uri="{FF2B5EF4-FFF2-40B4-BE49-F238E27FC236}">
                  <a16:creationId xmlns:a16="http://schemas.microsoft.com/office/drawing/2014/main" xmlns="" id="{946D6F17-2681-415D-927F-E4410E3DAEA5}"/>
                </a:ext>
              </a:extLst>
            </p:cNvPr>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8" name="Google Shape;4284;p38">
              <a:extLst>
                <a:ext uri="{FF2B5EF4-FFF2-40B4-BE49-F238E27FC236}">
                  <a16:creationId xmlns:a16="http://schemas.microsoft.com/office/drawing/2014/main" xmlns="" id="{2BB995C2-764A-47E7-AFF8-2112A0D3C2F0}"/>
                </a:ext>
              </a:extLst>
            </p:cNvPr>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9" name="Google Shape;4285;p38">
              <a:extLst>
                <a:ext uri="{FF2B5EF4-FFF2-40B4-BE49-F238E27FC236}">
                  <a16:creationId xmlns:a16="http://schemas.microsoft.com/office/drawing/2014/main" xmlns="" id="{B156DF9C-4076-4BEC-8EA0-ED278C840C80}"/>
                </a:ext>
              </a:extLst>
            </p:cNvPr>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0" name="Google Shape;4286;p38">
              <a:extLst>
                <a:ext uri="{FF2B5EF4-FFF2-40B4-BE49-F238E27FC236}">
                  <a16:creationId xmlns:a16="http://schemas.microsoft.com/office/drawing/2014/main" xmlns="" id="{3EA4A371-AAE6-48BC-8C78-7B8C295EA9CC}"/>
                </a:ext>
              </a:extLst>
            </p:cNvPr>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1" name="Google Shape;4287;p38">
              <a:extLst>
                <a:ext uri="{FF2B5EF4-FFF2-40B4-BE49-F238E27FC236}">
                  <a16:creationId xmlns:a16="http://schemas.microsoft.com/office/drawing/2014/main" xmlns="" id="{7DF8D91C-08AB-4B59-AAC2-F0757EE63CB3}"/>
                </a:ext>
              </a:extLst>
            </p:cNvPr>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2" name="Google Shape;4288;p38">
              <a:extLst>
                <a:ext uri="{FF2B5EF4-FFF2-40B4-BE49-F238E27FC236}">
                  <a16:creationId xmlns:a16="http://schemas.microsoft.com/office/drawing/2014/main" xmlns="" id="{9B5E399C-2F68-44FE-9500-B6B331B16453}"/>
                </a:ext>
              </a:extLst>
            </p:cNvPr>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3" name="Google Shape;4289;p38">
              <a:extLst>
                <a:ext uri="{FF2B5EF4-FFF2-40B4-BE49-F238E27FC236}">
                  <a16:creationId xmlns:a16="http://schemas.microsoft.com/office/drawing/2014/main" xmlns="" id="{96DD95FD-2BA8-4E5C-AD8F-3662C2E8A085}"/>
                </a:ext>
              </a:extLst>
            </p:cNvPr>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4" name="Google Shape;4290;p38">
              <a:extLst>
                <a:ext uri="{FF2B5EF4-FFF2-40B4-BE49-F238E27FC236}">
                  <a16:creationId xmlns:a16="http://schemas.microsoft.com/office/drawing/2014/main" xmlns="" id="{6896C11F-C110-4A3C-9CA4-29224563FCD6}"/>
                </a:ext>
              </a:extLst>
            </p:cNvPr>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5" name="Google Shape;4291;p38">
              <a:extLst>
                <a:ext uri="{FF2B5EF4-FFF2-40B4-BE49-F238E27FC236}">
                  <a16:creationId xmlns:a16="http://schemas.microsoft.com/office/drawing/2014/main" xmlns="" id="{C221F843-BF53-4917-880D-D42E391512DB}"/>
                </a:ext>
              </a:extLst>
            </p:cNvPr>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6" name="Google Shape;4292;p38">
              <a:extLst>
                <a:ext uri="{FF2B5EF4-FFF2-40B4-BE49-F238E27FC236}">
                  <a16:creationId xmlns:a16="http://schemas.microsoft.com/office/drawing/2014/main" xmlns="" id="{52AD7327-49AD-4927-9405-DF75B4E8E83C}"/>
                </a:ext>
              </a:extLst>
            </p:cNvPr>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7" name="Google Shape;4293;p38">
              <a:extLst>
                <a:ext uri="{FF2B5EF4-FFF2-40B4-BE49-F238E27FC236}">
                  <a16:creationId xmlns:a16="http://schemas.microsoft.com/office/drawing/2014/main" xmlns="" id="{61A878B2-E4E1-48F3-AB23-96EBCC3B5AFA}"/>
                </a:ext>
              </a:extLst>
            </p:cNvPr>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8" name="Google Shape;4294;p38">
              <a:extLst>
                <a:ext uri="{FF2B5EF4-FFF2-40B4-BE49-F238E27FC236}">
                  <a16:creationId xmlns:a16="http://schemas.microsoft.com/office/drawing/2014/main" xmlns="" id="{43DB69F8-25B0-4817-BD5E-B1E4D98189AD}"/>
                </a:ext>
              </a:extLst>
            </p:cNvPr>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9" name="Google Shape;4295;p38">
              <a:extLst>
                <a:ext uri="{FF2B5EF4-FFF2-40B4-BE49-F238E27FC236}">
                  <a16:creationId xmlns:a16="http://schemas.microsoft.com/office/drawing/2014/main" xmlns="" id="{68ECC829-DBAC-4E4E-AA58-4596435FBD5C}"/>
                </a:ext>
              </a:extLst>
            </p:cNvPr>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0" name="Google Shape;4296;p38">
              <a:extLst>
                <a:ext uri="{FF2B5EF4-FFF2-40B4-BE49-F238E27FC236}">
                  <a16:creationId xmlns:a16="http://schemas.microsoft.com/office/drawing/2014/main" xmlns="" id="{48186944-040F-4E21-B0D9-28788B664F1F}"/>
                </a:ext>
              </a:extLst>
            </p:cNvPr>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1" name="Google Shape;4297;p38">
              <a:extLst>
                <a:ext uri="{FF2B5EF4-FFF2-40B4-BE49-F238E27FC236}">
                  <a16:creationId xmlns:a16="http://schemas.microsoft.com/office/drawing/2014/main" xmlns="" id="{917319B4-9827-4571-8325-35CFC8CE2A7A}"/>
                </a:ext>
              </a:extLst>
            </p:cNvPr>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2" name="Google Shape;4298;p38">
              <a:extLst>
                <a:ext uri="{FF2B5EF4-FFF2-40B4-BE49-F238E27FC236}">
                  <a16:creationId xmlns:a16="http://schemas.microsoft.com/office/drawing/2014/main" xmlns="" id="{72BEBAF4-0052-4761-BBFC-3A396034D594}"/>
                </a:ext>
              </a:extLst>
            </p:cNvPr>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3" name="Google Shape;4299;p38">
              <a:extLst>
                <a:ext uri="{FF2B5EF4-FFF2-40B4-BE49-F238E27FC236}">
                  <a16:creationId xmlns:a16="http://schemas.microsoft.com/office/drawing/2014/main" xmlns="" id="{3893ED21-8093-4AD1-BE3D-8A3D190DB623}"/>
                </a:ext>
              </a:extLst>
            </p:cNvPr>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4" name="Google Shape;4300;p38">
              <a:extLst>
                <a:ext uri="{FF2B5EF4-FFF2-40B4-BE49-F238E27FC236}">
                  <a16:creationId xmlns:a16="http://schemas.microsoft.com/office/drawing/2014/main" xmlns="" id="{187C35E0-7D32-4C96-A360-FC35ADAA0BB5}"/>
                </a:ext>
              </a:extLst>
            </p:cNvPr>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5" name="Google Shape;4301;p38">
              <a:extLst>
                <a:ext uri="{FF2B5EF4-FFF2-40B4-BE49-F238E27FC236}">
                  <a16:creationId xmlns:a16="http://schemas.microsoft.com/office/drawing/2014/main" xmlns="" id="{EC1924E2-59B2-4BF4-B32B-E59059380861}"/>
                </a:ext>
              </a:extLst>
            </p:cNvPr>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6" name="Google Shape;4302;p38">
              <a:extLst>
                <a:ext uri="{FF2B5EF4-FFF2-40B4-BE49-F238E27FC236}">
                  <a16:creationId xmlns:a16="http://schemas.microsoft.com/office/drawing/2014/main" xmlns="" id="{1FD17A33-AF24-4A45-99E9-B705DB28BD1B}"/>
                </a:ext>
              </a:extLst>
            </p:cNvPr>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7" name="Google Shape;4303;p38">
              <a:extLst>
                <a:ext uri="{FF2B5EF4-FFF2-40B4-BE49-F238E27FC236}">
                  <a16:creationId xmlns:a16="http://schemas.microsoft.com/office/drawing/2014/main" xmlns="" id="{17E5CA37-D226-49E7-837E-BEA9DF22AB62}"/>
                </a:ext>
              </a:extLst>
            </p:cNvPr>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8" name="Google Shape;4304;p38">
              <a:extLst>
                <a:ext uri="{FF2B5EF4-FFF2-40B4-BE49-F238E27FC236}">
                  <a16:creationId xmlns:a16="http://schemas.microsoft.com/office/drawing/2014/main" xmlns="" id="{D2AE6599-CF63-43F6-B283-E77EBA592649}"/>
                </a:ext>
              </a:extLst>
            </p:cNvPr>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9" name="Google Shape;4305;p38">
              <a:extLst>
                <a:ext uri="{FF2B5EF4-FFF2-40B4-BE49-F238E27FC236}">
                  <a16:creationId xmlns:a16="http://schemas.microsoft.com/office/drawing/2014/main" xmlns="" id="{F90BE726-A4FC-42E4-936D-332A96818BA7}"/>
                </a:ext>
              </a:extLst>
            </p:cNvPr>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0" name="Google Shape;4306;p38">
              <a:extLst>
                <a:ext uri="{FF2B5EF4-FFF2-40B4-BE49-F238E27FC236}">
                  <a16:creationId xmlns:a16="http://schemas.microsoft.com/office/drawing/2014/main" xmlns="" id="{EFCBD619-931C-4AE3-A124-DCFBAE1D63C4}"/>
                </a:ext>
              </a:extLst>
            </p:cNvPr>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1" name="Google Shape;4307;p38">
              <a:extLst>
                <a:ext uri="{FF2B5EF4-FFF2-40B4-BE49-F238E27FC236}">
                  <a16:creationId xmlns:a16="http://schemas.microsoft.com/office/drawing/2014/main" xmlns="" id="{CCF799B4-1539-42EB-A3BE-53ED05B13208}"/>
                </a:ext>
              </a:extLst>
            </p:cNvPr>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2" name="Google Shape;4308;p38">
              <a:extLst>
                <a:ext uri="{FF2B5EF4-FFF2-40B4-BE49-F238E27FC236}">
                  <a16:creationId xmlns:a16="http://schemas.microsoft.com/office/drawing/2014/main" xmlns="" id="{7902ED99-A6A0-4BF7-8EEB-C21B8E72054D}"/>
                </a:ext>
              </a:extLst>
            </p:cNvPr>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3" name="Google Shape;4309;p38">
              <a:extLst>
                <a:ext uri="{FF2B5EF4-FFF2-40B4-BE49-F238E27FC236}">
                  <a16:creationId xmlns:a16="http://schemas.microsoft.com/office/drawing/2014/main" xmlns="" id="{93F0D89D-DC3A-4B89-AE47-5D76B67EE467}"/>
                </a:ext>
              </a:extLst>
            </p:cNvPr>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4" name="Google Shape;4310;p38">
              <a:extLst>
                <a:ext uri="{FF2B5EF4-FFF2-40B4-BE49-F238E27FC236}">
                  <a16:creationId xmlns:a16="http://schemas.microsoft.com/office/drawing/2014/main" xmlns="" id="{C0E61559-E2C3-41DD-8735-99F92D4FAD9E}"/>
                </a:ext>
              </a:extLst>
            </p:cNvPr>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5" name="Google Shape;4311;p38">
              <a:extLst>
                <a:ext uri="{FF2B5EF4-FFF2-40B4-BE49-F238E27FC236}">
                  <a16:creationId xmlns:a16="http://schemas.microsoft.com/office/drawing/2014/main" xmlns="" id="{4883FF64-A065-48C8-8A6A-3929ABBB0FCD}"/>
                </a:ext>
              </a:extLst>
            </p:cNvPr>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6" name="Google Shape;4312;p38">
              <a:extLst>
                <a:ext uri="{FF2B5EF4-FFF2-40B4-BE49-F238E27FC236}">
                  <a16:creationId xmlns:a16="http://schemas.microsoft.com/office/drawing/2014/main" xmlns="" id="{C7F057E7-082A-4BD1-806F-DE99A33470B1}"/>
                </a:ext>
              </a:extLst>
            </p:cNvPr>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7" name="Google Shape;4313;p38">
              <a:extLst>
                <a:ext uri="{FF2B5EF4-FFF2-40B4-BE49-F238E27FC236}">
                  <a16:creationId xmlns:a16="http://schemas.microsoft.com/office/drawing/2014/main" xmlns="" id="{01894A5B-1D8A-4A94-A897-B993F2BB0CB9}"/>
                </a:ext>
              </a:extLst>
            </p:cNvPr>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798" name="Google Shape;4314;p38">
              <a:extLst>
                <a:ext uri="{FF2B5EF4-FFF2-40B4-BE49-F238E27FC236}">
                  <a16:creationId xmlns:a16="http://schemas.microsoft.com/office/drawing/2014/main" xmlns="" id="{7EE6A0BB-0E0D-4A88-9325-80FD3DA85A69}"/>
                </a:ext>
              </a:extLst>
            </p:cNvPr>
            <p:cNvGrpSpPr/>
            <p:nvPr/>
          </p:nvGrpSpPr>
          <p:grpSpPr>
            <a:xfrm>
              <a:off x="2941619" y="3895613"/>
              <a:ext cx="483621" cy="510995"/>
              <a:chOff x="4345944" y="4626313"/>
              <a:chExt cx="483621" cy="510995"/>
            </a:xfrm>
          </p:grpSpPr>
          <p:grpSp>
            <p:nvGrpSpPr>
              <p:cNvPr id="805" name="Google Shape;4315;p38">
                <a:extLst>
                  <a:ext uri="{FF2B5EF4-FFF2-40B4-BE49-F238E27FC236}">
                    <a16:creationId xmlns:a16="http://schemas.microsoft.com/office/drawing/2014/main" xmlns="" id="{E937683C-199C-45C6-8F0F-A3382665258F}"/>
                  </a:ext>
                </a:extLst>
              </p:cNvPr>
              <p:cNvGrpSpPr/>
              <p:nvPr/>
            </p:nvGrpSpPr>
            <p:grpSpPr>
              <a:xfrm>
                <a:off x="4345944" y="4852987"/>
                <a:ext cx="474200" cy="284321"/>
                <a:chOff x="4345944" y="4852987"/>
                <a:chExt cx="474200" cy="284321"/>
              </a:xfrm>
            </p:grpSpPr>
            <p:sp>
              <p:nvSpPr>
                <p:cNvPr id="816" name="Google Shape;4316;p38">
                  <a:extLst>
                    <a:ext uri="{FF2B5EF4-FFF2-40B4-BE49-F238E27FC236}">
                      <a16:creationId xmlns:a16="http://schemas.microsoft.com/office/drawing/2014/main" xmlns="" id="{9138942F-39FC-4842-8505-8D19E8D82623}"/>
                    </a:ext>
                  </a:extLst>
                </p:cNvPr>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7" name="Google Shape;4317;p38">
                  <a:extLst>
                    <a:ext uri="{FF2B5EF4-FFF2-40B4-BE49-F238E27FC236}">
                      <a16:creationId xmlns:a16="http://schemas.microsoft.com/office/drawing/2014/main" xmlns="" id="{67969DC7-E965-4696-94B1-8626F7FC71C8}"/>
                    </a:ext>
                  </a:extLst>
                </p:cNvPr>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8" name="Google Shape;4318;p38">
                  <a:extLst>
                    <a:ext uri="{FF2B5EF4-FFF2-40B4-BE49-F238E27FC236}">
                      <a16:creationId xmlns:a16="http://schemas.microsoft.com/office/drawing/2014/main" xmlns="" id="{936C6037-0C40-4A87-AE04-D61A0E8D4F7D}"/>
                    </a:ext>
                  </a:extLst>
                </p:cNvPr>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819" name="Google Shape;4319;p38">
                  <a:extLst>
                    <a:ext uri="{FF2B5EF4-FFF2-40B4-BE49-F238E27FC236}">
                      <a16:creationId xmlns:a16="http://schemas.microsoft.com/office/drawing/2014/main" xmlns="" id="{1A987889-3231-4E24-AC77-2FF32A586D22}"/>
                    </a:ext>
                  </a:extLst>
                </p:cNvPr>
                <p:cNvGrpSpPr/>
                <p:nvPr/>
              </p:nvGrpSpPr>
              <p:grpSpPr>
                <a:xfrm>
                  <a:off x="4457040" y="4985575"/>
                  <a:ext cx="133724" cy="77247"/>
                  <a:chOff x="4457040" y="4985575"/>
                  <a:chExt cx="133724" cy="77247"/>
                </a:xfrm>
              </p:grpSpPr>
              <p:sp>
                <p:nvSpPr>
                  <p:cNvPr id="884" name="Google Shape;4320;p38">
                    <a:extLst>
                      <a:ext uri="{FF2B5EF4-FFF2-40B4-BE49-F238E27FC236}">
                        <a16:creationId xmlns:a16="http://schemas.microsoft.com/office/drawing/2014/main" xmlns="" id="{41D03A0B-2EF2-4323-96DA-3CAB8C4AE7EE}"/>
                      </a:ext>
                    </a:extLst>
                  </p:cNvPr>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5" name="Google Shape;4321;p38">
                    <a:extLst>
                      <a:ext uri="{FF2B5EF4-FFF2-40B4-BE49-F238E27FC236}">
                        <a16:creationId xmlns:a16="http://schemas.microsoft.com/office/drawing/2014/main" xmlns="" id="{E93C1649-1735-408C-8E8D-EA29DC3ED54B}"/>
                      </a:ext>
                    </a:extLst>
                  </p:cNvPr>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820" name="Google Shape;4322;p38">
                  <a:extLst>
                    <a:ext uri="{FF2B5EF4-FFF2-40B4-BE49-F238E27FC236}">
                      <a16:creationId xmlns:a16="http://schemas.microsoft.com/office/drawing/2014/main" xmlns="" id="{148FE442-50DE-420E-BB78-0CF12F3828E6}"/>
                    </a:ext>
                  </a:extLst>
                </p:cNvPr>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1" name="Google Shape;4323;p38">
                  <a:extLst>
                    <a:ext uri="{FF2B5EF4-FFF2-40B4-BE49-F238E27FC236}">
                      <a16:creationId xmlns:a16="http://schemas.microsoft.com/office/drawing/2014/main" xmlns="" id="{CB9396CD-D134-4D67-9756-43E0888E2524}"/>
                    </a:ext>
                  </a:extLst>
                </p:cNvPr>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2" name="Google Shape;4324;p38">
                  <a:extLst>
                    <a:ext uri="{FF2B5EF4-FFF2-40B4-BE49-F238E27FC236}">
                      <a16:creationId xmlns:a16="http://schemas.microsoft.com/office/drawing/2014/main" xmlns="" id="{6B9F1B99-B56A-4952-B448-E1551B13EB2F}"/>
                    </a:ext>
                  </a:extLst>
                </p:cNvPr>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3" name="Google Shape;4325;p38">
                  <a:extLst>
                    <a:ext uri="{FF2B5EF4-FFF2-40B4-BE49-F238E27FC236}">
                      <a16:creationId xmlns:a16="http://schemas.microsoft.com/office/drawing/2014/main" xmlns="" id="{5BB30417-77B7-4184-95B0-012C9752D0A9}"/>
                    </a:ext>
                  </a:extLst>
                </p:cNvPr>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4" name="Google Shape;4326;p38">
                  <a:extLst>
                    <a:ext uri="{FF2B5EF4-FFF2-40B4-BE49-F238E27FC236}">
                      <a16:creationId xmlns:a16="http://schemas.microsoft.com/office/drawing/2014/main" xmlns="" id="{B810C210-4509-442A-9803-185021140CDE}"/>
                    </a:ext>
                  </a:extLst>
                </p:cNvPr>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5" name="Google Shape;4327;p38">
                  <a:extLst>
                    <a:ext uri="{FF2B5EF4-FFF2-40B4-BE49-F238E27FC236}">
                      <a16:creationId xmlns:a16="http://schemas.microsoft.com/office/drawing/2014/main" xmlns="" id="{230A1CCB-5761-41CF-8D26-057407DD9567}"/>
                    </a:ext>
                  </a:extLst>
                </p:cNvPr>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6" name="Google Shape;4328;p38">
                  <a:extLst>
                    <a:ext uri="{FF2B5EF4-FFF2-40B4-BE49-F238E27FC236}">
                      <a16:creationId xmlns:a16="http://schemas.microsoft.com/office/drawing/2014/main" xmlns="" id="{21645CB8-1D05-4D56-B1B7-0651BF1C84B3}"/>
                    </a:ext>
                  </a:extLst>
                </p:cNvPr>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7" name="Google Shape;4329;p38">
                  <a:extLst>
                    <a:ext uri="{FF2B5EF4-FFF2-40B4-BE49-F238E27FC236}">
                      <a16:creationId xmlns:a16="http://schemas.microsoft.com/office/drawing/2014/main" xmlns="" id="{8B6CAB7F-8503-438A-9038-8F27B35B95F0}"/>
                    </a:ext>
                  </a:extLst>
                </p:cNvPr>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8" name="Google Shape;4330;p38">
                  <a:extLst>
                    <a:ext uri="{FF2B5EF4-FFF2-40B4-BE49-F238E27FC236}">
                      <a16:creationId xmlns:a16="http://schemas.microsoft.com/office/drawing/2014/main" xmlns="" id="{28125A51-6144-4C2E-93CA-CE142E55B6A3}"/>
                    </a:ext>
                  </a:extLst>
                </p:cNvPr>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9" name="Google Shape;4331;p38">
                  <a:extLst>
                    <a:ext uri="{FF2B5EF4-FFF2-40B4-BE49-F238E27FC236}">
                      <a16:creationId xmlns:a16="http://schemas.microsoft.com/office/drawing/2014/main" xmlns="" id="{3AD6B43B-F384-4A58-99B4-C52E2BC6789A}"/>
                    </a:ext>
                  </a:extLst>
                </p:cNvPr>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0" name="Google Shape;4332;p38">
                  <a:extLst>
                    <a:ext uri="{FF2B5EF4-FFF2-40B4-BE49-F238E27FC236}">
                      <a16:creationId xmlns:a16="http://schemas.microsoft.com/office/drawing/2014/main" xmlns="" id="{CDD6B09A-AE6C-467C-AC5C-67DF044B2347}"/>
                    </a:ext>
                  </a:extLst>
                </p:cNvPr>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1" name="Google Shape;4333;p38">
                  <a:extLst>
                    <a:ext uri="{FF2B5EF4-FFF2-40B4-BE49-F238E27FC236}">
                      <a16:creationId xmlns:a16="http://schemas.microsoft.com/office/drawing/2014/main" xmlns="" id="{52D9AF5A-DD9A-418C-BE0B-76EFD8EA3097}"/>
                    </a:ext>
                  </a:extLst>
                </p:cNvPr>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2" name="Google Shape;4334;p38">
                  <a:extLst>
                    <a:ext uri="{FF2B5EF4-FFF2-40B4-BE49-F238E27FC236}">
                      <a16:creationId xmlns:a16="http://schemas.microsoft.com/office/drawing/2014/main" xmlns="" id="{90AA73DA-2E22-48C0-86EC-3808D08727D5}"/>
                    </a:ext>
                  </a:extLst>
                </p:cNvPr>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3" name="Google Shape;4335;p38">
                  <a:extLst>
                    <a:ext uri="{FF2B5EF4-FFF2-40B4-BE49-F238E27FC236}">
                      <a16:creationId xmlns:a16="http://schemas.microsoft.com/office/drawing/2014/main" xmlns="" id="{386E0588-CDA3-4902-A6A8-49277A291D02}"/>
                    </a:ext>
                  </a:extLst>
                </p:cNvPr>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4" name="Google Shape;4336;p38">
                  <a:extLst>
                    <a:ext uri="{FF2B5EF4-FFF2-40B4-BE49-F238E27FC236}">
                      <a16:creationId xmlns:a16="http://schemas.microsoft.com/office/drawing/2014/main" xmlns="" id="{77E7354C-9693-4016-9311-82CCD530E614}"/>
                    </a:ext>
                  </a:extLst>
                </p:cNvPr>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5" name="Google Shape;4337;p38">
                  <a:extLst>
                    <a:ext uri="{FF2B5EF4-FFF2-40B4-BE49-F238E27FC236}">
                      <a16:creationId xmlns:a16="http://schemas.microsoft.com/office/drawing/2014/main" xmlns="" id="{44186E95-51D5-4C06-8FCE-05EF3FEBDD19}"/>
                    </a:ext>
                  </a:extLst>
                </p:cNvPr>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6" name="Google Shape;4338;p38">
                  <a:extLst>
                    <a:ext uri="{FF2B5EF4-FFF2-40B4-BE49-F238E27FC236}">
                      <a16:creationId xmlns:a16="http://schemas.microsoft.com/office/drawing/2014/main" xmlns="" id="{D48F94E3-5C6D-4C90-8C55-020C60CB11A0}"/>
                    </a:ext>
                  </a:extLst>
                </p:cNvPr>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7" name="Google Shape;4339;p38">
                  <a:extLst>
                    <a:ext uri="{FF2B5EF4-FFF2-40B4-BE49-F238E27FC236}">
                      <a16:creationId xmlns:a16="http://schemas.microsoft.com/office/drawing/2014/main" xmlns="" id="{DF683750-8F56-4A6E-9C46-37E4BAF3827C}"/>
                    </a:ext>
                  </a:extLst>
                </p:cNvPr>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8" name="Google Shape;4340;p38">
                  <a:extLst>
                    <a:ext uri="{FF2B5EF4-FFF2-40B4-BE49-F238E27FC236}">
                      <a16:creationId xmlns:a16="http://schemas.microsoft.com/office/drawing/2014/main" xmlns="" id="{B1E86FC1-E0EA-411C-A35A-1E6B5493B8BA}"/>
                    </a:ext>
                  </a:extLst>
                </p:cNvPr>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9" name="Google Shape;4341;p38">
                  <a:extLst>
                    <a:ext uri="{FF2B5EF4-FFF2-40B4-BE49-F238E27FC236}">
                      <a16:creationId xmlns:a16="http://schemas.microsoft.com/office/drawing/2014/main" xmlns="" id="{B48BE11D-6067-4772-9AAF-E0739FC3C32C}"/>
                    </a:ext>
                  </a:extLst>
                </p:cNvPr>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0" name="Google Shape;4342;p38">
                  <a:extLst>
                    <a:ext uri="{FF2B5EF4-FFF2-40B4-BE49-F238E27FC236}">
                      <a16:creationId xmlns:a16="http://schemas.microsoft.com/office/drawing/2014/main" xmlns="" id="{938BD46E-585F-4E5F-8A57-33C0BBD2052D}"/>
                    </a:ext>
                  </a:extLst>
                </p:cNvPr>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1" name="Google Shape;4343;p38">
                  <a:extLst>
                    <a:ext uri="{FF2B5EF4-FFF2-40B4-BE49-F238E27FC236}">
                      <a16:creationId xmlns:a16="http://schemas.microsoft.com/office/drawing/2014/main" xmlns="" id="{DCF0BCAD-B3BF-4AF3-9971-8BF043FA373A}"/>
                    </a:ext>
                  </a:extLst>
                </p:cNvPr>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2" name="Google Shape;4344;p38">
                  <a:extLst>
                    <a:ext uri="{FF2B5EF4-FFF2-40B4-BE49-F238E27FC236}">
                      <a16:creationId xmlns:a16="http://schemas.microsoft.com/office/drawing/2014/main" xmlns="" id="{927A7771-1BE1-43B1-9E79-E6FC350AE6CA}"/>
                    </a:ext>
                  </a:extLst>
                </p:cNvPr>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3" name="Google Shape;4345;p38">
                  <a:extLst>
                    <a:ext uri="{FF2B5EF4-FFF2-40B4-BE49-F238E27FC236}">
                      <a16:creationId xmlns:a16="http://schemas.microsoft.com/office/drawing/2014/main" xmlns="" id="{26607270-CB79-4E54-92FE-924D9C820936}"/>
                    </a:ext>
                  </a:extLst>
                </p:cNvPr>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4" name="Google Shape;4346;p38">
                  <a:extLst>
                    <a:ext uri="{FF2B5EF4-FFF2-40B4-BE49-F238E27FC236}">
                      <a16:creationId xmlns:a16="http://schemas.microsoft.com/office/drawing/2014/main" xmlns="" id="{EB40C857-21F6-4FB9-8CEE-C867720CCF1B}"/>
                    </a:ext>
                  </a:extLst>
                </p:cNvPr>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5" name="Google Shape;4347;p38">
                  <a:extLst>
                    <a:ext uri="{FF2B5EF4-FFF2-40B4-BE49-F238E27FC236}">
                      <a16:creationId xmlns:a16="http://schemas.microsoft.com/office/drawing/2014/main" xmlns="" id="{3A6179A9-E3A5-4F9A-A6DE-4A067D70788B}"/>
                    </a:ext>
                  </a:extLst>
                </p:cNvPr>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6" name="Google Shape;4348;p38">
                  <a:extLst>
                    <a:ext uri="{FF2B5EF4-FFF2-40B4-BE49-F238E27FC236}">
                      <a16:creationId xmlns:a16="http://schemas.microsoft.com/office/drawing/2014/main" xmlns="" id="{BB969FB3-045A-446F-89C1-B08682C187F7}"/>
                    </a:ext>
                  </a:extLst>
                </p:cNvPr>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7" name="Google Shape;4349;p38">
                  <a:extLst>
                    <a:ext uri="{FF2B5EF4-FFF2-40B4-BE49-F238E27FC236}">
                      <a16:creationId xmlns:a16="http://schemas.microsoft.com/office/drawing/2014/main" xmlns="" id="{2C508C23-FF34-4187-B49A-4D9AC3A9C26E}"/>
                    </a:ext>
                  </a:extLst>
                </p:cNvPr>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8" name="Google Shape;4350;p38">
                  <a:extLst>
                    <a:ext uri="{FF2B5EF4-FFF2-40B4-BE49-F238E27FC236}">
                      <a16:creationId xmlns:a16="http://schemas.microsoft.com/office/drawing/2014/main" xmlns="" id="{78137B5F-ABEC-4CF3-B26A-E80C3FFAF057}"/>
                    </a:ext>
                  </a:extLst>
                </p:cNvPr>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9" name="Google Shape;4351;p38">
                  <a:extLst>
                    <a:ext uri="{FF2B5EF4-FFF2-40B4-BE49-F238E27FC236}">
                      <a16:creationId xmlns:a16="http://schemas.microsoft.com/office/drawing/2014/main" xmlns="" id="{A69AA08F-776B-405C-A4F6-3BE93625E40F}"/>
                    </a:ext>
                  </a:extLst>
                </p:cNvPr>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0" name="Google Shape;4352;p38">
                  <a:extLst>
                    <a:ext uri="{FF2B5EF4-FFF2-40B4-BE49-F238E27FC236}">
                      <a16:creationId xmlns:a16="http://schemas.microsoft.com/office/drawing/2014/main" xmlns="" id="{01E67B29-0609-40FB-ACCA-7F6BEF940971}"/>
                    </a:ext>
                  </a:extLst>
                </p:cNvPr>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1" name="Google Shape;4353;p38">
                  <a:extLst>
                    <a:ext uri="{FF2B5EF4-FFF2-40B4-BE49-F238E27FC236}">
                      <a16:creationId xmlns:a16="http://schemas.microsoft.com/office/drawing/2014/main" xmlns="" id="{E23B4E0F-1DB1-4C65-8471-0B88D08685CC}"/>
                    </a:ext>
                  </a:extLst>
                </p:cNvPr>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2" name="Google Shape;4354;p38">
                  <a:extLst>
                    <a:ext uri="{FF2B5EF4-FFF2-40B4-BE49-F238E27FC236}">
                      <a16:creationId xmlns:a16="http://schemas.microsoft.com/office/drawing/2014/main" xmlns="" id="{A6AD04C0-5411-4480-BA0A-0D7F53C50D18}"/>
                    </a:ext>
                  </a:extLst>
                </p:cNvPr>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3" name="Google Shape;4355;p38">
                  <a:extLst>
                    <a:ext uri="{FF2B5EF4-FFF2-40B4-BE49-F238E27FC236}">
                      <a16:creationId xmlns:a16="http://schemas.microsoft.com/office/drawing/2014/main" xmlns="" id="{2AEF559F-8962-4748-9706-750E21BF0F15}"/>
                    </a:ext>
                  </a:extLst>
                </p:cNvPr>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4" name="Google Shape;4356;p38">
                  <a:extLst>
                    <a:ext uri="{FF2B5EF4-FFF2-40B4-BE49-F238E27FC236}">
                      <a16:creationId xmlns:a16="http://schemas.microsoft.com/office/drawing/2014/main" xmlns="" id="{81CA0201-0774-41EC-8412-D49EEBBCE8C4}"/>
                    </a:ext>
                  </a:extLst>
                </p:cNvPr>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5" name="Google Shape;4357;p38">
                  <a:extLst>
                    <a:ext uri="{FF2B5EF4-FFF2-40B4-BE49-F238E27FC236}">
                      <a16:creationId xmlns:a16="http://schemas.microsoft.com/office/drawing/2014/main" xmlns="" id="{E9524960-4317-4A05-B95E-A621C204D371}"/>
                    </a:ext>
                  </a:extLst>
                </p:cNvPr>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6" name="Google Shape;4358;p38">
                  <a:extLst>
                    <a:ext uri="{FF2B5EF4-FFF2-40B4-BE49-F238E27FC236}">
                      <a16:creationId xmlns:a16="http://schemas.microsoft.com/office/drawing/2014/main" xmlns="" id="{4114D77E-9B2D-4350-8618-D18776A0BB65}"/>
                    </a:ext>
                  </a:extLst>
                </p:cNvPr>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7" name="Google Shape;4359;p38">
                  <a:extLst>
                    <a:ext uri="{FF2B5EF4-FFF2-40B4-BE49-F238E27FC236}">
                      <a16:creationId xmlns:a16="http://schemas.microsoft.com/office/drawing/2014/main" xmlns="" id="{93161067-810F-42FE-BF2F-93D99A9B5E8C}"/>
                    </a:ext>
                  </a:extLst>
                </p:cNvPr>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8" name="Google Shape;4360;p38">
                  <a:extLst>
                    <a:ext uri="{FF2B5EF4-FFF2-40B4-BE49-F238E27FC236}">
                      <a16:creationId xmlns:a16="http://schemas.microsoft.com/office/drawing/2014/main" xmlns="" id="{A2EB64F6-2D4D-4FC4-B121-013CAFF49EBE}"/>
                    </a:ext>
                  </a:extLst>
                </p:cNvPr>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9" name="Google Shape;4361;p38">
                  <a:extLst>
                    <a:ext uri="{FF2B5EF4-FFF2-40B4-BE49-F238E27FC236}">
                      <a16:creationId xmlns:a16="http://schemas.microsoft.com/office/drawing/2014/main" xmlns="" id="{85DE3C5B-C664-41DC-8C27-34F1BCB6F434}"/>
                    </a:ext>
                  </a:extLst>
                </p:cNvPr>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0" name="Google Shape;4362;p38">
                  <a:extLst>
                    <a:ext uri="{FF2B5EF4-FFF2-40B4-BE49-F238E27FC236}">
                      <a16:creationId xmlns:a16="http://schemas.microsoft.com/office/drawing/2014/main" xmlns="" id="{1B541763-FBF1-47E8-A716-28DC654D2EFE}"/>
                    </a:ext>
                  </a:extLst>
                </p:cNvPr>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1" name="Google Shape;4363;p38">
                  <a:extLst>
                    <a:ext uri="{FF2B5EF4-FFF2-40B4-BE49-F238E27FC236}">
                      <a16:creationId xmlns:a16="http://schemas.microsoft.com/office/drawing/2014/main" xmlns="" id="{F8F21766-E7E4-4D3E-A82E-9E08A5E1446D}"/>
                    </a:ext>
                  </a:extLst>
                </p:cNvPr>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2" name="Google Shape;4364;p38">
                  <a:extLst>
                    <a:ext uri="{FF2B5EF4-FFF2-40B4-BE49-F238E27FC236}">
                      <a16:creationId xmlns:a16="http://schemas.microsoft.com/office/drawing/2014/main" xmlns="" id="{C369DB53-7841-4549-8F41-488F7F9BB12F}"/>
                    </a:ext>
                  </a:extLst>
                </p:cNvPr>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3" name="Google Shape;4365;p38">
                  <a:extLst>
                    <a:ext uri="{FF2B5EF4-FFF2-40B4-BE49-F238E27FC236}">
                      <a16:creationId xmlns:a16="http://schemas.microsoft.com/office/drawing/2014/main" xmlns="" id="{0D913AF9-E9CC-4DF7-8F90-85247A97D8BD}"/>
                    </a:ext>
                  </a:extLst>
                </p:cNvPr>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4" name="Google Shape;4366;p38">
                  <a:extLst>
                    <a:ext uri="{FF2B5EF4-FFF2-40B4-BE49-F238E27FC236}">
                      <a16:creationId xmlns:a16="http://schemas.microsoft.com/office/drawing/2014/main" xmlns="" id="{9D9A9ECF-6D0D-41BA-96F5-2FB6711D57AD}"/>
                    </a:ext>
                  </a:extLst>
                </p:cNvPr>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5" name="Google Shape;4367;p38">
                  <a:extLst>
                    <a:ext uri="{FF2B5EF4-FFF2-40B4-BE49-F238E27FC236}">
                      <a16:creationId xmlns:a16="http://schemas.microsoft.com/office/drawing/2014/main" xmlns="" id="{30E77F4A-AB8A-4D74-A280-61E7917B2BB7}"/>
                    </a:ext>
                  </a:extLst>
                </p:cNvPr>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6" name="Google Shape;4368;p38">
                  <a:extLst>
                    <a:ext uri="{FF2B5EF4-FFF2-40B4-BE49-F238E27FC236}">
                      <a16:creationId xmlns:a16="http://schemas.microsoft.com/office/drawing/2014/main" xmlns="" id="{FE5D27C7-EFA1-4E35-88B6-FA182DE0BD07}"/>
                    </a:ext>
                  </a:extLst>
                </p:cNvPr>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7" name="Google Shape;4369;p38">
                  <a:extLst>
                    <a:ext uri="{FF2B5EF4-FFF2-40B4-BE49-F238E27FC236}">
                      <a16:creationId xmlns:a16="http://schemas.microsoft.com/office/drawing/2014/main" xmlns="" id="{3DDA9EB4-D7B2-4105-B1AA-E84D3D350008}"/>
                    </a:ext>
                  </a:extLst>
                </p:cNvPr>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8" name="Google Shape;4370;p38">
                  <a:extLst>
                    <a:ext uri="{FF2B5EF4-FFF2-40B4-BE49-F238E27FC236}">
                      <a16:creationId xmlns:a16="http://schemas.microsoft.com/office/drawing/2014/main" xmlns="" id="{72180AB0-22EC-4FE6-B9BD-011893B69665}"/>
                    </a:ext>
                  </a:extLst>
                </p:cNvPr>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9" name="Google Shape;4371;p38">
                  <a:extLst>
                    <a:ext uri="{FF2B5EF4-FFF2-40B4-BE49-F238E27FC236}">
                      <a16:creationId xmlns:a16="http://schemas.microsoft.com/office/drawing/2014/main" xmlns="" id="{A88DD2B7-D1CA-4B3F-B5BF-70969B6B0157}"/>
                    </a:ext>
                  </a:extLst>
                </p:cNvPr>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0" name="Google Shape;4372;p38">
                  <a:extLst>
                    <a:ext uri="{FF2B5EF4-FFF2-40B4-BE49-F238E27FC236}">
                      <a16:creationId xmlns:a16="http://schemas.microsoft.com/office/drawing/2014/main" xmlns="" id="{207BF8FE-D9FF-4D4F-B0F5-DF6CE37B149D}"/>
                    </a:ext>
                  </a:extLst>
                </p:cNvPr>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1" name="Google Shape;4373;p38">
                  <a:extLst>
                    <a:ext uri="{FF2B5EF4-FFF2-40B4-BE49-F238E27FC236}">
                      <a16:creationId xmlns:a16="http://schemas.microsoft.com/office/drawing/2014/main" xmlns="" id="{7BC4E30C-2B7A-4036-9B98-E795A4CEFDB0}"/>
                    </a:ext>
                  </a:extLst>
                </p:cNvPr>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2" name="Google Shape;4374;p38">
                  <a:extLst>
                    <a:ext uri="{FF2B5EF4-FFF2-40B4-BE49-F238E27FC236}">
                      <a16:creationId xmlns:a16="http://schemas.microsoft.com/office/drawing/2014/main" xmlns="" id="{1606DDB0-B0AD-4D77-89B0-D78DAC30EF54}"/>
                    </a:ext>
                  </a:extLst>
                </p:cNvPr>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3" name="Google Shape;4375;p38">
                  <a:extLst>
                    <a:ext uri="{FF2B5EF4-FFF2-40B4-BE49-F238E27FC236}">
                      <a16:creationId xmlns:a16="http://schemas.microsoft.com/office/drawing/2014/main" xmlns="" id="{D43BF0EB-2A6A-4DF4-9A08-F02986D693CC}"/>
                    </a:ext>
                  </a:extLst>
                </p:cNvPr>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4" name="Google Shape;4376;p38">
                  <a:extLst>
                    <a:ext uri="{FF2B5EF4-FFF2-40B4-BE49-F238E27FC236}">
                      <a16:creationId xmlns:a16="http://schemas.microsoft.com/office/drawing/2014/main" xmlns="" id="{9B80D127-D07F-4EEA-BFAF-F2B506642878}"/>
                    </a:ext>
                  </a:extLst>
                </p:cNvPr>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5" name="Google Shape;4377;p38">
                  <a:extLst>
                    <a:ext uri="{FF2B5EF4-FFF2-40B4-BE49-F238E27FC236}">
                      <a16:creationId xmlns:a16="http://schemas.microsoft.com/office/drawing/2014/main" xmlns="" id="{3391BE4F-3C4A-40C0-B243-06CA55C204F8}"/>
                    </a:ext>
                  </a:extLst>
                </p:cNvPr>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6" name="Google Shape;4378;p38">
                  <a:extLst>
                    <a:ext uri="{FF2B5EF4-FFF2-40B4-BE49-F238E27FC236}">
                      <a16:creationId xmlns:a16="http://schemas.microsoft.com/office/drawing/2014/main" xmlns="" id="{BF1FB962-C831-467D-9816-6AA4B050E5D9}"/>
                    </a:ext>
                  </a:extLst>
                </p:cNvPr>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7" name="Google Shape;4379;p38">
                  <a:extLst>
                    <a:ext uri="{FF2B5EF4-FFF2-40B4-BE49-F238E27FC236}">
                      <a16:creationId xmlns:a16="http://schemas.microsoft.com/office/drawing/2014/main" xmlns="" id="{F1AF84AD-CA03-4581-8819-9D683E0EF0B5}"/>
                    </a:ext>
                  </a:extLst>
                </p:cNvPr>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8" name="Google Shape;4380;p38">
                  <a:extLst>
                    <a:ext uri="{FF2B5EF4-FFF2-40B4-BE49-F238E27FC236}">
                      <a16:creationId xmlns:a16="http://schemas.microsoft.com/office/drawing/2014/main" xmlns="" id="{DACB6FCA-4897-47BB-89B4-35790D83B00C}"/>
                    </a:ext>
                  </a:extLst>
                </p:cNvPr>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9" name="Google Shape;4381;p38">
                  <a:extLst>
                    <a:ext uri="{FF2B5EF4-FFF2-40B4-BE49-F238E27FC236}">
                      <a16:creationId xmlns:a16="http://schemas.microsoft.com/office/drawing/2014/main" xmlns="" id="{9550E939-02FB-4922-B98B-3EF1E08DEE02}"/>
                    </a:ext>
                  </a:extLst>
                </p:cNvPr>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0" name="Google Shape;4382;p38">
                  <a:extLst>
                    <a:ext uri="{FF2B5EF4-FFF2-40B4-BE49-F238E27FC236}">
                      <a16:creationId xmlns:a16="http://schemas.microsoft.com/office/drawing/2014/main" xmlns="" id="{8DAF6DD6-6BBE-4812-9F49-CED37814034C}"/>
                    </a:ext>
                  </a:extLst>
                </p:cNvPr>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1" name="Google Shape;4383;p38">
                  <a:extLst>
                    <a:ext uri="{FF2B5EF4-FFF2-40B4-BE49-F238E27FC236}">
                      <a16:creationId xmlns:a16="http://schemas.microsoft.com/office/drawing/2014/main" xmlns="" id="{E8BB44A5-C220-46A6-9EB1-7795B27E7354}"/>
                    </a:ext>
                  </a:extLst>
                </p:cNvPr>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2" name="Google Shape;4384;p38">
                  <a:extLst>
                    <a:ext uri="{FF2B5EF4-FFF2-40B4-BE49-F238E27FC236}">
                      <a16:creationId xmlns:a16="http://schemas.microsoft.com/office/drawing/2014/main" xmlns="" id="{5DEDB6CD-E49A-44ED-B2A5-B8CE22EA4A75}"/>
                    </a:ext>
                  </a:extLst>
                </p:cNvPr>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3" name="Google Shape;4385;p38">
                  <a:extLst>
                    <a:ext uri="{FF2B5EF4-FFF2-40B4-BE49-F238E27FC236}">
                      <a16:creationId xmlns:a16="http://schemas.microsoft.com/office/drawing/2014/main" xmlns="" id="{4AF411AC-9EF7-47C9-AED3-8471D4797C0D}"/>
                    </a:ext>
                  </a:extLst>
                </p:cNvPr>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806" name="Google Shape;4386;p38">
                <a:extLst>
                  <a:ext uri="{FF2B5EF4-FFF2-40B4-BE49-F238E27FC236}">
                    <a16:creationId xmlns:a16="http://schemas.microsoft.com/office/drawing/2014/main" xmlns="" id="{C331BD6F-D23A-4B0F-9416-340C87953850}"/>
                  </a:ext>
                </a:extLst>
              </p:cNvPr>
              <p:cNvGrpSpPr/>
              <p:nvPr/>
            </p:nvGrpSpPr>
            <p:grpSpPr>
              <a:xfrm>
                <a:off x="4543079" y="4626313"/>
                <a:ext cx="286486" cy="386884"/>
                <a:chOff x="4543079" y="4626313"/>
                <a:chExt cx="286486" cy="386884"/>
              </a:xfrm>
            </p:grpSpPr>
            <p:grpSp>
              <p:nvGrpSpPr>
                <p:cNvPr id="807" name="Google Shape;4387;p38">
                  <a:extLst>
                    <a:ext uri="{FF2B5EF4-FFF2-40B4-BE49-F238E27FC236}">
                      <a16:creationId xmlns:a16="http://schemas.microsoft.com/office/drawing/2014/main" xmlns="" id="{C1C74868-631D-403B-B5C7-00767F154F10}"/>
                    </a:ext>
                  </a:extLst>
                </p:cNvPr>
                <p:cNvGrpSpPr/>
                <p:nvPr/>
              </p:nvGrpSpPr>
              <p:grpSpPr>
                <a:xfrm>
                  <a:off x="4543079" y="4626313"/>
                  <a:ext cx="286486" cy="386884"/>
                  <a:chOff x="4543079" y="4626313"/>
                  <a:chExt cx="286486" cy="386884"/>
                </a:xfrm>
              </p:grpSpPr>
              <p:sp>
                <p:nvSpPr>
                  <p:cNvPr id="811" name="Google Shape;4388;p38">
                    <a:extLst>
                      <a:ext uri="{FF2B5EF4-FFF2-40B4-BE49-F238E27FC236}">
                        <a16:creationId xmlns:a16="http://schemas.microsoft.com/office/drawing/2014/main" xmlns="" id="{F7B1CD43-13C5-4A41-B026-EED557FBB5C5}"/>
                      </a:ext>
                    </a:extLst>
                  </p:cNvPr>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2" name="Google Shape;4389;p38">
                    <a:extLst>
                      <a:ext uri="{FF2B5EF4-FFF2-40B4-BE49-F238E27FC236}">
                        <a16:creationId xmlns:a16="http://schemas.microsoft.com/office/drawing/2014/main" xmlns="" id="{72EE853C-6FA2-42D6-B7D2-6CBA18AA1132}"/>
                      </a:ext>
                    </a:extLst>
                  </p:cNvPr>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3" name="Google Shape;4390;p38">
                    <a:extLst>
                      <a:ext uri="{FF2B5EF4-FFF2-40B4-BE49-F238E27FC236}">
                        <a16:creationId xmlns:a16="http://schemas.microsoft.com/office/drawing/2014/main" xmlns="" id="{9836FD19-F69E-4377-874A-F7519E7F7ADC}"/>
                      </a:ext>
                    </a:extLst>
                  </p:cNvPr>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4" name="Google Shape;4391;p38">
                    <a:extLst>
                      <a:ext uri="{FF2B5EF4-FFF2-40B4-BE49-F238E27FC236}">
                        <a16:creationId xmlns:a16="http://schemas.microsoft.com/office/drawing/2014/main" xmlns="" id="{6CFB3F06-FD53-466A-A5C7-9C8A148C08E9}"/>
                      </a:ext>
                    </a:extLst>
                  </p:cNvPr>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5" name="Google Shape;4392;p38">
                    <a:extLst>
                      <a:ext uri="{FF2B5EF4-FFF2-40B4-BE49-F238E27FC236}">
                        <a16:creationId xmlns:a16="http://schemas.microsoft.com/office/drawing/2014/main" xmlns="" id="{D4D7D970-2E67-4791-83DD-0E2C432E3118}"/>
                      </a:ext>
                    </a:extLst>
                  </p:cNvPr>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808" name="Google Shape;4393;p38">
                  <a:extLst>
                    <a:ext uri="{FF2B5EF4-FFF2-40B4-BE49-F238E27FC236}">
                      <a16:creationId xmlns:a16="http://schemas.microsoft.com/office/drawing/2014/main" xmlns="" id="{C58D9032-873F-4EF1-8690-D34DFDCB97E5}"/>
                    </a:ext>
                  </a:extLst>
                </p:cNvPr>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9" name="Google Shape;4394;p38">
                  <a:extLst>
                    <a:ext uri="{FF2B5EF4-FFF2-40B4-BE49-F238E27FC236}">
                      <a16:creationId xmlns:a16="http://schemas.microsoft.com/office/drawing/2014/main" xmlns="" id="{A6A30869-C181-4DB3-B18C-1EFF67BB18BD}"/>
                    </a:ext>
                  </a:extLst>
                </p:cNvPr>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0" name="Google Shape;4395;p38">
                  <a:extLst>
                    <a:ext uri="{FF2B5EF4-FFF2-40B4-BE49-F238E27FC236}">
                      <a16:creationId xmlns:a16="http://schemas.microsoft.com/office/drawing/2014/main" xmlns="" id="{57330019-DB2A-41E1-A801-C000F2750127}"/>
                    </a:ext>
                  </a:extLst>
                </p:cNvPr>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sp>
          <p:nvSpPr>
            <p:cNvPr id="799" name="Google Shape;4396;p38">
              <a:extLst>
                <a:ext uri="{FF2B5EF4-FFF2-40B4-BE49-F238E27FC236}">
                  <a16:creationId xmlns:a16="http://schemas.microsoft.com/office/drawing/2014/main" xmlns="" id="{C0358120-99FC-44A2-9F94-1E82E246CF8C}"/>
                </a:ext>
              </a:extLst>
            </p:cNvPr>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0" name="Google Shape;4397;p38">
              <a:extLst>
                <a:ext uri="{FF2B5EF4-FFF2-40B4-BE49-F238E27FC236}">
                  <a16:creationId xmlns:a16="http://schemas.microsoft.com/office/drawing/2014/main" xmlns="" id="{82937695-8889-44E3-A588-8C0C4D9C3212}"/>
                </a:ext>
              </a:extLst>
            </p:cNvPr>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1" name="Google Shape;4398;p38">
              <a:extLst>
                <a:ext uri="{FF2B5EF4-FFF2-40B4-BE49-F238E27FC236}">
                  <a16:creationId xmlns:a16="http://schemas.microsoft.com/office/drawing/2014/main" xmlns="" id="{67AA1BC6-2EC5-48B6-86CA-DBE6FA796832}"/>
                </a:ext>
              </a:extLst>
            </p:cNvPr>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2" name="Google Shape;4399;p38">
              <a:extLst>
                <a:ext uri="{FF2B5EF4-FFF2-40B4-BE49-F238E27FC236}">
                  <a16:creationId xmlns:a16="http://schemas.microsoft.com/office/drawing/2014/main" xmlns="" id="{C86EB417-D574-494A-85E1-BE26AC6F0DD7}"/>
                </a:ext>
              </a:extLst>
            </p:cNvPr>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3" name="Google Shape;4400;p38">
              <a:extLst>
                <a:ext uri="{FF2B5EF4-FFF2-40B4-BE49-F238E27FC236}">
                  <a16:creationId xmlns:a16="http://schemas.microsoft.com/office/drawing/2014/main" xmlns="" id="{B964D989-ABB1-45EF-82EC-265880B25A85}"/>
                </a:ext>
              </a:extLst>
            </p:cNvPr>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4" name="Google Shape;4401;p38">
              <a:extLst>
                <a:ext uri="{FF2B5EF4-FFF2-40B4-BE49-F238E27FC236}">
                  <a16:creationId xmlns:a16="http://schemas.microsoft.com/office/drawing/2014/main" xmlns="" id="{993593D3-38E6-4FDE-90F2-30B906E622FC}"/>
                </a:ext>
              </a:extLst>
            </p:cNvPr>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886" name="六边形 767">
            <a:extLst>
              <a:ext uri="{FF2B5EF4-FFF2-40B4-BE49-F238E27FC236}">
                <a16:creationId xmlns:a16="http://schemas.microsoft.com/office/drawing/2014/main" xmlns="" id="{C11A12E4-CE0C-4717-A993-201629E7E2F8}"/>
              </a:ext>
            </a:extLst>
          </p:cNvPr>
          <p:cNvSpPr/>
          <p:nvPr/>
        </p:nvSpPr>
        <p:spPr>
          <a:xfrm>
            <a:off x="992174" y="4407686"/>
            <a:ext cx="868363" cy="748589"/>
          </a:xfrm>
          <a:prstGeom prst="hexagon">
            <a:avLst/>
          </a:prstGeom>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latin typeface="Century Gothic" panose="020B0502020202020204" pitchFamily="34" charset="0"/>
              <a:cs typeface="Arial" panose="020B0604020202020204" pitchFamily="34" charset="0"/>
            </a:endParaRPr>
          </a:p>
        </p:txBody>
      </p:sp>
      <p:sp>
        <p:nvSpPr>
          <p:cNvPr id="887" name="六边形 768">
            <a:extLst>
              <a:ext uri="{FF2B5EF4-FFF2-40B4-BE49-F238E27FC236}">
                <a16:creationId xmlns:a16="http://schemas.microsoft.com/office/drawing/2014/main" xmlns="" id="{4B9AA253-2E7D-43A0-8E08-CB8B0485288D}"/>
              </a:ext>
            </a:extLst>
          </p:cNvPr>
          <p:cNvSpPr/>
          <p:nvPr/>
        </p:nvSpPr>
        <p:spPr>
          <a:xfrm>
            <a:off x="1156481" y="4524450"/>
            <a:ext cx="736600" cy="635000"/>
          </a:xfrm>
          <a:prstGeom prst="hexagon">
            <a:avLst/>
          </a:prstGeom>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latin typeface="Century Gothic" panose="020B0502020202020204" pitchFamily="34" charset="0"/>
              <a:cs typeface="Arial" panose="020B0604020202020204" pitchFamily="34" charset="0"/>
            </a:endParaRPr>
          </a:p>
        </p:txBody>
      </p:sp>
      <p:sp>
        <p:nvSpPr>
          <p:cNvPr id="888" name="椭圆 3">
            <a:extLst>
              <a:ext uri="{FF2B5EF4-FFF2-40B4-BE49-F238E27FC236}">
                <a16:creationId xmlns:a16="http://schemas.microsoft.com/office/drawing/2014/main" xmlns="" id="{FF8A9857-5F22-4A3A-803B-BB2796259581}"/>
              </a:ext>
            </a:extLst>
          </p:cNvPr>
          <p:cNvSpPr/>
          <p:nvPr/>
        </p:nvSpPr>
        <p:spPr>
          <a:xfrm>
            <a:off x="1383097" y="4700498"/>
            <a:ext cx="283369" cy="282906"/>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nvGrpSpPr>
          <p:cNvPr id="889" name="Grupo 888">
            <a:extLst>
              <a:ext uri="{FF2B5EF4-FFF2-40B4-BE49-F238E27FC236}">
                <a16:creationId xmlns:a16="http://schemas.microsoft.com/office/drawing/2014/main" xmlns="" id="{C6531431-7ECE-4C32-BAEE-7F16BA7BF0B2}"/>
              </a:ext>
            </a:extLst>
          </p:cNvPr>
          <p:cNvGrpSpPr/>
          <p:nvPr/>
        </p:nvGrpSpPr>
        <p:grpSpPr>
          <a:xfrm>
            <a:off x="11009313" y="4339056"/>
            <a:ext cx="811213" cy="769938"/>
            <a:chOff x="10660063" y="4223544"/>
            <a:chExt cx="811213" cy="769938"/>
          </a:xfrm>
        </p:grpSpPr>
        <p:sp>
          <p:nvSpPr>
            <p:cNvPr id="890" name="Rectangle 578">
              <a:extLst>
                <a:ext uri="{FF2B5EF4-FFF2-40B4-BE49-F238E27FC236}">
                  <a16:creationId xmlns:a16="http://schemas.microsoft.com/office/drawing/2014/main" xmlns="" id="{20178D05-1918-499E-A5E4-0A4C3729D775}"/>
                </a:ext>
              </a:extLst>
            </p:cNvPr>
            <p:cNvSpPr>
              <a:spLocks noChangeArrowheads="1"/>
            </p:cNvSpPr>
            <p:nvPr/>
          </p:nvSpPr>
          <p:spPr bwMode="auto">
            <a:xfrm>
              <a:off x="10660063" y="4514056"/>
              <a:ext cx="177800" cy="479425"/>
            </a:xfrm>
            <a:prstGeom prst="rect">
              <a:avLst/>
            </a:prstGeom>
            <a:solidFill>
              <a:srgbClr val="3492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91" name="Freeform 579">
              <a:extLst>
                <a:ext uri="{FF2B5EF4-FFF2-40B4-BE49-F238E27FC236}">
                  <a16:creationId xmlns:a16="http://schemas.microsoft.com/office/drawing/2014/main" xmlns="" id="{6F318996-4CE5-48BA-84CA-FCDB3B2C5D27}"/>
                </a:ext>
              </a:extLst>
            </p:cNvPr>
            <p:cNvSpPr>
              <a:spLocks/>
            </p:cNvSpPr>
            <p:nvPr/>
          </p:nvSpPr>
          <p:spPr bwMode="auto">
            <a:xfrm>
              <a:off x="10660063" y="4223544"/>
              <a:ext cx="811213" cy="769938"/>
            </a:xfrm>
            <a:custGeom>
              <a:avLst/>
              <a:gdLst>
                <a:gd name="T0" fmla="*/ 0 w 676"/>
                <a:gd name="T1" fmla="*/ 241 h 641"/>
                <a:gd name="T2" fmla="*/ 152 w 676"/>
                <a:gd name="T3" fmla="*/ 241 h 641"/>
                <a:gd name="T4" fmla="*/ 281 w 676"/>
                <a:gd name="T5" fmla="*/ 404 h 641"/>
                <a:gd name="T6" fmla="*/ 492 w 676"/>
                <a:gd name="T7" fmla="*/ 128 h 641"/>
                <a:gd name="T8" fmla="*/ 423 w 676"/>
                <a:gd name="T9" fmla="*/ 69 h 641"/>
                <a:gd name="T10" fmla="*/ 676 w 676"/>
                <a:gd name="T11" fmla="*/ 0 h 641"/>
                <a:gd name="T12" fmla="*/ 656 w 676"/>
                <a:gd name="T13" fmla="*/ 263 h 641"/>
                <a:gd name="T14" fmla="*/ 588 w 676"/>
                <a:gd name="T15" fmla="*/ 207 h 641"/>
                <a:gd name="T16" fmla="*/ 281 w 676"/>
                <a:gd name="T17" fmla="*/ 641 h 641"/>
                <a:gd name="T18" fmla="*/ 0 w 676"/>
                <a:gd name="T19" fmla="*/ 2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641">
                  <a:moveTo>
                    <a:pt x="0" y="241"/>
                  </a:moveTo>
                  <a:cubicBezTo>
                    <a:pt x="51" y="241"/>
                    <a:pt x="101" y="241"/>
                    <a:pt x="152" y="241"/>
                  </a:cubicBezTo>
                  <a:cubicBezTo>
                    <a:pt x="195" y="295"/>
                    <a:pt x="238" y="350"/>
                    <a:pt x="281" y="404"/>
                  </a:cubicBezTo>
                  <a:cubicBezTo>
                    <a:pt x="351" y="312"/>
                    <a:pt x="422" y="220"/>
                    <a:pt x="492" y="128"/>
                  </a:cubicBezTo>
                  <a:cubicBezTo>
                    <a:pt x="469" y="108"/>
                    <a:pt x="446" y="89"/>
                    <a:pt x="423" y="69"/>
                  </a:cubicBezTo>
                  <a:cubicBezTo>
                    <a:pt x="507" y="46"/>
                    <a:pt x="592" y="23"/>
                    <a:pt x="676" y="0"/>
                  </a:cubicBezTo>
                  <a:cubicBezTo>
                    <a:pt x="669" y="87"/>
                    <a:pt x="663" y="175"/>
                    <a:pt x="656" y="263"/>
                  </a:cubicBezTo>
                  <a:cubicBezTo>
                    <a:pt x="633" y="244"/>
                    <a:pt x="611" y="225"/>
                    <a:pt x="588" y="207"/>
                  </a:cubicBezTo>
                  <a:cubicBezTo>
                    <a:pt x="486" y="351"/>
                    <a:pt x="383" y="496"/>
                    <a:pt x="281" y="641"/>
                  </a:cubicBezTo>
                  <a:cubicBezTo>
                    <a:pt x="187" y="508"/>
                    <a:pt x="94" y="374"/>
                    <a:pt x="0" y="241"/>
                  </a:cubicBezTo>
                  <a:close/>
                </a:path>
              </a:pathLst>
            </a:custGeom>
            <a:solidFill>
              <a:srgbClr val="77B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92" name="Freeform 580">
              <a:extLst>
                <a:ext uri="{FF2B5EF4-FFF2-40B4-BE49-F238E27FC236}">
                  <a16:creationId xmlns:a16="http://schemas.microsoft.com/office/drawing/2014/main" xmlns="" id="{49F56913-8FA2-4FE2-B56D-4D8A820D48E0}"/>
                </a:ext>
              </a:extLst>
            </p:cNvPr>
            <p:cNvSpPr>
              <a:spLocks/>
            </p:cNvSpPr>
            <p:nvPr/>
          </p:nvSpPr>
          <p:spPr bwMode="auto">
            <a:xfrm>
              <a:off x="11185525" y="4514056"/>
              <a:ext cx="179388" cy="479425"/>
            </a:xfrm>
            <a:custGeom>
              <a:avLst/>
              <a:gdLst>
                <a:gd name="T0" fmla="*/ 0 w 150"/>
                <a:gd name="T1" fmla="*/ 209 h 399"/>
                <a:gd name="T2" fmla="*/ 150 w 150"/>
                <a:gd name="T3" fmla="*/ 0 h 399"/>
                <a:gd name="T4" fmla="*/ 150 w 150"/>
                <a:gd name="T5" fmla="*/ 399 h 399"/>
                <a:gd name="T6" fmla="*/ 0 w 150"/>
                <a:gd name="T7" fmla="*/ 399 h 399"/>
                <a:gd name="T8" fmla="*/ 0 w 150"/>
                <a:gd name="T9" fmla="*/ 209 h 399"/>
              </a:gdLst>
              <a:ahLst/>
              <a:cxnLst>
                <a:cxn ang="0">
                  <a:pos x="T0" y="T1"/>
                </a:cxn>
                <a:cxn ang="0">
                  <a:pos x="T2" y="T3"/>
                </a:cxn>
                <a:cxn ang="0">
                  <a:pos x="T4" y="T5"/>
                </a:cxn>
                <a:cxn ang="0">
                  <a:pos x="T6" y="T7"/>
                </a:cxn>
                <a:cxn ang="0">
                  <a:pos x="T8" y="T9"/>
                </a:cxn>
              </a:cxnLst>
              <a:rect l="0" t="0" r="r" b="b"/>
              <a:pathLst>
                <a:path w="150" h="399">
                  <a:moveTo>
                    <a:pt x="0" y="209"/>
                  </a:moveTo>
                  <a:cubicBezTo>
                    <a:pt x="50" y="140"/>
                    <a:pt x="100" y="70"/>
                    <a:pt x="150" y="0"/>
                  </a:cubicBezTo>
                  <a:cubicBezTo>
                    <a:pt x="150" y="133"/>
                    <a:pt x="150" y="266"/>
                    <a:pt x="150" y="399"/>
                  </a:cubicBezTo>
                  <a:cubicBezTo>
                    <a:pt x="100" y="399"/>
                    <a:pt x="50" y="399"/>
                    <a:pt x="0" y="399"/>
                  </a:cubicBezTo>
                  <a:cubicBezTo>
                    <a:pt x="0" y="336"/>
                    <a:pt x="0" y="273"/>
                    <a:pt x="0" y="209"/>
                  </a:cubicBezTo>
                  <a:close/>
                </a:path>
              </a:pathLst>
            </a:custGeom>
            <a:solidFill>
              <a:srgbClr val="349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93" name="Freeform 581">
              <a:extLst>
                <a:ext uri="{FF2B5EF4-FFF2-40B4-BE49-F238E27FC236}">
                  <a16:creationId xmlns:a16="http://schemas.microsoft.com/office/drawing/2014/main" xmlns="" id="{F3DC046C-BAFB-4CF9-875A-3146AA4428DC}"/>
                </a:ext>
              </a:extLst>
            </p:cNvPr>
            <p:cNvSpPr>
              <a:spLocks/>
            </p:cNvSpPr>
            <p:nvPr/>
          </p:nvSpPr>
          <p:spPr bwMode="auto">
            <a:xfrm>
              <a:off x="10660063" y="4514056"/>
              <a:ext cx="177800" cy="365125"/>
            </a:xfrm>
            <a:custGeom>
              <a:avLst/>
              <a:gdLst>
                <a:gd name="T0" fmla="*/ 0 w 149"/>
                <a:gd name="T1" fmla="*/ 0 h 305"/>
                <a:gd name="T2" fmla="*/ 149 w 149"/>
                <a:gd name="T3" fmla="*/ 305 h 305"/>
                <a:gd name="T4" fmla="*/ 149 w 149"/>
                <a:gd name="T5" fmla="*/ 212 h 305"/>
                <a:gd name="T6" fmla="*/ 0 w 149"/>
                <a:gd name="T7" fmla="*/ 0 h 305"/>
              </a:gdLst>
              <a:ahLst/>
              <a:cxnLst>
                <a:cxn ang="0">
                  <a:pos x="T0" y="T1"/>
                </a:cxn>
                <a:cxn ang="0">
                  <a:pos x="T2" y="T3"/>
                </a:cxn>
                <a:cxn ang="0">
                  <a:pos x="T4" y="T5"/>
                </a:cxn>
                <a:cxn ang="0">
                  <a:pos x="T6" y="T7"/>
                </a:cxn>
              </a:cxnLst>
              <a:rect l="0" t="0" r="r" b="b"/>
              <a:pathLst>
                <a:path w="149" h="305">
                  <a:moveTo>
                    <a:pt x="0" y="0"/>
                  </a:moveTo>
                  <a:cubicBezTo>
                    <a:pt x="50" y="102"/>
                    <a:pt x="100" y="204"/>
                    <a:pt x="149" y="305"/>
                  </a:cubicBezTo>
                  <a:cubicBezTo>
                    <a:pt x="149" y="274"/>
                    <a:pt x="149" y="243"/>
                    <a:pt x="149" y="212"/>
                  </a:cubicBezTo>
                  <a:cubicBezTo>
                    <a:pt x="99" y="142"/>
                    <a:pt x="50" y="71"/>
                    <a:pt x="0" y="0"/>
                  </a:cubicBezTo>
                  <a:close/>
                </a:path>
              </a:pathLst>
            </a:custGeom>
            <a:solidFill>
              <a:srgbClr val="22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1276448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28;p37">
            <a:extLst>
              <a:ext uri="{FF2B5EF4-FFF2-40B4-BE49-F238E27FC236}">
                <a16:creationId xmlns:a16="http://schemas.microsoft.com/office/drawing/2014/main" xmlns="" id="{3D0A31B6-2C6E-40FD-A391-C60ADA61C823}"/>
              </a:ext>
            </a:extLst>
          </p:cNvPr>
          <p:cNvGrpSpPr/>
          <p:nvPr/>
        </p:nvGrpSpPr>
        <p:grpSpPr>
          <a:xfrm>
            <a:off x="2934012" y="1221018"/>
            <a:ext cx="2031603" cy="2108876"/>
            <a:chOff x="2012475" y="393272"/>
            <a:chExt cx="4440240" cy="4609126"/>
          </a:xfrm>
        </p:grpSpPr>
        <p:sp>
          <p:nvSpPr>
            <p:cNvPr id="3" name="Google Shape;2229;p37">
              <a:extLst>
                <a:ext uri="{FF2B5EF4-FFF2-40B4-BE49-F238E27FC236}">
                  <a16:creationId xmlns:a16="http://schemas.microsoft.com/office/drawing/2014/main" xmlns="" id="{C5DF96EA-EF70-4B45-81E2-D14BACED6993}"/>
                </a:ext>
              </a:extLst>
            </p:cNvPr>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2230;p37">
              <a:extLst>
                <a:ext uri="{FF2B5EF4-FFF2-40B4-BE49-F238E27FC236}">
                  <a16:creationId xmlns:a16="http://schemas.microsoft.com/office/drawing/2014/main" xmlns="" id="{AE71AAE0-83C9-45E4-BA21-097F4788961F}"/>
                </a:ext>
              </a:extLst>
            </p:cNvPr>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2231;p37">
              <a:extLst>
                <a:ext uri="{FF2B5EF4-FFF2-40B4-BE49-F238E27FC236}">
                  <a16:creationId xmlns:a16="http://schemas.microsoft.com/office/drawing/2014/main" xmlns="" id="{C05E0862-6186-4814-A2D1-AF3035C20856}"/>
                </a:ext>
              </a:extLst>
            </p:cNvPr>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2232;p37">
              <a:extLst>
                <a:ext uri="{FF2B5EF4-FFF2-40B4-BE49-F238E27FC236}">
                  <a16:creationId xmlns:a16="http://schemas.microsoft.com/office/drawing/2014/main" xmlns="" id="{3ED2F9D0-A013-4702-801F-861CBA5BDDB1}"/>
                </a:ext>
              </a:extLst>
            </p:cNvPr>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2233;p37">
              <a:extLst>
                <a:ext uri="{FF2B5EF4-FFF2-40B4-BE49-F238E27FC236}">
                  <a16:creationId xmlns:a16="http://schemas.microsoft.com/office/drawing/2014/main" xmlns="" id="{D31C68C5-E9D8-4028-9664-6E0D60035F5C}"/>
                </a:ext>
              </a:extLst>
            </p:cNvPr>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 name="Google Shape;2234;p37">
              <a:extLst>
                <a:ext uri="{FF2B5EF4-FFF2-40B4-BE49-F238E27FC236}">
                  <a16:creationId xmlns:a16="http://schemas.microsoft.com/office/drawing/2014/main" xmlns="" id="{1B504400-EC2A-4098-9ED9-79BEE5A57A3D}"/>
                </a:ext>
              </a:extLst>
            </p:cNvPr>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Google Shape;2235;p37">
              <a:extLst>
                <a:ext uri="{FF2B5EF4-FFF2-40B4-BE49-F238E27FC236}">
                  <a16:creationId xmlns:a16="http://schemas.microsoft.com/office/drawing/2014/main" xmlns="" id="{641142F2-1E02-41DC-8DF9-B784EF12D03C}"/>
                </a:ext>
              </a:extLst>
            </p:cNvPr>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236;p37">
              <a:extLst>
                <a:ext uri="{FF2B5EF4-FFF2-40B4-BE49-F238E27FC236}">
                  <a16:creationId xmlns:a16="http://schemas.microsoft.com/office/drawing/2014/main" xmlns="" id="{DF9DB020-EA80-4D85-87C4-ED86C0648724}"/>
                </a:ext>
              </a:extLst>
            </p:cNvPr>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2237;p37">
              <a:extLst>
                <a:ext uri="{FF2B5EF4-FFF2-40B4-BE49-F238E27FC236}">
                  <a16:creationId xmlns:a16="http://schemas.microsoft.com/office/drawing/2014/main" xmlns="" id="{EB09B970-925C-4EA3-9C7D-C18C269245BB}"/>
                </a:ext>
              </a:extLst>
            </p:cNvPr>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238;p37">
              <a:extLst>
                <a:ext uri="{FF2B5EF4-FFF2-40B4-BE49-F238E27FC236}">
                  <a16:creationId xmlns:a16="http://schemas.microsoft.com/office/drawing/2014/main" xmlns="" id="{22549DB2-5BE4-4BEA-BBB0-4A2C2D0FC2A3}"/>
                </a:ext>
              </a:extLst>
            </p:cNvPr>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2239;p37">
              <a:extLst>
                <a:ext uri="{FF2B5EF4-FFF2-40B4-BE49-F238E27FC236}">
                  <a16:creationId xmlns:a16="http://schemas.microsoft.com/office/drawing/2014/main" xmlns="" id="{2249A9C8-4B38-4FB1-BCBE-037280EB0277}"/>
                </a:ext>
              </a:extLst>
            </p:cNvPr>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2240;p37">
              <a:extLst>
                <a:ext uri="{FF2B5EF4-FFF2-40B4-BE49-F238E27FC236}">
                  <a16:creationId xmlns:a16="http://schemas.microsoft.com/office/drawing/2014/main" xmlns="" id="{F71DFC38-72CE-4F37-95CC-13E8B824607F}"/>
                </a:ext>
              </a:extLst>
            </p:cNvPr>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2241;p37">
              <a:extLst>
                <a:ext uri="{FF2B5EF4-FFF2-40B4-BE49-F238E27FC236}">
                  <a16:creationId xmlns:a16="http://schemas.microsoft.com/office/drawing/2014/main" xmlns="" id="{9B594F3B-0286-4212-8D14-022F18166D49}"/>
                </a:ext>
              </a:extLst>
            </p:cNvPr>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2242;p37">
              <a:extLst>
                <a:ext uri="{FF2B5EF4-FFF2-40B4-BE49-F238E27FC236}">
                  <a16:creationId xmlns:a16="http://schemas.microsoft.com/office/drawing/2014/main" xmlns="" id="{44087B5E-57B8-4CF5-BC31-55E7F51A0D25}"/>
                </a:ext>
              </a:extLst>
            </p:cNvPr>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2243;p37">
              <a:extLst>
                <a:ext uri="{FF2B5EF4-FFF2-40B4-BE49-F238E27FC236}">
                  <a16:creationId xmlns:a16="http://schemas.microsoft.com/office/drawing/2014/main" xmlns="" id="{6011BFF6-8F6D-4AB4-AD08-6BD3A5D1F1BD}"/>
                </a:ext>
              </a:extLst>
            </p:cNvPr>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2244;p37">
              <a:extLst>
                <a:ext uri="{FF2B5EF4-FFF2-40B4-BE49-F238E27FC236}">
                  <a16:creationId xmlns:a16="http://schemas.microsoft.com/office/drawing/2014/main" xmlns="" id="{9D09B4B7-3B0D-416C-BBF7-055C5134D8C8}"/>
                </a:ext>
              </a:extLst>
            </p:cNvPr>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2245;p37">
              <a:extLst>
                <a:ext uri="{FF2B5EF4-FFF2-40B4-BE49-F238E27FC236}">
                  <a16:creationId xmlns:a16="http://schemas.microsoft.com/office/drawing/2014/main" xmlns="" id="{4A44ED63-358F-4A0D-B0E8-C159D7CB8204}"/>
                </a:ext>
              </a:extLst>
            </p:cNvPr>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2246;p37">
              <a:extLst>
                <a:ext uri="{FF2B5EF4-FFF2-40B4-BE49-F238E27FC236}">
                  <a16:creationId xmlns:a16="http://schemas.microsoft.com/office/drawing/2014/main" xmlns="" id="{C4BDA210-EDCB-459F-8FD5-0996586F9C51}"/>
                </a:ext>
              </a:extLst>
            </p:cNvPr>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2247;p37">
              <a:extLst>
                <a:ext uri="{FF2B5EF4-FFF2-40B4-BE49-F238E27FC236}">
                  <a16:creationId xmlns:a16="http://schemas.microsoft.com/office/drawing/2014/main" xmlns="" id="{9B1AE65A-3A19-4E11-B177-AD10889D8C32}"/>
                </a:ext>
              </a:extLst>
            </p:cNvPr>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 name="Google Shape;2248;p37">
              <a:extLst>
                <a:ext uri="{FF2B5EF4-FFF2-40B4-BE49-F238E27FC236}">
                  <a16:creationId xmlns:a16="http://schemas.microsoft.com/office/drawing/2014/main" xmlns="" id="{00007BDB-85BE-4784-8CDF-8254BFD2CC09}"/>
                </a:ext>
              </a:extLst>
            </p:cNvPr>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2249;p37">
              <a:extLst>
                <a:ext uri="{FF2B5EF4-FFF2-40B4-BE49-F238E27FC236}">
                  <a16:creationId xmlns:a16="http://schemas.microsoft.com/office/drawing/2014/main" xmlns="" id="{DF26B6EB-423A-440A-91CE-A86410BACE66}"/>
                </a:ext>
              </a:extLst>
            </p:cNvPr>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2250;p37">
              <a:extLst>
                <a:ext uri="{FF2B5EF4-FFF2-40B4-BE49-F238E27FC236}">
                  <a16:creationId xmlns:a16="http://schemas.microsoft.com/office/drawing/2014/main" xmlns="" id="{5E05DC9C-172B-4A6F-B924-38F20E830EDC}"/>
                </a:ext>
              </a:extLst>
            </p:cNvPr>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 name="Google Shape;2251;p37">
              <a:extLst>
                <a:ext uri="{FF2B5EF4-FFF2-40B4-BE49-F238E27FC236}">
                  <a16:creationId xmlns:a16="http://schemas.microsoft.com/office/drawing/2014/main" xmlns="" id="{ACFCB609-E68A-4834-BF48-F6A5BB598670}"/>
                </a:ext>
              </a:extLst>
            </p:cNvPr>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252;p37">
              <a:extLst>
                <a:ext uri="{FF2B5EF4-FFF2-40B4-BE49-F238E27FC236}">
                  <a16:creationId xmlns:a16="http://schemas.microsoft.com/office/drawing/2014/main" xmlns="" id="{18F7CC50-7EEE-406F-AE98-034121231F0E}"/>
                </a:ext>
              </a:extLst>
            </p:cNvPr>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2253;p37">
              <a:extLst>
                <a:ext uri="{FF2B5EF4-FFF2-40B4-BE49-F238E27FC236}">
                  <a16:creationId xmlns:a16="http://schemas.microsoft.com/office/drawing/2014/main" xmlns="" id="{F4AE4275-69BC-4D4A-9DCC-F4552DDDABB1}"/>
                </a:ext>
              </a:extLst>
            </p:cNvPr>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2254;p37">
              <a:extLst>
                <a:ext uri="{FF2B5EF4-FFF2-40B4-BE49-F238E27FC236}">
                  <a16:creationId xmlns:a16="http://schemas.microsoft.com/office/drawing/2014/main" xmlns="" id="{89BE6126-5AA6-47C8-BE14-0B50FF336225}"/>
                </a:ext>
              </a:extLst>
            </p:cNvPr>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2255;p37">
              <a:extLst>
                <a:ext uri="{FF2B5EF4-FFF2-40B4-BE49-F238E27FC236}">
                  <a16:creationId xmlns:a16="http://schemas.microsoft.com/office/drawing/2014/main" xmlns="" id="{916346BE-65F0-4B09-BB26-796D6F13C191}"/>
                </a:ext>
              </a:extLst>
            </p:cNvPr>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2256;p37">
              <a:extLst>
                <a:ext uri="{FF2B5EF4-FFF2-40B4-BE49-F238E27FC236}">
                  <a16:creationId xmlns:a16="http://schemas.microsoft.com/office/drawing/2014/main" xmlns="" id="{AEBA7655-C9B3-45EC-BF29-789BBF757D92}"/>
                </a:ext>
              </a:extLst>
            </p:cNvPr>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 name="Google Shape;2257;p37">
              <a:extLst>
                <a:ext uri="{FF2B5EF4-FFF2-40B4-BE49-F238E27FC236}">
                  <a16:creationId xmlns:a16="http://schemas.microsoft.com/office/drawing/2014/main" xmlns="" id="{7DE30800-3960-46AA-AC90-0BC712A6CBDF}"/>
                </a:ext>
              </a:extLst>
            </p:cNvPr>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 name="Google Shape;2258;p37">
              <a:extLst>
                <a:ext uri="{FF2B5EF4-FFF2-40B4-BE49-F238E27FC236}">
                  <a16:creationId xmlns:a16="http://schemas.microsoft.com/office/drawing/2014/main" xmlns="" id="{C827506C-3E7C-4628-B58A-15A5F538A3A8}"/>
                </a:ext>
              </a:extLst>
            </p:cNvPr>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 name="Google Shape;2259;p37">
              <a:extLst>
                <a:ext uri="{FF2B5EF4-FFF2-40B4-BE49-F238E27FC236}">
                  <a16:creationId xmlns:a16="http://schemas.microsoft.com/office/drawing/2014/main" xmlns="" id="{4A356804-E896-4FE7-933F-E63C18090D64}"/>
                </a:ext>
              </a:extLst>
            </p:cNvPr>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 name="Google Shape;2260;p37">
              <a:extLst>
                <a:ext uri="{FF2B5EF4-FFF2-40B4-BE49-F238E27FC236}">
                  <a16:creationId xmlns:a16="http://schemas.microsoft.com/office/drawing/2014/main" xmlns="" id="{0C97BBD5-E0FE-41A9-945B-791969607267}"/>
                </a:ext>
              </a:extLst>
            </p:cNvPr>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 name="Google Shape;2261;p37">
              <a:extLst>
                <a:ext uri="{FF2B5EF4-FFF2-40B4-BE49-F238E27FC236}">
                  <a16:creationId xmlns:a16="http://schemas.microsoft.com/office/drawing/2014/main" xmlns="" id="{43EEEF8F-5B71-41B0-B970-D2250868DFB5}"/>
                </a:ext>
              </a:extLst>
            </p:cNvPr>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 name="Google Shape;2262;p37">
              <a:extLst>
                <a:ext uri="{FF2B5EF4-FFF2-40B4-BE49-F238E27FC236}">
                  <a16:creationId xmlns:a16="http://schemas.microsoft.com/office/drawing/2014/main" xmlns="" id="{3874B210-AAEE-467B-97E7-661933A74844}"/>
                </a:ext>
              </a:extLst>
            </p:cNvPr>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 name="Google Shape;2263;p37">
              <a:extLst>
                <a:ext uri="{FF2B5EF4-FFF2-40B4-BE49-F238E27FC236}">
                  <a16:creationId xmlns:a16="http://schemas.microsoft.com/office/drawing/2014/main" xmlns="" id="{FC4A222A-11EE-484F-B3EB-1C7D014372A4}"/>
                </a:ext>
              </a:extLst>
            </p:cNvPr>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 name="Google Shape;2264;p37">
              <a:extLst>
                <a:ext uri="{FF2B5EF4-FFF2-40B4-BE49-F238E27FC236}">
                  <a16:creationId xmlns:a16="http://schemas.microsoft.com/office/drawing/2014/main" xmlns="" id="{185B5311-5387-49EE-80E9-F9B8BC41A429}"/>
                </a:ext>
              </a:extLst>
            </p:cNvPr>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 name="Google Shape;2265;p37">
              <a:extLst>
                <a:ext uri="{FF2B5EF4-FFF2-40B4-BE49-F238E27FC236}">
                  <a16:creationId xmlns:a16="http://schemas.microsoft.com/office/drawing/2014/main" xmlns="" id="{04B7F76C-5AD1-43E0-9A83-787E99BF36B1}"/>
                </a:ext>
              </a:extLst>
            </p:cNvPr>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 name="Google Shape;2266;p37">
              <a:extLst>
                <a:ext uri="{FF2B5EF4-FFF2-40B4-BE49-F238E27FC236}">
                  <a16:creationId xmlns:a16="http://schemas.microsoft.com/office/drawing/2014/main" xmlns="" id="{07426A89-4B0B-4A6E-8FB2-7A15A87448FE}"/>
                </a:ext>
              </a:extLst>
            </p:cNvPr>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 name="Google Shape;2267;p37">
              <a:extLst>
                <a:ext uri="{FF2B5EF4-FFF2-40B4-BE49-F238E27FC236}">
                  <a16:creationId xmlns:a16="http://schemas.microsoft.com/office/drawing/2014/main" xmlns="" id="{87C1180C-AB1D-4FBC-BF18-7BE376B9AAFB}"/>
                </a:ext>
              </a:extLst>
            </p:cNvPr>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 name="Google Shape;2268;p37">
              <a:extLst>
                <a:ext uri="{FF2B5EF4-FFF2-40B4-BE49-F238E27FC236}">
                  <a16:creationId xmlns:a16="http://schemas.microsoft.com/office/drawing/2014/main" xmlns="" id="{C477E3BA-EAB2-45B3-BDE5-9992EA1E0DC0}"/>
                </a:ext>
              </a:extLst>
            </p:cNvPr>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 name="Google Shape;2269;p37">
              <a:extLst>
                <a:ext uri="{FF2B5EF4-FFF2-40B4-BE49-F238E27FC236}">
                  <a16:creationId xmlns:a16="http://schemas.microsoft.com/office/drawing/2014/main" xmlns="" id="{72E419C2-2998-430F-BD16-7C26E5370AA6}"/>
                </a:ext>
              </a:extLst>
            </p:cNvPr>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 name="Google Shape;2270;p37">
              <a:extLst>
                <a:ext uri="{FF2B5EF4-FFF2-40B4-BE49-F238E27FC236}">
                  <a16:creationId xmlns:a16="http://schemas.microsoft.com/office/drawing/2014/main" xmlns="" id="{20310EDD-D43D-4761-ACB3-D9167E7F38D4}"/>
                </a:ext>
              </a:extLst>
            </p:cNvPr>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 name="Google Shape;2271;p37">
              <a:extLst>
                <a:ext uri="{FF2B5EF4-FFF2-40B4-BE49-F238E27FC236}">
                  <a16:creationId xmlns:a16="http://schemas.microsoft.com/office/drawing/2014/main" xmlns="" id="{46E0E33A-8A36-4B80-8DAC-DAABD57E1B5E}"/>
                </a:ext>
              </a:extLst>
            </p:cNvPr>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 name="Google Shape;2272;p37">
              <a:extLst>
                <a:ext uri="{FF2B5EF4-FFF2-40B4-BE49-F238E27FC236}">
                  <a16:creationId xmlns:a16="http://schemas.microsoft.com/office/drawing/2014/main" xmlns="" id="{C092EC59-4F71-4AA0-98C6-1B211B21DF7F}"/>
                </a:ext>
              </a:extLst>
            </p:cNvPr>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 name="Google Shape;2273;p37">
              <a:extLst>
                <a:ext uri="{FF2B5EF4-FFF2-40B4-BE49-F238E27FC236}">
                  <a16:creationId xmlns:a16="http://schemas.microsoft.com/office/drawing/2014/main" xmlns="" id="{DF519CF4-0D20-4E62-9E3F-528B43827B1D}"/>
                </a:ext>
              </a:extLst>
            </p:cNvPr>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 name="Google Shape;2274;p37">
              <a:extLst>
                <a:ext uri="{FF2B5EF4-FFF2-40B4-BE49-F238E27FC236}">
                  <a16:creationId xmlns:a16="http://schemas.microsoft.com/office/drawing/2014/main" xmlns="" id="{4153C84B-ABFB-4A65-83AE-F40516222AE5}"/>
                </a:ext>
              </a:extLst>
            </p:cNvPr>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 name="Google Shape;2275;p37">
              <a:extLst>
                <a:ext uri="{FF2B5EF4-FFF2-40B4-BE49-F238E27FC236}">
                  <a16:creationId xmlns:a16="http://schemas.microsoft.com/office/drawing/2014/main" xmlns="" id="{E53C724A-346E-43E0-BCF2-2F17B513B665}"/>
                </a:ext>
              </a:extLst>
            </p:cNvPr>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 name="Google Shape;2276;p37">
              <a:extLst>
                <a:ext uri="{FF2B5EF4-FFF2-40B4-BE49-F238E27FC236}">
                  <a16:creationId xmlns:a16="http://schemas.microsoft.com/office/drawing/2014/main" xmlns="" id="{031BD854-43B0-4C57-8E33-E726C63F1CF5}"/>
                </a:ext>
              </a:extLst>
            </p:cNvPr>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 name="Google Shape;2277;p37">
              <a:extLst>
                <a:ext uri="{FF2B5EF4-FFF2-40B4-BE49-F238E27FC236}">
                  <a16:creationId xmlns:a16="http://schemas.microsoft.com/office/drawing/2014/main" xmlns="" id="{3D8218E0-B04B-49A9-8CB2-418EA2AA0757}"/>
                </a:ext>
              </a:extLst>
            </p:cNvPr>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 name="Google Shape;2278;p37">
              <a:extLst>
                <a:ext uri="{FF2B5EF4-FFF2-40B4-BE49-F238E27FC236}">
                  <a16:creationId xmlns:a16="http://schemas.microsoft.com/office/drawing/2014/main" xmlns="" id="{6B1DF5EA-22F8-4CA3-9A95-8C609B86E29B}"/>
                </a:ext>
              </a:extLst>
            </p:cNvPr>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 name="Google Shape;2279;p37">
              <a:extLst>
                <a:ext uri="{FF2B5EF4-FFF2-40B4-BE49-F238E27FC236}">
                  <a16:creationId xmlns:a16="http://schemas.microsoft.com/office/drawing/2014/main" xmlns="" id="{9260CF30-EB49-45E1-8636-342DB359901F}"/>
                </a:ext>
              </a:extLst>
            </p:cNvPr>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 name="Google Shape;2280;p37">
              <a:extLst>
                <a:ext uri="{FF2B5EF4-FFF2-40B4-BE49-F238E27FC236}">
                  <a16:creationId xmlns:a16="http://schemas.microsoft.com/office/drawing/2014/main" xmlns="" id="{47FBB8C4-CDBC-4F0B-8742-119226C53856}"/>
                </a:ext>
              </a:extLst>
            </p:cNvPr>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 name="Google Shape;2281;p37">
              <a:extLst>
                <a:ext uri="{FF2B5EF4-FFF2-40B4-BE49-F238E27FC236}">
                  <a16:creationId xmlns:a16="http://schemas.microsoft.com/office/drawing/2014/main" xmlns="" id="{D16E9B8F-A21A-4500-BCFB-B480DABB0A2D}"/>
                </a:ext>
              </a:extLst>
            </p:cNvPr>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 name="Google Shape;2282;p37">
              <a:extLst>
                <a:ext uri="{FF2B5EF4-FFF2-40B4-BE49-F238E27FC236}">
                  <a16:creationId xmlns:a16="http://schemas.microsoft.com/office/drawing/2014/main" xmlns="" id="{C05178EB-C17F-4AA1-85CD-02E4AA99D6CC}"/>
                </a:ext>
              </a:extLst>
            </p:cNvPr>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 name="Google Shape;2283;p37">
              <a:extLst>
                <a:ext uri="{FF2B5EF4-FFF2-40B4-BE49-F238E27FC236}">
                  <a16:creationId xmlns:a16="http://schemas.microsoft.com/office/drawing/2014/main" xmlns="" id="{A9A96D04-1B86-4841-97A0-265D47419E03}"/>
                </a:ext>
              </a:extLst>
            </p:cNvPr>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 name="Google Shape;2284;p37">
              <a:extLst>
                <a:ext uri="{FF2B5EF4-FFF2-40B4-BE49-F238E27FC236}">
                  <a16:creationId xmlns:a16="http://schemas.microsoft.com/office/drawing/2014/main" xmlns="" id="{997AC7DC-AAC3-4967-A57C-002F2A68CC9E}"/>
                </a:ext>
              </a:extLst>
            </p:cNvPr>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 name="Google Shape;2285;p37">
              <a:extLst>
                <a:ext uri="{FF2B5EF4-FFF2-40B4-BE49-F238E27FC236}">
                  <a16:creationId xmlns:a16="http://schemas.microsoft.com/office/drawing/2014/main" xmlns="" id="{BB2CF0E5-CBFD-4CD7-BF66-6BC6AF5F9E65}"/>
                </a:ext>
              </a:extLst>
            </p:cNvPr>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 name="Google Shape;2286;p37">
              <a:extLst>
                <a:ext uri="{FF2B5EF4-FFF2-40B4-BE49-F238E27FC236}">
                  <a16:creationId xmlns:a16="http://schemas.microsoft.com/office/drawing/2014/main" xmlns="" id="{74350E3B-8EE8-4BDD-AE84-2758C66E6EF7}"/>
                </a:ext>
              </a:extLst>
            </p:cNvPr>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 name="Google Shape;2287;p37">
              <a:extLst>
                <a:ext uri="{FF2B5EF4-FFF2-40B4-BE49-F238E27FC236}">
                  <a16:creationId xmlns:a16="http://schemas.microsoft.com/office/drawing/2014/main" xmlns="" id="{1E82DF07-B06B-42C6-B825-481F9B3337C4}"/>
                </a:ext>
              </a:extLst>
            </p:cNvPr>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 name="Google Shape;2288;p37">
              <a:extLst>
                <a:ext uri="{FF2B5EF4-FFF2-40B4-BE49-F238E27FC236}">
                  <a16:creationId xmlns:a16="http://schemas.microsoft.com/office/drawing/2014/main" xmlns="" id="{FA27C23E-95A4-4553-B96D-9E400E82F86F}"/>
                </a:ext>
              </a:extLst>
            </p:cNvPr>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 name="Google Shape;2289;p37">
              <a:extLst>
                <a:ext uri="{FF2B5EF4-FFF2-40B4-BE49-F238E27FC236}">
                  <a16:creationId xmlns:a16="http://schemas.microsoft.com/office/drawing/2014/main" xmlns="" id="{6CFA5D0B-0452-494C-AF48-148DEE0E7A57}"/>
                </a:ext>
              </a:extLst>
            </p:cNvPr>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 name="Google Shape;2290;p37">
              <a:extLst>
                <a:ext uri="{FF2B5EF4-FFF2-40B4-BE49-F238E27FC236}">
                  <a16:creationId xmlns:a16="http://schemas.microsoft.com/office/drawing/2014/main" xmlns="" id="{887719B4-E848-44EB-9CAD-EFC1D8320DB7}"/>
                </a:ext>
              </a:extLst>
            </p:cNvPr>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 name="Google Shape;2291;p37">
              <a:extLst>
                <a:ext uri="{FF2B5EF4-FFF2-40B4-BE49-F238E27FC236}">
                  <a16:creationId xmlns:a16="http://schemas.microsoft.com/office/drawing/2014/main" xmlns="" id="{5DC4B502-11C2-4F42-8AF1-0C680E1D1550}"/>
                </a:ext>
              </a:extLst>
            </p:cNvPr>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 name="Google Shape;2292;p37">
              <a:extLst>
                <a:ext uri="{FF2B5EF4-FFF2-40B4-BE49-F238E27FC236}">
                  <a16:creationId xmlns:a16="http://schemas.microsoft.com/office/drawing/2014/main" xmlns="" id="{665D10B6-F3A7-4FC2-8A49-06648E588EF1}"/>
                </a:ext>
              </a:extLst>
            </p:cNvPr>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 name="Google Shape;2293;p37">
              <a:extLst>
                <a:ext uri="{FF2B5EF4-FFF2-40B4-BE49-F238E27FC236}">
                  <a16:creationId xmlns:a16="http://schemas.microsoft.com/office/drawing/2014/main" xmlns="" id="{86BA73D0-6924-4C96-A7EF-8F7DD86E7C02}"/>
                </a:ext>
              </a:extLst>
            </p:cNvPr>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 name="Google Shape;2294;p37">
              <a:extLst>
                <a:ext uri="{FF2B5EF4-FFF2-40B4-BE49-F238E27FC236}">
                  <a16:creationId xmlns:a16="http://schemas.microsoft.com/office/drawing/2014/main" xmlns="" id="{3A4B8A50-84A8-49CE-9470-12F1F7B4CFEB}"/>
                </a:ext>
              </a:extLst>
            </p:cNvPr>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 name="Google Shape;2295;p37">
              <a:extLst>
                <a:ext uri="{FF2B5EF4-FFF2-40B4-BE49-F238E27FC236}">
                  <a16:creationId xmlns:a16="http://schemas.microsoft.com/office/drawing/2014/main" xmlns="" id="{6FDF0989-0094-4B12-B67C-B6E0B7784AAB}"/>
                </a:ext>
              </a:extLst>
            </p:cNvPr>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 name="Google Shape;2296;p37">
              <a:extLst>
                <a:ext uri="{FF2B5EF4-FFF2-40B4-BE49-F238E27FC236}">
                  <a16:creationId xmlns:a16="http://schemas.microsoft.com/office/drawing/2014/main" xmlns="" id="{78C6EBDF-87D5-4FA7-94BC-59B43113F215}"/>
                </a:ext>
              </a:extLst>
            </p:cNvPr>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 name="Google Shape;2297;p37">
              <a:extLst>
                <a:ext uri="{FF2B5EF4-FFF2-40B4-BE49-F238E27FC236}">
                  <a16:creationId xmlns:a16="http://schemas.microsoft.com/office/drawing/2014/main" xmlns="" id="{715322CC-F6BE-4CF0-8BBC-D04518EE87E7}"/>
                </a:ext>
              </a:extLst>
            </p:cNvPr>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 name="Google Shape;2298;p37">
              <a:extLst>
                <a:ext uri="{FF2B5EF4-FFF2-40B4-BE49-F238E27FC236}">
                  <a16:creationId xmlns:a16="http://schemas.microsoft.com/office/drawing/2014/main" xmlns="" id="{98F04E23-F8EE-4558-BF6B-E83E0EF25AC4}"/>
                </a:ext>
              </a:extLst>
            </p:cNvPr>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 name="Google Shape;2299;p37">
              <a:extLst>
                <a:ext uri="{FF2B5EF4-FFF2-40B4-BE49-F238E27FC236}">
                  <a16:creationId xmlns:a16="http://schemas.microsoft.com/office/drawing/2014/main" xmlns="" id="{AA3273D8-7F6C-4899-A48A-E433C22BE9D8}"/>
                </a:ext>
              </a:extLst>
            </p:cNvPr>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 name="Google Shape;2300;p37">
              <a:extLst>
                <a:ext uri="{FF2B5EF4-FFF2-40B4-BE49-F238E27FC236}">
                  <a16:creationId xmlns:a16="http://schemas.microsoft.com/office/drawing/2014/main" xmlns="" id="{5F61097B-1C6E-4010-988A-D0D11964282F}"/>
                </a:ext>
              </a:extLst>
            </p:cNvPr>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 name="Google Shape;2301;p37">
              <a:extLst>
                <a:ext uri="{FF2B5EF4-FFF2-40B4-BE49-F238E27FC236}">
                  <a16:creationId xmlns:a16="http://schemas.microsoft.com/office/drawing/2014/main" xmlns="" id="{82EBAB80-8158-4895-9E4C-FF808B13AA9B}"/>
                </a:ext>
              </a:extLst>
            </p:cNvPr>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 name="Google Shape;2302;p37">
              <a:extLst>
                <a:ext uri="{FF2B5EF4-FFF2-40B4-BE49-F238E27FC236}">
                  <a16:creationId xmlns:a16="http://schemas.microsoft.com/office/drawing/2014/main" xmlns="" id="{85BAF7ED-1E2E-40AD-8ADE-2135AE4EFA80}"/>
                </a:ext>
              </a:extLst>
            </p:cNvPr>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 name="Google Shape;2303;p37">
              <a:extLst>
                <a:ext uri="{FF2B5EF4-FFF2-40B4-BE49-F238E27FC236}">
                  <a16:creationId xmlns:a16="http://schemas.microsoft.com/office/drawing/2014/main" xmlns="" id="{CC74A566-E4C3-45B7-B098-EA479B21438E}"/>
                </a:ext>
              </a:extLst>
            </p:cNvPr>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 name="Google Shape;2304;p37">
              <a:extLst>
                <a:ext uri="{FF2B5EF4-FFF2-40B4-BE49-F238E27FC236}">
                  <a16:creationId xmlns:a16="http://schemas.microsoft.com/office/drawing/2014/main" xmlns="" id="{EFA99466-E722-4A23-87F9-A7DB96FE7B23}"/>
                </a:ext>
              </a:extLst>
            </p:cNvPr>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 name="Google Shape;2305;p37">
              <a:extLst>
                <a:ext uri="{FF2B5EF4-FFF2-40B4-BE49-F238E27FC236}">
                  <a16:creationId xmlns:a16="http://schemas.microsoft.com/office/drawing/2014/main" xmlns="" id="{4F183CB6-BDAA-457D-A886-ECB73D062734}"/>
                </a:ext>
              </a:extLst>
            </p:cNvPr>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 name="Google Shape;2306;p37">
              <a:extLst>
                <a:ext uri="{FF2B5EF4-FFF2-40B4-BE49-F238E27FC236}">
                  <a16:creationId xmlns:a16="http://schemas.microsoft.com/office/drawing/2014/main" xmlns="" id="{8FCE51E4-BD3B-43D9-92BB-39E26AAA3937}"/>
                </a:ext>
              </a:extLst>
            </p:cNvPr>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 name="Google Shape;2307;p37">
              <a:extLst>
                <a:ext uri="{FF2B5EF4-FFF2-40B4-BE49-F238E27FC236}">
                  <a16:creationId xmlns:a16="http://schemas.microsoft.com/office/drawing/2014/main" xmlns="" id="{F6238217-EA44-4199-B413-A80452A73E9A}"/>
                </a:ext>
              </a:extLst>
            </p:cNvPr>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 name="Google Shape;2308;p37">
              <a:extLst>
                <a:ext uri="{FF2B5EF4-FFF2-40B4-BE49-F238E27FC236}">
                  <a16:creationId xmlns:a16="http://schemas.microsoft.com/office/drawing/2014/main" xmlns="" id="{A73977F0-5CB6-47FE-8E5E-CD9A41334743}"/>
                </a:ext>
              </a:extLst>
            </p:cNvPr>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 name="Google Shape;2309;p37">
              <a:extLst>
                <a:ext uri="{FF2B5EF4-FFF2-40B4-BE49-F238E27FC236}">
                  <a16:creationId xmlns:a16="http://schemas.microsoft.com/office/drawing/2014/main" xmlns="" id="{8EBD0FD5-9990-449D-AEB2-59514DD34B7B}"/>
                </a:ext>
              </a:extLst>
            </p:cNvPr>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 name="Google Shape;2310;p37">
              <a:extLst>
                <a:ext uri="{FF2B5EF4-FFF2-40B4-BE49-F238E27FC236}">
                  <a16:creationId xmlns:a16="http://schemas.microsoft.com/office/drawing/2014/main" xmlns="" id="{14B1A809-ABBF-4B78-9246-4A5A0AB7B575}"/>
                </a:ext>
              </a:extLst>
            </p:cNvPr>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 name="Google Shape;2311;p37">
              <a:extLst>
                <a:ext uri="{FF2B5EF4-FFF2-40B4-BE49-F238E27FC236}">
                  <a16:creationId xmlns:a16="http://schemas.microsoft.com/office/drawing/2014/main" xmlns="" id="{3D8B6F08-CD7B-4670-A13E-619F13843930}"/>
                </a:ext>
              </a:extLst>
            </p:cNvPr>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 name="Google Shape;2312;p37">
              <a:extLst>
                <a:ext uri="{FF2B5EF4-FFF2-40B4-BE49-F238E27FC236}">
                  <a16:creationId xmlns:a16="http://schemas.microsoft.com/office/drawing/2014/main" xmlns="" id="{BECBC8C9-6177-45B2-8B01-C5EBFB9FA621}"/>
                </a:ext>
              </a:extLst>
            </p:cNvPr>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 name="Google Shape;2313;p37">
              <a:extLst>
                <a:ext uri="{FF2B5EF4-FFF2-40B4-BE49-F238E27FC236}">
                  <a16:creationId xmlns:a16="http://schemas.microsoft.com/office/drawing/2014/main" xmlns="" id="{F6AF7511-1E9F-493B-8C6B-D78D0A9F6FA7}"/>
                </a:ext>
              </a:extLst>
            </p:cNvPr>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 name="Google Shape;2314;p37">
              <a:extLst>
                <a:ext uri="{FF2B5EF4-FFF2-40B4-BE49-F238E27FC236}">
                  <a16:creationId xmlns:a16="http://schemas.microsoft.com/office/drawing/2014/main" xmlns="" id="{D656566F-562D-4155-BC8B-CD589B6C8A71}"/>
                </a:ext>
              </a:extLst>
            </p:cNvPr>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 name="Google Shape;2315;p37">
              <a:extLst>
                <a:ext uri="{FF2B5EF4-FFF2-40B4-BE49-F238E27FC236}">
                  <a16:creationId xmlns:a16="http://schemas.microsoft.com/office/drawing/2014/main" xmlns="" id="{935C3539-D374-4A2C-8697-AE89B9B5E651}"/>
                </a:ext>
              </a:extLst>
            </p:cNvPr>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 name="Google Shape;2316;p37">
              <a:extLst>
                <a:ext uri="{FF2B5EF4-FFF2-40B4-BE49-F238E27FC236}">
                  <a16:creationId xmlns:a16="http://schemas.microsoft.com/office/drawing/2014/main" xmlns="" id="{E7489C97-1A33-4EC9-860D-E35ECFA1516D}"/>
                </a:ext>
              </a:extLst>
            </p:cNvPr>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 name="Google Shape;2317;p37">
              <a:extLst>
                <a:ext uri="{FF2B5EF4-FFF2-40B4-BE49-F238E27FC236}">
                  <a16:creationId xmlns:a16="http://schemas.microsoft.com/office/drawing/2014/main" xmlns="" id="{EA9906BE-CF4D-456D-97C8-3FF1279725D3}"/>
                </a:ext>
              </a:extLst>
            </p:cNvPr>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 name="Google Shape;2318;p37">
              <a:extLst>
                <a:ext uri="{FF2B5EF4-FFF2-40B4-BE49-F238E27FC236}">
                  <a16:creationId xmlns:a16="http://schemas.microsoft.com/office/drawing/2014/main" xmlns="" id="{3DC62A41-917E-4A7F-BD38-C540C8B6E0AB}"/>
                </a:ext>
              </a:extLst>
            </p:cNvPr>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 name="Google Shape;2319;p37">
              <a:extLst>
                <a:ext uri="{FF2B5EF4-FFF2-40B4-BE49-F238E27FC236}">
                  <a16:creationId xmlns:a16="http://schemas.microsoft.com/office/drawing/2014/main" xmlns="" id="{AB01098F-9E65-42CA-B0F8-8D333F7CCEA9}"/>
                </a:ext>
              </a:extLst>
            </p:cNvPr>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 name="Google Shape;2320;p37">
              <a:extLst>
                <a:ext uri="{FF2B5EF4-FFF2-40B4-BE49-F238E27FC236}">
                  <a16:creationId xmlns:a16="http://schemas.microsoft.com/office/drawing/2014/main" xmlns="" id="{F2915FD2-DF44-4419-BA56-DF422F1A168A}"/>
                </a:ext>
              </a:extLst>
            </p:cNvPr>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 name="Google Shape;2321;p37">
              <a:extLst>
                <a:ext uri="{FF2B5EF4-FFF2-40B4-BE49-F238E27FC236}">
                  <a16:creationId xmlns:a16="http://schemas.microsoft.com/office/drawing/2014/main" xmlns="" id="{54B4A9CA-0F43-46A2-864A-AC6052436470}"/>
                </a:ext>
              </a:extLst>
            </p:cNvPr>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96" name="Google Shape;2322;p37">
            <a:extLst>
              <a:ext uri="{FF2B5EF4-FFF2-40B4-BE49-F238E27FC236}">
                <a16:creationId xmlns:a16="http://schemas.microsoft.com/office/drawing/2014/main" xmlns="" id="{BC551068-609A-4886-866B-11A55AAF8CC3}"/>
              </a:ext>
            </a:extLst>
          </p:cNvPr>
          <p:cNvGrpSpPr/>
          <p:nvPr/>
        </p:nvGrpSpPr>
        <p:grpSpPr>
          <a:xfrm>
            <a:off x="5462108" y="1330500"/>
            <a:ext cx="1870848" cy="1999394"/>
            <a:chOff x="1926580" y="602477"/>
            <a:chExt cx="4456273" cy="4762466"/>
          </a:xfrm>
        </p:grpSpPr>
        <p:sp>
          <p:nvSpPr>
            <p:cNvPr id="97" name="Google Shape;2323;p37">
              <a:extLst>
                <a:ext uri="{FF2B5EF4-FFF2-40B4-BE49-F238E27FC236}">
                  <a16:creationId xmlns:a16="http://schemas.microsoft.com/office/drawing/2014/main" xmlns="" id="{910A55B1-786F-45B8-997C-D26C6B32E753}"/>
                </a:ext>
              </a:extLst>
            </p:cNvPr>
            <p:cNvSpPr/>
            <p:nvPr/>
          </p:nvSpPr>
          <p:spPr>
            <a:xfrm>
              <a:off x="4352367" y="1409287"/>
              <a:ext cx="1407834" cy="1779317"/>
            </a:xfrm>
            <a:custGeom>
              <a:avLst/>
              <a:gdLst/>
              <a:ahLst/>
              <a:cxnLst/>
              <a:rect l="l" t="t"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 name="Google Shape;2324;p37">
              <a:extLst>
                <a:ext uri="{FF2B5EF4-FFF2-40B4-BE49-F238E27FC236}">
                  <a16:creationId xmlns:a16="http://schemas.microsoft.com/office/drawing/2014/main" xmlns="" id="{24CF5024-4214-4999-A150-3E64FA638AEC}"/>
                </a:ext>
              </a:extLst>
            </p:cNvPr>
            <p:cNvSpPr/>
            <p:nvPr/>
          </p:nvSpPr>
          <p:spPr>
            <a:xfrm>
              <a:off x="4492846" y="1745654"/>
              <a:ext cx="1118701" cy="793785"/>
            </a:xfrm>
            <a:custGeom>
              <a:avLst/>
              <a:gdLst/>
              <a:ahLst/>
              <a:cxnLst/>
              <a:rect l="l" t="t"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 name="Google Shape;2325;p37">
              <a:extLst>
                <a:ext uri="{FF2B5EF4-FFF2-40B4-BE49-F238E27FC236}">
                  <a16:creationId xmlns:a16="http://schemas.microsoft.com/office/drawing/2014/main" xmlns="" id="{787009BC-400E-4DBC-995D-6A4C0D3A644C}"/>
                </a:ext>
              </a:extLst>
            </p:cNvPr>
            <p:cNvSpPr/>
            <p:nvPr/>
          </p:nvSpPr>
          <p:spPr>
            <a:xfrm>
              <a:off x="3766118" y="879295"/>
              <a:ext cx="2497551" cy="3394041"/>
            </a:xfrm>
            <a:custGeom>
              <a:avLst/>
              <a:gdLst/>
              <a:ahLst/>
              <a:cxnLst/>
              <a:rect l="l" t="t"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 name="Google Shape;2326;p37">
              <a:extLst>
                <a:ext uri="{FF2B5EF4-FFF2-40B4-BE49-F238E27FC236}">
                  <a16:creationId xmlns:a16="http://schemas.microsoft.com/office/drawing/2014/main" xmlns="" id="{19A5B699-5517-4664-A1E6-41B50AE19CE3}"/>
                </a:ext>
              </a:extLst>
            </p:cNvPr>
            <p:cNvSpPr/>
            <p:nvPr/>
          </p:nvSpPr>
          <p:spPr>
            <a:xfrm>
              <a:off x="3744257" y="892344"/>
              <a:ext cx="2498022" cy="3393845"/>
            </a:xfrm>
            <a:custGeom>
              <a:avLst/>
              <a:gdLst/>
              <a:ahLst/>
              <a:cxnLst/>
              <a:rect l="l" t="t"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 name="Google Shape;2327;p37">
              <a:extLst>
                <a:ext uri="{FF2B5EF4-FFF2-40B4-BE49-F238E27FC236}">
                  <a16:creationId xmlns:a16="http://schemas.microsoft.com/office/drawing/2014/main" xmlns="" id="{2BAA79F2-4393-4E3C-B0EF-1707D5F0DF16}"/>
                </a:ext>
              </a:extLst>
            </p:cNvPr>
            <p:cNvSpPr/>
            <p:nvPr/>
          </p:nvSpPr>
          <p:spPr>
            <a:xfrm>
              <a:off x="3740075" y="894303"/>
              <a:ext cx="2498022" cy="3394082"/>
            </a:xfrm>
            <a:custGeom>
              <a:avLst/>
              <a:gdLst/>
              <a:ahLst/>
              <a:cxnLst/>
              <a:rect l="l" t="t"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 name="Google Shape;2328;p37">
              <a:extLst>
                <a:ext uri="{FF2B5EF4-FFF2-40B4-BE49-F238E27FC236}">
                  <a16:creationId xmlns:a16="http://schemas.microsoft.com/office/drawing/2014/main" xmlns="" id="{95CDE9A5-3739-4943-94F5-385ED45B292F}"/>
                </a:ext>
              </a:extLst>
            </p:cNvPr>
            <p:cNvSpPr/>
            <p:nvPr/>
          </p:nvSpPr>
          <p:spPr>
            <a:xfrm>
              <a:off x="3770110" y="934160"/>
              <a:ext cx="2435672" cy="3234830"/>
            </a:xfrm>
            <a:custGeom>
              <a:avLst/>
              <a:gdLst/>
              <a:ahLst/>
              <a:cxnLst/>
              <a:rect l="l" t="t"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 name="Google Shape;2329;p37">
              <a:extLst>
                <a:ext uri="{FF2B5EF4-FFF2-40B4-BE49-F238E27FC236}">
                  <a16:creationId xmlns:a16="http://schemas.microsoft.com/office/drawing/2014/main" xmlns="" id="{0B74625B-FF7C-4CBE-9BE8-78956DDC7C38}"/>
                </a:ext>
              </a:extLst>
            </p:cNvPr>
            <p:cNvSpPr/>
            <p:nvPr/>
          </p:nvSpPr>
          <p:spPr>
            <a:xfrm>
              <a:off x="3770110" y="934160"/>
              <a:ext cx="2435006" cy="3234925"/>
            </a:xfrm>
            <a:custGeom>
              <a:avLst/>
              <a:gdLst/>
              <a:ahLst/>
              <a:cxnLst/>
              <a:rect l="l" t="t"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 name="Google Shape;2330;p37">
              <a:extLst>
                <a:ext uri="{FF2B5EF4-FFF2-40B4-BE49-F238E27FC236}">
                  <a16:creationId xmlns:a16="http://schemas.microsoft.com/office/drawing/2014/main" xmlns="" id="{D724253A-5492-468F-AB27-06137D4A0A30}"/>
                </a:ext>
              </a:extLst>
            </p:cNvPr>
            <p:cNvSpPr/>
            <p:nvPr/>
          </p:nvSpPr>
          <p:spPr>
            <a:xfrm>
              <a:off x="6215951" y="4191660"/>
              <a:ext cx="26328" cy="93440"/>
            </a:xfrm>
            <a:custGeom>
              <a:avLst/>
              <a:gdLst/>
              <a:ahLst/>
              <a:cxnLst/>
              <a:rect l="l" t="t" r="r" b="b"/>
              <a:pathLst>
                <a:path w="26328" h="93440" extrusionOk="0">
                  <a:moveTo>
                    <a:pt x="0" y="93440"/>
                  </a:moveTo>
                  <a:lnTo>
                    <a:pt x="26328" y="78200"/>
                  </a:lnTo>
                  <a:lnTo>
                    <a:pt x="14922" y="0"/>
                  </a:lnTo>
                  <a:lnTo>
                    <a:pt x="0" y="9344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 name="Google Shape;2331;p37">
              <a:extLst>
                <a:ext uri="{FF2B5EF4-FFF2-40B4-BE49-F238E27FC236}">
                  <a16:creationId xmlns:a16="http://schemas.microsoft.com/office/drawing/2014/main" xmlns="" id="{329426AD-7C40-4E50-94E2-2CEACAB77FDB}"/>
                </a:ext>
              </a:extLst>
            </p:cNvPr>
            <p:cNvSpPr/>
            <p:nvPr/>
          </p:nvSpPr>
          <p:spPr>
            <a:xfrm>
              <a:off x="3761840" y="882675"/>
              <a:ext cx="63206" cy="27150"/>
            </a:xfrm>
            <a:custGeom>
              <a:avLst/>
              <a:gdLst/>
              <a:ahLst/>
              <a:cxnLst/>
              <a:rect l="l" t="t"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 name="Google Shape;2332;p37">
              <a:extLst>
                <a:ext uri="{FF2B5EF4-FFF2-40B4-BE49-F238E27FC236}">
                  <a16:creationId xmlns:a16="http://schemas.microsoft.com/office/drawing/2014/main" xmlns="" id="{A91FC65A-9C2B-4C51-B9CD-414252E3F543}"/>
                </a:ext>
              </a:extLst>
            </p:cNvPr>
            <p:cNvSpPr/>
            <p:nvPr/>
          </p:nvSpPr>
          <p:spPr>
            <a:xfrm>
              <a:off x="1985051" y="2961416"/>
              <a:ext cx="4154298" cy="2403527"/>
            </a:xfrm>
            <a:custGeom>
              <a:avLst/>
              <a:gdLst/>
              <a:ahLst/>
              <a:cxnLst/>
              <a:rect l="l" t="t"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 name="Google Shape;2333;p37">
              <a:extLst>
                <a:ext uri="{FF2B5EF4-FFF2-40B4-BE49-F238E27FC236}">
                  <a16:creationId xmlns:a16="http://schemas.microsoft.com/office/drawing/2014/main" xmlns="" id="{885EDD9B-27BE-46BD-9394-2207F6063392}"/>
                </a:ext>
              </a:extLst>
            </p:cNvPr>
            <p:cNvSpPr/>
            <p:nvPr/>
          </p:nvSpPr>
          <p:spPr>
            <a:xfrm>
              <a:off x="2036757" y="2930659"/>
              <a:ext cx="4154369" cy="2403042"/>
            </a:xfrm>
            <a:custGeom>
              <a:avLst/>
              <a:gdLst/>
              <a:ahLst/>
              <a:cxnLst/>
              <a:rect l="l" t="t"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 name="Google Shape;2334;p37">
              <a:extLst>
                <a:ext uri="{FF2B5EF4-FFF2-40B4-BE49-F238E27FC236}">
                  <a16:creationId xmlns:a16="http://schemas.microsoft.com/office/drawing/2014/main" xmlns="" id="{E6031E57-78E8-40AA-ABE9-3CBDF3DF479C}"/>
                </a:ext>
              </a:extLst>
            </p:cNvPr>
            <p:cNvSpPr/>
            <p:nvPr/>
          </p:nvSpPr>
          <p:spPr>
            <a:xfrm>
              <a:off x="2036929" y="3869239"/>
              <a:ext cx="50374" cy="44958"/>
            </a:xfrm>
            <a:custGeom>
              <a:avLst/>
              <a:gdLst/>
              <a:ahLst/>
              <a:cxnLst/>
              <a:rect l="l" t="t" r="r" b="b"/>
              <a:pathLst>
                <a:path w="50374" h="44958" extrusionOk="0">
                  <a:moveTo>
                    <a:pt x="0" y="44958"/>
                  </a:moveTo>
                  <a:lnTo>
                    <a:pt x="0" y="0"/>
                  </a:lnTo>
                  <a:lnTo>
                    <a:pt x="50375" y="21146"/>
                  </a:lnTo>
                  <a:lnTo>
                    <a:pt x="0" y="4495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 name="Google Shape;2335;p37">
              <a:extLst>
                <a:ext uri="{FF2B5EF4-FFF2-40B4-BE49-F238E27FC236}">
                  <a16:creationId xmlns:a16="http://schemas.microsoft.com/office/drawing/2014/main" xmlns="" id="{636C94B4-BDF2-4BBD-9429-FE8849A96668}"/>
                </a:ext>
              </a:extLst>
            </p:cNvPr>
            <p:cNvSpPr/>
            <p:nvPr/>
          </p:nvSpPr>
          <p:spPr>
            <a:xfrm>
              <a:off x="6153886" y="4308341"/>
              <a:ext cx="37258" cy="49244"/>
            </a:xfrm>
            <a:custGeom>
              <a:avLst/>
              <a:gdLst/>
              <a:ahLst/>
              <a:cxnLst/>
              <a:rect l="l" t="t"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 name="Google Shape;2336;p37">
              <a:extLst>
                <a:ext uri="{FF2B5EF4-FFF2-40B4-BE49-F238E27FC236}">
                  <a16:creationId xmlns:a16="http://schemas.microsoft.com/office/drawing/2014/main" xmlns="" id="{2733E345-43A8-423A-A2BE-764A2C8E1D40}"/>
                </a:ext>
              </a:extLst>
            </p:cNvPr>
            <p:cNvSpPr/>
            <p:nvPr/>
          </p:nvSpPr>
          <p:spPr>
            <a:xfrm>
              <a:off x="2036757" y="2892519"/>
              <a:ext cx="4154369" cy="2403360"/>
            </a:xfrm>
            <a:custGeom>
              <a:avLst/>
              <a:gdLst/>
              <a:ahLst/>
              <a:cxnLst/>
              <a:rect l="l" t="t"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 name="Google Shape;2337;p37">
              <a:extLst>
                <a:ext uri="{FF2B5EF4-FFF2-40B4-BE49-F238E27FC236}">
                  <a16:creationId xmlns:a16="http://schemas.microsoft.com/office/drawing/2014/main" xmlns="" id="{59B28FC8-435D-4E85-AB60-6A37B2A7D8A4}"/>
                </a:ext>
              </a:extLst>
            </p:cNvPr>
            <p:cNvSpPr/>
            <p:nvPr/>
          </p:nvSpPr>
          <p:spPr>
            <a:xfrm>
              <a:off x="2036757" y="2886502"/>
              <a:ext cx="4154369" cy="2403527"/>
            </a:xfrm>
            <a:custGeom>
              <a:avLst/>
              <a:gdLst/>
              <a:ahLst/>
              <a:cxnLst/>
              <a:rect l="l" t="t"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 name="Google Shape;2338;p37">
              <a:extLst>
                <a:ext uri="{FF2B5EF4-FFF2-40B4-BE49-F238E27FC236}">
                  <a16:creationId xmlns:a16="http://schemas.microsoft.com/office/drawing/2014/main" xmlns="" id="{41861DE8-8974-4BA3-B594-9F220C00C34E}"/>
                </a:ext>
              </a:extLst>
            </p:cNvPr>
            <p:cNvSpPr/>
            <p:nvPr/>
          </p:nvSpPr>
          <p:spPr>
            <a:xfrm>
              <a:off x="3500252" y="3065247"/>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 name="Google Shape;2339;p37">
              <a:extLst>
                <a:ext uri="{FF2B5EF4-FFF2-40B4-BE49-F238E27FC236}">
                  <a16:creationId xmlns:a16="http://schemas.microsoft.com/office/drawing/2014/main" xmlns="" id="{64CC3014-531C-4F1D-BEE4-6B3B19273198}"/>
                </a:ext>
              </a:extLst>
            </p:cNvPr>
            <p:cNvSpPr/>
            <p:nvPr/>
          </p:nvSpPr>
          <p:spPr>
            <a:xfrm>
              <a:off x="3657092" y="3155925"/>
              <a:ext cx="266442" cy="153985"/>
            </a:xfrm>
            <a:custGeom>
              <a:avLst/>
              <a:gdLst/>
              <a:ahLst/>
              <a:cxnLst/>
              <a:rect l="l" t="t"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 name="Google Shape;2340;p37">
              <a:extLst>
                <a:ext uri="{FF2B5EF4-FFF2-40B4-BE49-F238E27FC236}">
                  <a16:creationId xmlns:a16="http://schemas.microsoft.com/office/drawing/2014/main" xmlns="" id="{7B6A987A-7C0C-4CAA-8F37-0EA47ECCEC51}"/>
                </a:ext>
              </a:extLst>
            </p:cNvPr>
            <p:cNvSpPr/>
            <p:nvPr/>
          </p:nvSpPr>
          <p:spPr>
            <a:xfrm>
              <a:off x="3815428" y="3247563"/>
              <a:ext cx="266636" cy="153995"/>
            </a:xfrm>
            <a:custGeom>
              <a:avLst/>
              <a:gdLst/>
              <a:ahLst/>
              <a:cxnLst/>
              <a:rect l="l" t="t"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 name="Google Shape;2341;p37">
              <a:extLst>
                <a:ext uri="{FF2B5EF4-FFF2-40B4-BE49-F238E27FC236}">
                  <a16:creationId xmlns:a16="http://schemas.microsoft.com/office/drawing/2014/main" xmlns="" id="{55320085-16A2-4313-B454-CAA7041A1839}"/>
                </a:ext>
              </a:extLst>
            </p:cNvPr>
            <p:cNvSpPr/>
            <p:nvPr/>
          </p:nvSpPr>
          <p:spPr>
            <a:xfrm>
              <a:off x="3970462" y="3337185"/>
              <a:ext cx="266334" cy="153993"/>
            </a:xfrm>
            <a:custGeom>
              <a:avLst/>
              <a:gdLst/>
              <a:ahLst/>
              <a:cxnLst/>
              <a:rect l="l" t="t"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 name="Google Shape;2342;p37">
              <a:extLst>
                <a:ext uri="{FF2B5EF4-FFF2-40B4-BE49-F238E27FC236}">
                  <a16:creationId xmlns:a16="http://schemas.microsoft.com/office/drawing/2014/main" xmlns="" id="{227F68F9-0D29-4190-A1B7-1D4202EDAC52}"/>
                </a:ext>
              </a:extLst>
            </p:cNvPr>
            <p:cNvSpPr/>
            <p:nvPr/>
          </p:nvSpPr>
          <p:spPr>
            <a:xfrm>
              <a:off x="4127000" y="3427863"/>
              <a:ext cx="266433" cy="153993"/>
            </a:xfrm>
            <a:custGeom>
              <a:avLst/>
              <a:gdLst/>
              <a:ahLst/>
              <a:cxnLst/>
              <a:rect l="l" t="t"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 name="Google Shape;2343;p37">
              <a:extLst>
                <a:ext uri="{FF2B5EF4-FFF2-40B4-BE49-F238E27FC236}">
                  <a16:creationId xmlns:a16="http://schemas.microsoft.com/office/drawing/2014/main" xmlns="" id="{F351561D-85A4-464A-9BC9-03A568B86743}"/>
                </a:ext>
              </a:extLst>
            </p:cNvPr>
            <p:cNvSpPr/>
            <p:nvPr/>
          </p:nvSpPr>
          <p:spPr>
            <a:xfrm>
              <a:off x="4283886" y="3519017"/>
              <a:ext cx="266280" cy="153993"/>
            </a:xfrm>
            <a:custGeom>
              <a:avLst/>
              <a:gdLst/>
              <a:ahLst/>
              <a:cxnLst/>
              <a:rect l="l" t="t"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 name="Google Shape;2344;p37">
              <a:extLst>
                <a:ext uri="{FF2B5EF4-FFF2-40B4-BE49-F238E27FC236}">
                  <a16:creationId xmlns:a16="http://schemas.microsoft.com/office/drawing/2014/main" xmlns="" id="{8956B0CC-BBB1-4D56-93A3-CBDB81319116}"/>
                </a:ext>
              </a:extLst>
            </p:cNvPr>
            <p:cNvSpPr/>
            <p:nvPr/>
          </p:nvSpPr>
          <p:spPr>
            <a:xfrm>
              <a:off x="4440564" y="3609219"/>
              <a:ext cx="266248" cy="153985"/>
            </a:xfrm>
            <a:custGeom>
              <a:avLst/>
              <a:gdLst/>
              <a:ahLst/>
              <a:cxnLst/>
              <a:rect l="l" t="t"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 name="Google Shape;2345;p37">
              <a:extLst>
                <a:ext uri="{FF2B5EF4-FFF2-40B4-BE49-F238E27FC236}">
                  <a16:creationId xmlns:a16="http://schemas.microsoft.com/office/drawing/2014/main" xmlns="" id="{06D60583-D1B0-48D7-B2DB-01E36FADFACB}"/>
                </a:ext>
              </a:extLst>
            </p:cNvPr>
            <p:cNvSpPr/>
            <p:nvPr/>
          </p:nvSpPr>
          <p:spPr>
            <a:xfrm>
              <a:off x="4597287" y="3699905"/>
              <a:ext cx="266442" cy="153983"/>
            </a:xfrm>
            <a:custGeom>
              <a:avLst/>
              <a:gdLst/>
              <a:ahLst/>
              <a:cxnLst/>
              <a:rect l="l" t="t"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 name="Google Shape;2346;p37">
              <a:extLst>
                <a:ext uri="{FF2B5EF4-FFF2-40B4-BE49-F238E27FC236}">
                  <a16:creationId xmlns:a16="http://schemas.microsoft.com/office/drawing/2014/main" xmlns="" id="{F65EF596-31EF-4596-966D-D33E40A6E675}"/>
                </a:ext>
              </a:extLst>
            </p:cNvPr>
            <p:cNvSpPr/>
            <p:nvPr/>
          </p:nvSpPr>
          <p:spPr>
            <a:xfrm>
              <a:off x="4753934" y="3790488"/>
              <a:ext cx="266248" cy="153985"/>
            </a:xfrm>
            <a:custGeom>
              <a:avLst/>
              <a:gdLst/>
              <a:ahLst/>
              <a:cxnLst/>
              <a:rect l="l" t="t"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 name="Google Shape;2347;p37">
              <a:extLst>
                <a:ext uri="{FF2B5EF4-FFF2-40B4-BE49-F238E27FC236}">
                  <a16:creationId xmlns:a16="http://schemas.microsoft.com/office/drawing/2014/main" xmlns="" id="{3F722361-775A-43CA-A106-E43EBC6CCEA1}"/>
                </a:ext>
              </a:extLst>
            </p:cNvPr>
            <p:cNvSpPr/>
            <p:nvPr/>
          </p:nvSpPr>
          <p:spPr>
            <a:xfrm>
              <a:off x="4910657" y="3881158"/>
              <a:ext cx="266058" cy="153915"/>
            </a:xfrm>
            <a:custGeom>
              <a:avLst/>
              <a:gdLst/>
              <a:ahLst/>
              <a:cxnLst/>
              <a:rect l="l" t="t"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 name="Google Shape;2348;p37">
              <a:extLst>
                <a:ext uri="{FF2B5EF4-FFF2-40B4-BE49-F238E27FC236}">
                  <a16:creationId xmlns:a16="http://schemas.microsoft.com/office/drawing/2014/main" xmlns="" id="{D271ED27-7434-4502-B5C0-6C48F1C5708D}"/>
                </a:ext>
              </a:extLst>
            </p:cNvPr>
            <p:cNvSpPr/>
            <p:nvPr/>
          </p:nvSpPr>
          <p:spPr>
            <a:xfrm>
              <a:off x="5067303" y="3971836"/>
              <a:ext cx="266334" cy="153993"/>
            </a:xfrm>
            <a:custGeom>
              <a:avLst/>
              <a:gdLst/>
              <a:ahLst/>
              <a:cxnLst/>
              <a:rect l="l" t="t"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 name="Google Shape;2349;p37">
              <a:extLst>
                <a:ext uri="{FF2B5EF4-FFF2-40B4-BE49-F238E27FC236}">
                  <a16:creationId xmlns:a16="http://schemas.microsoft.com/office/drawing/2014/main" xmlns="" id="{07CFBB6E-C27D-4A07-B665-C9990E4E0B0B}"/>
                </a:ext>
              </a:extLst>
            </p:cNvPr>
            <p:cNvSpPr/>
            <p:nvPr/>
          </p:nvSpPr>
          <p:spPr>
            <a:xfrm>
              <a:off x="5224035" y="4062514"/>
              <a:ext cx="266528" cy="154092"/>
            </a:xfrm>
            <a:custGeom>
              <a:avLst/>
              <a:gdLst/>
              <a:ahLst/>
              <a:cxnLst/>
              <a:rect l="l" t="t"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 name="Google Shape;2350;p37">
              <a:extLst>
                <a:ext uri="{FF2B5EF4-FFF2-40B4-BE49-F238E27FC236}">
                  <a16:creationId xmlns:a16="http://schemas.microsoft.com/office/drawing/2014/main" xmlns="" id="{841238C7-2B3E-4789-8AFC-6DA15B21FB9E}"/>
                </a:ext>
              </a:extLst>
            </p:cNvPr>
            <p:cNvSpPr/>
            <p:nvPr/>
          </p:nvSpPr>
          <p:spPr>
            <a:xfrm>
              <a:off x="5380534" y="4153137"/>
              <a:ext cx="266473" cy="154041"/>
            </a:xfrm>
            <a:custGeom>
              <a:avLst/>
              <a:gdLst/>
              <a:ahLst/>
              <a:cxnLst/>
              <a:rect l="l" t="t"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 name="Google Shape;2351;p37">
              <a:extLst>
                <a:ext uri="{FF2B5EF4-FFF2-40B4-BE49-F238E27FC236}">
                  <a16:creationId xmlns:a16="http://schemas.microsoft.com/office/drawing/2014/main" xmlns="" id="{E07350B4-793C-4202-8446-6DCA107AD2AC}"/>
                </a:ext>
              </a:extLst>
            </p:cNvPr>
            <p:cNvSpPr/>
            <p:nvPr/>
          </p:nvSpPr>
          <p:spPr>
            <a:xfrm>
              <a:off x="5537405" y="4243783"/>
              <a:ext cx="341715" cy="197836"/>
            </a:xfrm>
            <a:custGeom>
              <a:avLst/>
              <a:gdLst/>
              <a:ahLst/>
              <a:cxnLst/>
              <a:rect l="l" t="t"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 name="Google Shape;2352;p37">
              <a:extLst>
                <a:ext uri="{FF2B5EF4-FFF2-40B4-BE49-F238E27FC236}">
                  <a16:creationId xmlns:a16="http://schemas.microsoft.com/office/drawing/2014/main" xmlns="" id="{DCB251D7-4080-4CBF-9A96-29F438B25FA1}"/>
                </a:ext>
              </a:extLst>
            </p:cNvPr>
            <p:cNvSpPr/>
            <p:nvPr/>
          </p:nvSpPr>
          <p:spPr>
            <a:xfrm>
              <a:off x="3580766" y="3287750"/>
              <a:ext cx="266442" cy="153846"/>
            </a:xfrm>
            <a:custGeom>
              <a:avLst/>
              <a:gdLst/>
              <a:ahLst/>
              <a:cxnLst/>
              <a:rect l="l" t="t"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 name="Google Shape;2353;p37">
              <a:extLst>
                <a:ext uri="{FF2B5EF4-FFF2-40B4-BE49-F238E27FC236}">
                  <a16:creationId xmlns:a16="http://schemas.microsoft.com/office/drawing/2014/main" xmlns="" id="{B773BA79-7042-4BCF-A369-1458531587C7}"/>
                </a:ext>
              </a:extLst>
            </p:cNvPr>
            <p:cNvSpPr/>
            <p:nvPr/>
          </p:nvSpPr>
          <p:spPr>
            <a:xfrm>
              <a:off x="3737968" y="3378809"/>
              <a:ext cx="266343" cy="153636"/>
            </a:xfrm>
            <a:custGeom>
              <a:avLst/>
              <a:gdLst/>
              <a:ahLst/>
              <a:cxnLst/>
              <a:rect l="l" t="t"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 name="Google Shape;2354;p37">
              <a:extLst>
                <a:ext uri="{FF2B5EF4-FFF2-40B4-BE49-F238E27FC236}">
                  <a16:creationId xmlns:a16="http://schemas.microsoft.com/office/drawing/2014/main" xmlns="" id="{6F7EC35B-E59B-4717-B02C-FE95896D7C61}"/>
                </a:ext>
              </a:extLst>
            </p:cNvPr>
            <p:cNvSpPr/>
            <p:nvPr/>
          </p:nvSpPr>
          <p:spPr>
            <a:xfrm>
              <a:off x="3894706" y="3469202"/>
              <a:ext cx="266442" cy="153993"/>
            </a:xfrm>
            <a:custGeom>
              <a:avLst/>
              <a:gdLst/>
              <a:ahLst/>
              <a:cxnLst/>
              <a:rect l="l" t="t"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9" name="Google Shape;2355;p37">
              <a:extLst>
                <a:ext uri="{FF2B5EF4-FFF2-40B4-BE49-F238E27FC236}">
                  <a16:creationId xmlns:a16="http://schemas.microsoft.com/office/drawing/2014/main" xmlns="" id="{3D866A5F-3ECB-436D-BABE-772F0BE394B4}"/>
                </a:ext>
              </a:extLst>
            </p:cNvPr>
            <p:cNvSpPr/>
            <p:nvPr/>
          </p:nvSpPr>
          <p:spPr>
            <a:xfrm>
              <a:off x="4051822" y="3559729"/>
              <a:ext cx="266144" cy="154280"/>
            </a:xfrm>
            <a:custGeom>
              <a:avLst/>
              <a:gdLst/>
              <a:ahLst/>
              <a:cxnLst/>
              <a:rect l="l" t="t"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0" name="Google Shape;2356;p37">
              <a:extLst>
                <a:ext uri="{FF2B5EF4-FFF2-40B4-BE49-F238E27FC236}">
                  <a16:creationId xmlns:a16="http://schemas.microsoft.com/office/drawing/2014/main" xmlns="" id="{81351914-D256-486C-9145-D724B58EBA1C}"/>
                </a:ext>
              </a:extLst>
            </p:cNvPr>
            <p:cNvSpPr/>
            <p:nvPr/>
          </p:nvSpPr>
          <p:spPr>
            <a:xfrm>
              <a:off x="4207595" y="3649708"/>
              <a:ext cx="266442" cy="154372"/>
            </a:xfrm>
            <a:custGeom>
              <a:avLst/>
              <a:gdLst/>
              <a:ahLst/>
              <a:cxnLst/>
              <a:rect l="l" t="t"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1" name="Google Shape;2357;p37">
              <a:extLst>
                <a:ext uri="{FF2B5EF4-FFF2-40B4-BE49-F238E27FC236}">
                  <a16:creationId xmlns:a16="http://schemas.microsoft.com/office/drawing/2014/main" xmlns="" id="{07D0D8C0-6E7A-46B1-9725-CD5FF970FBEE}"/>
                </a:ext>
              </a:extLst>
            </p:cNvPr>
            <p:cNvSpPr/>
            <p:nvPr/>
          </p:nvSpPr>
          <p:spPr>
            <a:xfrm>
              <a:off x="4364526" y="3740759"/>
              <a:ext cx="266248" cy="154101"/>
            </a:xfrm>
            <a:custGeom>
              <a:avLst/>
              <a:gdLst/>
              <a:ahLst/>
              <a:cxnLst/>
              <a:rect l="l" t="t"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2" name="Google Shape;2358;p37">
              <a:extLst>
                <a:ext uri="{FF2B5EF4-FFF2-40B4-BE49-F238E27FC236}">
                  <a16:creationId xmlns:a16="http://schemas.microsoft.com/office/drawing/2014/main" xmlns="" id="{C77F3AA3-D23A-41F8-823E-895619CC53EC}"/>
                </a:ext>
              </a:extLst>
            </p:cNvPr>
            <p:cNvSpPr/>
            <p:nvPr/>
          </p:nvSpPr>
          <p:spPr>
            <a:xfrm>
              <a:off x="4521449" y="3831731"/>
              <a:ext cx="266334" cy="153985"/>
            </a:xfrm>
            <a:custGeom>
              <a:avLst/>
              <a:gdLst/>
              <a:ahLst/>
              <a:cxnLst/>
              <a:rect l="l" t="t"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3" name="Google Shape;2359;p37">
              <a:extLst>
                <a:ext uri="{FF2B5EF4-FFF2-40B4-BE49-F238E27FC236}">
                  <a16:creationId xmlns:a16="http://schemas.microsoft.com/office/drawing/2014/main" xmlns="" id="{E358C3C7-DDAF-45A5-9764-2085F3CE4E72}"/>
                </a:ext>
              </a:extLst>
            </p:cNvPr>
            <p:cNvSpPr/>
            <p:nvPr/>
          </p:nvSpPr>
          <p:spPr>
            <a:xfrm>
              <a:off x="4678466" y="3922592"/>
              <a:ext cx="266239" cy="153993"/>
            </a:xfrm>
            <a:custGeom>
              <a:avLst/>
              <a:gdLst/>
              <a:ahLst/>
              <a:cxnLst/>
              <a:rect l="l" t="t"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4" name="Google Shape;2360;p37">
              <a:extLst>
                <a:ext uri="{FF2B5EF4-FFF2-40B4-BE49-F238E27FC236}">
                  <a16:creationId xmlns:a16="http://schemas.microsoft.com/office/drawing/2014/main" xmlns="" id="{B1DAE635-F907-4C53-BACE-4CD5D0A09102}"/>
                </a:ext>
              </a:extLst>
            </p:cNvPr>
            <p:cNvSpPr/>
            <p:nvPr/>
          </p:nvSpPr>
          <p:spPr>
            <a:xfrm>
              <a:off x="4835195" y="4013365"/>
              <a:ext cx="266474" cy="153993"/>
            </a:xfrm>
            <a:custGeom>
              <a:avLst/>
              <a:gdLst/>
              <a:ahLst/>
              <a:cxnLst/>
              <a:rect l="l" t="t"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5" name="Google Shape;2361;p37">
              <a:extLst>
                <a:ext uri="{FF2B5EF4-FFF2-40B4-BE49-F238E27FC236}">
                  <a16:creationId xmlns:a16="http://schemas.microsoft.com/office/drawing/2014/main" xmlns="" id="{68C824E2-D2ED-4CC7-B3EC-00C947D76511}"/>
                </a:ext>
              </a:extLst>
            </p:cNvPr>
            <p:cNvSpPr/>
            <p:nvPr/>
          </p:nvSpPr>
          <p:spPr>
            <a:xfrm>
              <a:off x="4992397" y="4104213"/>
              <a:ext cx="266533" cy="154079"/>
            </a:xfrm>
            <a:custGeom>
              <a:avLst/>
              <a:gdLst/>
              <a:ahLst/>
              <a:cxnLst/>
              <a:rect l="l" t="t"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6" name="Google Shape;2362;p37">
              <a:extLst>
                <a:ext uri="{FF2B5EF4-FFF2-40B4-BE49-F238E27FC236}">
                  <a16:creationId xmlns:a16="http://schemas.microsoft.com/office/drawing/2014/main" xmlns="" id="{EC253883-493E-4C82-9974-FAE1ACC7283A}"/>
                </a:ext>
              </a:extLst>
            </p:cNvPr>
            <p:cNvSpPr/>
            <p:nvPr/>
          </p:nvSpPr>
          <p:spPr>
            <a:xfrm>
              <a:off x="5149329" y="4195292"/>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7" name="Google Shape;2363;p37">
              <a:extLst>
                <a:ext uri="{FF2B5EF4-FFF2-40B4-BE49-F238E27FC236}">
                  <a16:creationId xmlns:a16="http://schemas.microsoft.com/office/drawing/2014/main" xmlns="" id="{DD3AB996-CC49-4844-B800-321D9315ADF2}"/>
                </a:ext>
              </a:extLst>
            </p:cNvPr>
            <p:cNvSpPr/>
            <p:nvPr/>
          </p:nvSpPr>
          <p:spPr>
            <a:xfrm>
              <a:off x="5306305" y="4285820"/>
              <a:ext cx="266280" cy="154040"/>
            </a:xfrm>
            <a:custGeom>
              <a:avLst/>
              <a:gdLst/>
              <a:ahLst/>
              <a:cxnLst/>
              <a:rect l="l" t="t"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8" name="Google Shape;2364;p37">
              <a:extLst>
                <a:ext uri="{FF2B5EF4-FFF2-40B4-BE49-F238E27FC236}">
                  <a16:creationId xmlns:a16="http://schemas.microsoft.com/office/drawing/2014/main" xmlns="" id="{3DD1450D-3DD6-4058-8B7B-1696F685D1B7}"/>
                </a:ext>
              </a:extLst>
            </p:cNvPr>
            <p:cNvSpPr/>
            <p:nvPr/>
          </p:nvSpPr>
          <p:spPr>
            <a:xfrm>
              <a:off x="3348561" y="3153075"/>
              <a:ext cx="342095" cy="197622"/>
            </a:xfrm>
            <a:custGeom>
              <a:avLst/>
              <a:gdLst/>
              <a:ahLst/>
              <a:cxnLst/>
              <a:rect l="l" t="t"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9" name="Google Shape;2365;p37">
              <a:extLst>
                <a:ext uri="{FF2B5EF4-FFF2-40B4-BE49-F238E27FC236}">
                  <a16:creationId xmlns:a16="http://schemas.microsoft.com/office/drawing/2014/main" xmlns="" id="{855D5A30-8823-4F6B-9DC9-7B1B87154C46}"/>
                </a:ext>
              </a:extLst>
            </p:cNvPr>
            <p:cNvSpPr/>
            <p:nvPr/>
          </p:nvSpPr>
          <p:spPr>
            <a:xfrm>
              <a:off x="5350264" y="4375807"/>
              <a:ext cx="378572" cy="242223"/>
            </a:xfrm>
            <a:custGeom>
              <a:avLst/>
              <a:gdLst/>
              <a:ahLst/>
              <a:cxnLst/>
              <a:rect l="l" t="t"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0" name="Google Shape;2366;p37">
              <a:extLst>
                <a:ext uri="{FF2B5EF4-FFF2-40B4-BE49-F238E27FC236}">
                  <a16:creationId xmlns:a16="http://schemas.microsoft.com/office/drawing/2014/main" xmlns="" id="{B066FF25-64CA-475A-8AD0-14C87014FA1A}"/>
                </a:ext>
              </a:extLst>
            </p:cNvPr>
            <p:cNvSpPr/>
            <p:nvPr/>
          </p:nvSpPr>
          <p:spPr>
            <a:xfrm>
              <a:off x="2893378" y="3416909"/>
              <a:ext cx="266442" cy="154101"/>
            </a:xfrm>
            <a:custGeom>
              <a:avLst/>
              <a:gdLst/>
              <a:ahLst/>
              <a:cxnLst/>
              <a:rect l="l" t="t"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1" name="Google Shape;2367;p37">
              <a:extLst>
                <a:ext uri="{FF2B5EF4-FFF2-40B4-BE49-F238E27FC236}">
                  <a16:creationId xmlns:a16="http://schemas.microsoft.com/office/drawing/2014/main" xmlns="" id="{853772D8-F6B8-45AA-BD68-5F562829857D}"/>
                </a:ext>
              </a:extLst>
            </p:cNvPr>
            <p:cNvSpPr/>
            <p:nvPr/>
          </p:nvSpPr>
          <p:spPr>
            <a:xfrm>
              <a:off x="3049635" y="3507492"/>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2" name="Google Shape;2368;p37">
              <a:extLst>
                <a:ext uri="{FF2B5EF4-FFF2-40B4-BE49-F238E27FC236}">
                  <a16:creationId xmlns:a16="http://schemas.microsoft.com/office/drawing/2014/main" xmlns="" id="{3B8580F2-40EE-4FF5-BD45-21FEB3E811A2}"/>
                </a:ext>
              </a:extLst>
            </p:cNvPr>
            <p:cNvSpPr/>
            <p:nvPr/>
          </p:nvSpPr>
          <p:spPr>
            <a:xfrm>
              <a:off x="3205860" y="3597884"/>
              <a:ext cx="266188" cy="153922"/>
            </a:xfrm>
            <a:custGeom>
              <a:avLst/>
              <a:gdLst/>
              <a:ahLst/>
              <a:cxnLst/>
              <a:rect l="l" t="t"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3" name="Google Shape;2369;p37">
              <a:extLst>
                <a:ext uri="{FF2B5EF4-FFF2-40B4-BE49-F238E27FC236}">
                  <a16:creationId xmlns:a16="http://schemas.microsoft.com/office/drawing/2014/main" xmlns="" id="{83C11703-4064-4D19-B01E-46BDF6CA968C}"/>
                </a:ext>
              </a:extLst>
            </p:cNvPr>
            <p:cNvSpPr/>
            <p:nvPr/>
          </p:nvSpPr>
          <p:spPr>
            <a:xfrm>
              <a:off x="4536462" y="4367735"/>
              <a:ext cx="266437" cy="154256"/>
            </a:xfrm>
            <a:custGeom>
              <a:avLst/>
              <a:gdLst/>
              <a:ahLst/>
              <a:cxnLst/>
              <a:rect l="l" t="t"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4" name="Google Shape;2370;p37">
              <a:extLst>
                <a:ext uri="{FF2B5EF4-FFF2-40B4-BE49-F238E27FC236}">
                  <a16:creationId xmlns:a16="http://schemas.microsoft.com/office/drawing/2014/main" xmlns="" id="{933DB99B-6B20-4B7C-84E1-D7865E55BE11}"/>
                </a:ext>
              </a:extLst>
            </p:cNvPr>
            <p:cNvSpPr/>
            <p:nvPr/>
          </p:nvSpPr>
          <p:spPr>
            <a:xfrm>
              <a:off x="4692711" y="4458183"/>
              <a:ext cx="266636" cy="153993"/>
            </a:xfrm>
            <a:custGeom>
              <a:avLst/>
              <a:gdLst/>
              <a:ahLst/>
              <a:cxnLst/>
              <a:rect l="l" t="t"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5" name="Google Shape;2371;p37">
              <a:extLst>
                <a:ext uri="{FF2B5EF4-FFF2-40B4-BE49-F238E27FC236}">
                  <a16:creationId xmlns:a16="http://schemas.microsoft.com/office/drawing/2014/main" xmlns="" id="{6DB9B79E-C353-4938-88D6-728C3CA29DCB}"/>
                </a:ext>
              </a:extLst>
            </p:cNvPr>
            <p:cNvSpPr/>
            <p:nvPr/>
          </p:nvSpPr>
          <p:spPr>
            <a:xfrm>
              <a:off x="4849162" y="4548575"/>
              <a:ext cx="266442" cy="153993"/>
            </a:xfrm>
            <a:custGeom>
              <a:avLst/>
              <a:gdLst/>
              <a:ahLst/>
              <a:cxnLst/>
              <a:rect l="l" t="t"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6" name="Google Shape;2372;p37">
              <a:extLst>
                <a:ext uri="{FF2B5EF4-FFF2-40B4-BE49-F238E27FC236}">
                  <a16:creationId xmlns:a16="http://schemas.microsoft.com/office/drawing/2014/main" xmlns="" id="{91ED674A-BCBD-4F20-9763-6CE00BFA58A6}"/>
                </a:ext>
              </a:extLst>
            </p:cNvPr>
            <p:cNvSpPr/>
            <p:nvPr/>
          </p:nvSpPr>
          <p:spPr>
            <a:xfrm>
              <a:off x="5005419" y="4638967"/>
              <a:ext cx="266537" cy="154092"/>
            </a:xfrm>
            <a:custGeom>
              <a:avLst/>
              <a:gdLst/>
              <a:ahLst/>
              <a:cxnLst/>
              <a:rect l="l" t="t"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7" name="Google Shape;2373;p37">
              <a:extLst>
                <a:ext uri="{FF2B5EF4-FFF2-40B4-BE49-F238E27FC236}">
                  <a16:creationId xmlns:a16="http://schemas.microsoft.com/office/drawing/2014/main" xmlns="" id="{974B06A8-7AB7-4345-BD03-97B3B83EF0A1}"/>
                </a:ext>
              </a:extLst>
            </p:cNvPr>
            <p:cNvSpPr/>
            <p:nvPr/>
          </p:nvSpPr>
          <p:spPr>
            <a:xfrm>
              <a:off x="3362257" y="3688277"/>
              <a:ext cx="306733" cy="177321"/>
            </a:xfrm>
            <a:custGeom>
              <a:avLst/>
              <a:gdLst/>
              <a:ahLst/>
              <a:cxnLst/>
              <a:rect l="l" t="t"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8" name="Google Shape;2374;p37">
              <a:extLst>
                <a:ext uri="{FF2B5EF4-FFF2-40B4-BE49-F238E27FC236}">
                  <a16:creationId xmlns:a16="http://schemas.microsoft.com/office/drawing/2014/main" xmlns="" id="{8743BA53-F88F-4A6E-8652-5EF2DA75C7AB}"/>
                </a:ext>
              </a:extLst>
            </p:cNvPr>
            <p:cNvSpPr/>
            <p:nvPr/>
          </p:nvSpPr>
          <p:spPr>
            <a:xfrm>
              <a:off x="4339992" y="4254062"/>
              <a:ext cx="306655" cy="177321"/>
            </a:xfrm>
            <a:custGeom>
              <a:avLst/>
              <a:gdLst/>
              <a:ahLst/>
              <a:cxnLst/>
              <a:rect l="l" t="t"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9" name="Google Shape;2375;p37">
              <a:extLst>
                <a:ext uri="{FF2B5EF4-FFF2-40B4-BE49-F238E27FC236}">
                  <a16:creationId xmlns:a16="http://schemas.microsoft.com/office/drawing/2014/main" xmlns="" id="{C97907A4-32B8-45A6-BD1E-22883654DDD1}"/>
                </a:ext>
              </a:extLst>
            </p:cNvPr>
            <p:cNvSpPr/>
            <p:nvPr/>
          </p:nvSpPr>
          <p:spPr>
            <a:xfrm>
              <a:off x="3558805" y="3802100"/>
              <a:ext cx="891371" cy="515693"/>
            </a:xfrm>
            <a:custGeom>
              <a:avLst/>
              <a:gdLst/>
              <a:ahLst/>
              <a:cxnLst/>
              <a:rect l="l" t="t"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0" name="Google Shape;2376;p37">
              <a:extLst>
                <a:ext uri="{FF2B5EF4-FFF2-40B4-BE49-F238E27FC236}">
                  <a16:creationId xmlns:a16="http://schemas.microsoft.com/office/drawing/2014/main" xmlns="" id="{866E3C65-1F72-4E94-8129-902252BE1013}"/>
                </a:ext>
              </a:extLst>
            </p:cNvPr>
            <p:cNvSpPr/>
            <p:nvPr/>
          </p:nvSpPr>
          <p:spPr>
            <a:xfrm>
              <a:off x="3471751" y="3400145"/>
              <a:ext cx="266623" cy="154042"/>
            </a:xfrm>
            <a:custGeom>
              <a:avLst/>
              <a:gdLst/>
              <a:ahLst/>
              <a:cxnLst/>
              <a:rect l="l" t="t"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1" name="Google Shape;2377;p37">
              <a:extLst>
                <a:ext uri="{FF2B5EF4-FFF2-40B4-BE49-F238E27FC236}">
                  <a16:creationId xmlns:a16="http://schemas.microsoft.com/office/drawing/2014/main" xmlns="" id="{3C013ED4-1DB4-43F0-95FC-D75072E88B37}"/>
                </a:ext>
              </a:extLst>
            </p:cNvPr>
            <p:cNvSpPr/>
            <p:nvPr/>
          </p:nvSpPr>
          <p:spPr>
            <a:xfrm>
              <a:off x="3628284" y="3490390"/>
              <a:ext cx="266442" cy="154037"/>
            </a:xfrm>
            <a:custGeom>
              <a:avLst/>
              <a:gdLst/>
              <a:ahLst/>
              <a:cxnLst/>
              <a:rect l="l" t="t"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2" name="Google Shape;2378;p37">
              <a:extLst>
                <a:ext uri="{FF2B5EF4-FFF2-40B4-BE49-F238E27FC236}">
                  <a16:creationId xmlns:a16="http://schemas.microsoft.com/office/drawing/2014/main" xmlns="" id="{FA330B54-FD08-4276-A02A-7964F90BE9BA}"/>
                </a:ext>
              </a:extLst>
            </p:cNvPr>
            <p:cNvSpPr/>
            <p:nvPr/>
          </p:nvSpPr>
          <p:spPr>
            <a:xfrm>
              <a:off x="3784546" y="3581216"/>
              <a:ext cx="266667" cy="153993"/>
            </a:xfrm>
            <a:custGeom>
              <a:avLst/>
              <a:gdLst/>
              <a:ahLst/>
              <a:cxnLst/>
              <a:rect l="l" t="t"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3" name="Google Shape;2379;p37">
              <a:extLst>
                <a:ext uri="{FF2B5EF4-FFF2-40B4-BE49-F238E27FC236}">
                  <a16:creationId xmlns:a16="http://schemas.microsoft.com/office/drawing/2014/main" xmlns="" id="{74046521-CC0E-41D0-A920-039FCA8D4A2F}"/>
                </a:ext>
              </a:extLst>
            </p:cNvPr>
            <p:cNvSpPr/>
            <p:nvPr/>
          </p:nvSpPr>
          <p:spPr>
            <a:xfrm>
              <a:off x="3941088" y="3671799"/>
              <a:ext cx="266351" cy="153784"/>
            </a:xfrm>
            <a:custGeom>
              <a:avLst/>
              <a:gdLst/>
              <a:ahLst/>
              <a:cxnLst/>
              <a:rect l="l" t="t"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4" name="Google Shape;2380;p37">
              <a:extLst>
                <a:ext uri="{FF2B5EF4-FFF2-40B4-BE49-F238E27FC236}">
                  <a16:creationId xmlns:a16="http://schemas.microsoft.com/office/drawing/2014/main" xmlns="" id="{7FF1B434-7851-43C0-BEE0-09AAAF1884E9}"/>
                </a:ext>
              </a:extLst>
            </p:cNvPr>
            <p:cNvSpPr/>
            <p:nvPr/>
          </p:nvSpPr>
          <p:spPr>
            <a:xfrm>
              <a:off x="4097622" y="3762381"/>
              <a:ext cx="266636" cy="153993"/>
            </a:xfrm>
            <a:custGeom>
              <a:avLst/>
              <a:gdLst/>
              <a:ahLst/>
              <a:cxnLst/>
              <a:rect l="l" t="t"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5" name="Google Shape;2381;p37">
              <a:extLst>
                <a:ext uri="{FF2B5EF4-FFF2-40B4-BE49-F238E27FC236}">
                  <a16:creationId xmlns:a16="http://schemas.microsoft.com/office/drawing/2014/main" xmlns="" id="{8465FC0D-8A4E-4FB2-9F61-B1E394268C7D}"/>
                </a:ext>
              </a:extLst>
            </p:cNvPr>
            <p:cNvSpPr/>
            <p:nvPr/>
          </p:nvSpPr>
          <p:spPr>
            <a:xfrm>
              <a:off x="4254133" y="3852876"/>
              <a:ext cx="266854" cy="154172"/>
            </a:xfrm>
            <a:custGeom>
              <a:avLst/>
              <a:gdLst/>
              <a:ahLst/>
              <a:cxnLst/>
              <a:rect l="l" t="t"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6" name="Google Shape;2382;p37">
              <a:extLst>
                <a:ext uri="{FF2B5EF4-FFF2-40B4-BE49-F238E27FC236}">
                  <a16:creationId xmlns:a16="http://schemas.microsoft.com/office/drawing/2014/main" xmlns="" id="{1C50DB3F-6908-4AD1-989F-8048B23BD066}"/>
                </a:ext>
              </a:extLst>
            </p:cNvPr>
            <p:cNvSpPr/>
            <p:nvPr/>
          </p:nvSpPr>
          <p:spPr>
            <a:xfrm>
              <a:off x="4410814" y="3943451"/>
              <a:ext cx="266442" cy="153993"/>
            </a:xfrm>
            <a:custGeom>
              <a:avLst/>
              <a:gdLst/>
              <a:ahLst/>
              <a:cxnLst/>
              <a:rect l="l" t="t"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7" name="Google Shape;2383;p37">
              <a:extLst>
                <a:ext uri="{FF2B5EF4-FFF2-40B4-BE49-F238E27FC236}">
                  <a16:creationId xmlns:a16="http://schemas.microsoft.com/office/drawing/2014/main" xmlns="" id="{3D1C8270-AE62-4530-B389-3C8511838107}"/>
                </a:ext>
              </a:extLst>
            </p:cNvPr>
            <p:cNvSpPr/>
            <p:nvPr/>
          </p:nvSpPr>
          <p:spPr>
            <a:xfrm>
              <a:off x="4567356" y="4034034"/>
              <a:ext cx="266239" cy="153993"/>
            </a:xfrm>
            <a:custGeom>
              <a:avLst/>
              <a:gdLst/>
              <a:ahLst/>
              <a:cxnLst/>
              <a:rect l="l" t="t"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8" name="Google Shape;2384;p37">
              <a:extLst>
                <a:ext uri="{FF2B5EF4-FFF2-40B4-BE49-F238E27FC236}">
                  <a16:creationId xmlns:a16="http://schemas.microsoft.com/office/drawing/2014/main" xmlns="" id="{279B8CB6-1925-430B-BCB1-B0E796262B66}"/>
                </a:ext>
              </a:extLst>
            </p:cNvPr>
            <p:cNvSpPr/>
            <p:nvPr/>
          </p:nvSpPr>
          <p:spPr>
            <a:xfrm>
              <a:off x="4723985" y="4124617"/>
              <a:ext cx="266248" cy="154017"/>
            </a:xfrm>
            <a:custGeom>
              <a:avLst/>
              <a:gdLst/>
              <a:ahLst/>
              <a:cxnLst/>
              <a:rect l="l" t="t"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9" name="Google Shape;2385;p37">
              <a:extLst>
                <a:ext uri="{FF2B5EF4-FFF2-40B4-BE49-F238E27FC236}">
                  <a16:creationId xmlns:a16="http://schemas.microsoft.com/office/drawing/2014/main" xmlns="" id="{23714535-6C93-43B7-9952-9575C5C58C6B}"/>
                </a:ext>
              </a:extLst>
            </p:cNvPr>
            <p:cNvSpPr/>
            <p:nvPr/>
          </p:nvSpPr>
          <p:spPr>
            <a:xfrm>
              <a:off x="4880346" y="4215112"/>
              <a:ext cx="266334" cy="154040"/>
            </a:xfrm>
            <a:custGeom>
              <a:avLst/>
              <a:gdLst/>
              <a:ahLst/>
              <a:cxnLst/>
              <a:rect l="l" t="t"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0" name="Google Shape;2386;p37">
              <a:extLst>
                <a:ext uri="{FF2B5EF4-FFF2-40B4-BE49-F238E27FC236}">
                  <a16:creationId xmlns:a16="http://schemas.microsoft.com/office/drawing/2014/main" xmlns="" id="{7DCC5A46-7E80-4C9B-B48E-DC60A0EB1B52}"/>
                </a:ext>
              </a:extLst>
            </p:cNvPr>
            <p:cNvSpPr/>
            <p:nvPr/>
          </p:nvSpPr>
          <p:spPr>
            <a:xfrm>
              <a:off x="5036888" y="4305687"/>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1" name="Google Shape;2387;p37">
              <a:extLst>
                <a:ext uri="{FF2B5EF4-FFF2-40B4-BE49-F238E27FC236}">
                  <a16:creationId xmlns:a16="http://schemas.microsoft.com/office/drawing/2014/main" xmlns="" id="{4AB89BDF-4088-49A7-993C-2153A9FEC2C3}"/>
                </a:ext>
              </a:extLst>
            </p:cNvPr>
            <p:cNvSpPr/>
            <p:nvPr/>
          </p:nvSpPr>
          <p:spPr>
            <a:xfrm>
              <a:off x="5193145" y="4396270"/>
              <a:ext cx="266239" cy="154284"/>
            </a:xfrm>
            <a:custGeom>
              <a:avLst/>
              <a:gdLst/>
              <a:ahLst/>
              <a:cxnLst/>
              <a:rect l="l" t="t"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2" name="Google Shape;2388;p37">
              <a:extLst>
                <a:ext uri="{FF2B5EF4-FFF2-40B4-BE49-F238E27FC236}">
                  <a16:creationId xmlns:a16="http://schemas.microsoft.com/office/drawing/2014/main" xmlns="" id="{E06C1EFC-2649-4BD7-A03F-BD2D9396DF04}"/>
                </a:ext>
              </a:extLst>
            </p:cNvPr>
            <p:cNvSpPr/>
            <p:nvPr/>
          </p:nvSpPr>
          <p:spPr>
            <a:xfrm>
              <a:off x="3196776" y="3241078"/>
              <a:ext cx="384874" cy="222382"/>
            </a:xfrm>
            <a:custGeom>
              <a:avLst/>
              <a:gdLst/>
              <a:ahLst/>
              <a:cxnLst/>
              <a:rect l="l" t="t"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3" name="Google Shape;2389;p37">
              <a:extLst>
                <a:ext uri="{FF2B5EF4-FFF2-40B4-BE49-F238E27FC236}">
                  <a16:creationId xmlns:a16="http://schemas.microsoft.com/office/drawing/2014/main" xmlns="" id="{17DBBDA2-9DA9-49C2-AEF8-5A7E77F36C27}"/>
                </a:ext>
              </a:extLst>
            </p:cNvPr>
            <p:cNvSpPr/>
            <p:nvPr/>
          </p:nvSpPr>
          <p:spPr>
            <a:xfrm>
              <a:off x="3242171" y="3443016"/>
              <a:ext cx="266280" cy="153882"/>
            </a:xfrm>
            <a:custGeom>
              <a:avLst/>
              <a:gdLst/>
              <a:ahLst/>
              <a:cxnLst/>
              <a:rect l="l" t="t"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4" name="Google Shape;2390;p37">
              <a:extLst>
                <a:ext uri="{FF2B5EF4-FFF2-40B4-BE49-F238E27FC236}">
                  <a16:creationId xmlns:a16="http://schemas.microsoft.com/office/drawing/2014/main" xmlns="" id="{1DF1C64C-B748-4646-8F32-32F185C78ECE}"/>
                </a:ext>
              </a:extLst>
            </p:cNvPr>
            <p:cNvSpPr/>
            <p:nvPr/>
          </p:nvSpPr>
          <p:spPr>
            <a:xfrm>
              <a:off x="3398660" y="3533591"/>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5" name="Google Shape;2391;p37">
              <a:extLst>
                <a:ext uri="{FF2B5EF4-FFF2-40B4-BE49-F238E27FC236}">
                  <a16:creationId xmlns:a16="http://schemas.microsoft.com/office/drawing/2014/main" xmlns="" id="{54F56F60-BEED-4B73-8EC2-09F024A23375}"/>
                </a:ext>
              </a:extLst>
            </p:cNvPr>
            <p:cNvSpPr/>
            <p:nvPr/>
          </p:nvSpPr>
          <p:spPr>
            <a:xfrm>
              <a:off x="3554723" y="3624118"/>
              <a:ext cx="266722" cy="153784"/>
            </a:xfrm>
            <a:custGeom>
              <a:avLst/>
              <a:gdLst/>
              <a:ahLst/>
              <a:cxnLst/>
              <a:rect l="l" t="t"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6" name="Google Shape;2392;p37">
              <a:extLst>
                <a:ext uri="{FF2B5EF4-FFF2-40B4-BE49-F238E27FC236}">
                  <a16:creationId xmlns:a16="http://schemas.microsoft.com/office/drawing/2014/main" xmlns="" id="{D4942361-57C0-42AB-8C78-6E0646C163A2}"/>
                </a:ext>
              </a:extLst>
            </p:cNvPr>
            <p:cNvSpPr/>
            <p:nvPr/>
          </p:nvSpPr>
          <p:spPr>
            <a:xfrm>
              <a:off x="3711455" y="3714661"/>
              <a:ext cx="266433" cy="153993"/>
            </a:xfrm>
            <a:custGeom>
              <a:avLst/>
              <a:gdLst/>
              <a:ahLst/>
              <a:cxnLst/>
              <a:rect l="l" t="t"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7" name="Google Shape;2393;p37">
              <a:extLst>
                <a:ext uri="{FF2B5EF4-FFF2-40B4-BE49-F238E27FC236}">
                  <a16:creationId xmlns:a16="http://schemas.microsoft.com/office/drawing/2014/main" xmlns="" id="{CC1B8505-5DA0-4FDB-A6A0-12AAB5062C72}"/>
                </a:ext>
              </a:extLst>
            </p:cNvPr>
            <p:cNvSpPr/>
            <p:nvPr/>
          </p:nvSpPr>
          <p:spPr>
            <a:xfrm>
              <a:off x="3868572" y="3805244"/>
              <a:ext cx="266280" cy="154106"/>
            </a:xfrm>
            <a:custGeom>
              <a:avLst/>
              <a:gdLst/>
              <a:ahLst/>
              <a:cxnLst/>
              <a:rect l="l" t="t"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8" name="Google Shape;2394;p37">
              <a:extLst>
                <a:ext uri="{FF2B5EF4-FFF2-40B4-BE49-F238E27FC236}">
                  <a16:creationId xmlns:a16="http://schemas.microsoft.com/office/drawing/2014/main" xmlns="" id="{BD4C1633-570D-4B3D-ACE0-CDDE3C385C2B}"/>
                </a:ext>
              </a:extLst>
            </p:cNvPr>
            <p:cNvSpPr/>
            <p:nvPr/>
          </p:nvSpPr>
          <p:spPr>
            <a:xfrm>
              <a:off x="4024630" y="3895731"/>
              <a:ext cx="266248" cy="153993"/>
            </a:xfrm>
            <a:custGeom>
              <a:avLst/>
              <a:gdLst/>
              <a:ahLst/>
              <a:cxnLst/>
              <a:rect l="l" t="t"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9" name="Google Shape;2395;p37">
              <a:extLst>
                <a:ext uri="{FF2B5EF4-FFF2-40B4-BE49-F238E27FC236}">
                  <a16:creationId xmlns:a16="http://schemas.microsoft.com/office/drawing/2014/main" xmlns="" id="{F17680BF-5ADF-4B9C-84F4-1FCCA8112151}"/>
                </a:ext>
              </a:extLst>
            </p:cNvPr>
            <p:cNvSpPr/>
            <p:nvPr/>
          </p:nvSpPr>
          <p:spPr>
            <a:xfrm>
              <a:off x="4181086" y="3986314"/>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2396;p37">
              <a:extLst>
                <a:ext uri="{FF2B5EF4-FFF2-40B4-BE49-F238E27FC236}">
                  <a16:creationId xmlns:a16="http://schemas.microsoft.com/office/drawing/2014/main" xmlns="" id="{F46F298E-F8F1-486D-9ECD-00BFC57601A7}"/>
                </a:ext>
              </a:extLst>
            </p:cNvPr>
            <p:cNvSpPr/>
            <p:nvPr/>
          </p:nvSpPr>
          <p:spPr>
            <a:xfrm>
              <a:off x="4337714" y="4076809"/>
              <a:ext cx="266248" cy="154040"/>
            </a:xfrm>
            <a:custGeom>
              <a:avLst/>
              <a:gdLst/>
              <a:ahLst/>
              <a:cxnLst/>
              <a:rect l="l" t="t"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2397;p37">
              <a:extLst>
                <a:ext uri="{FF2B5EF4-FFF2-40B4-BE49-F238E27FC236}">
                  <a16:creationId xmlns:a16="http://schemas.microsoft.com/office/drawing/2014/main" xmlns="" id="{1B8D7232-F759-4C38-A292-6FF2DF0DF339}"/>
                </a:ext>
              </a:extLst>
            </p:cNvPr>
            <p:cNvSpPr/>
            <p:nvPr/>
          </p:nvSpPr>
          <p:spPr>
            <a:xfrm>
              <a:off x="4494075" y="4167384"/>
              <a:ext cx="266248" cy="153993"/>
            </a:xfrm>
            <a:custGeom>
              <a:avLst/>
              <a:gdLst/>
              <a:ahLst/>
              <a:cxnLst/>
              <a:rect l="l" t="t"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2" name="Google Shape;2398;p37">
              <a:extLst>
                <a:ext uri="{FF2B5EF4-FFF2-40B4-BE49-F238E27FC236}">
                  <a16:creationId xmlns:a16="http://schemas.microsoft.com/office/drawing/2014/main" xmlns="" id="{449EE3D7-54C1-4CD0-96FF-EC32F7E22ADF}"/>
                </a:ext>
              </a:extLst>
            </p:cNvPr>
            <p:cNvSpPr/>
            <p:nvPr/>
          </p:nvSpPr>
          <p:spPr>
            <a:xfrm>
              <a:off x="4650609" y="4257915"/>
              <a:ext cx="266153" cy="154012"/>
            </a:xfrm>
            <a:custGeom>
              <a:avLst/>
              <a:gdLst/>
              <a:ahLst/>
              <a:cxnLst/>
              <a:rect l="l" t="t"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3" name="Google Shape;2399;p37">
              <a:extLst>
                <a:ext uri="{FF2B5EF4-FFF2-40B4-BE49-F238E27FC236}">
                  <a16:creationId xmlns:a16="http://schemas.microsoft.com/office/drawing/2014/main" xmlns="" id="{17FB81F5-0CFB-4AF5-95F9-FB14D1463D2E}"/>
                </a:ext>
              </a:extLst>
            </p:cNvPr>
            <p:cNvSpPr/>
            <p:nvPr/>
          </p:nvSpPr>
          <p:spPr>
            <a:xfrm>
              <a:off x="4807065" y="4348454"/>
              <a:ext cx="266248" cy="153993"/>
            </a:xfrm>
            <a:custGeom>
              <a:avLst/>
              <a:gdLst/>
              <a:ahLst/>
              <a:cxnLst/>
              <a:rect l="l" t="t"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4" name="Google Shape;2400;p37">
              <a:extLst>
                <a:ext uri="{FF2B5EF4-FFF2-40B4-BE49-F238E27FC236}">
                  <a16:creationId xmlns:a16="http://schemas.microsoft.com/office/drawing/2014/main" xmlns="" id="{99898493-BE31-4459-A9D2-06B761F5B50F}"/>
                </a:ext>
              </a:extLst>
            </p:cNvPr>
            <p:cNvSpPr/>
            <p:nvPr/>
          </p:nvSpPr>
          <p:spPr>
            <a:xfrm>
              <a:off x="4963756" y="4439037"/>
              <a:ext cx="459701" cy="266038"/>
            </a:xfrm>
            <a:custGeom>
              <a:avLst/>
              <a:gdLst/>
              <a:ahLst/>
              <a:cxnLst/>
              <a:rect l="l" t="t"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5" name="Google Shape;2401;p37">
              <a:extLst>
                <a:ext uri="{FF2B5EF4-FFF2-40B4-BE49-F238E27FC236}">
                  <a16:creationId xmlns:a16="http://schemas.microsoft.com/office/drawing/2014/main" xmlns="" id="{F5520185-3A2B-426E-9927-9D2B3DEDBBDA}"/>
                </a:ext>
              </a:extLst>
            </p:cNvPr>
            <p:cNvSpPr/>
            <p:nvPr/>
          </p:nvSpPr>
          <p:spPr>
            <a:xfrm>
              <a:off x="3045263" y="3329192"/>
              <a:ext cx="306655" cy="177371"/>
            </a:xfrm>
            <a:custGeom>
              <a:avLst/>
              <a:gdLst/>
              <a:ahLst/>
              <a:cxnLst/>
              <a:rect l="l" t="t"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6" name="Google Shape;2402;p37">
              <a:extLst>
                <a:ext uri="{FF2B5EF4-FFF2-40B4-BE49-F238E27FC236}">
                  <a16:creationId xmlns:a16="http://schemas.microsoft.com/office/drawing/2014/main" xmlns="" id="{CA7F035E-65D4-4853-933B-9EEC993E82BA}"/>
                </a:ext>
              </a:extLst>
            </p:cNvPr>
            <p:cNvSpPr/>
            <p:nvPr/>
          </p:nvSpPr>
          <p:spPr>
            <a:xfrm>
              <a:off x="3658039" y="3005282"/>
              <a:ext cx="2325529" cy="1345328"/>
            </a:xfrm>
            <a:custGeom>
              <a:avLst/>
              <a:gdLst/>
              <a:ahLst/>
              <a:cxnLst/>
              <a:rect l="l" t="t"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7" name="Google Shape;2403;p37">
              <a:extLst>
                <a:ext uri="{FF2B5EF4-FFF2-40B4-BE49-F238E27FC236}">
                  <a16:creationId xmlns:a16="http://schemas.microsoft.com/office/drawing/2014/main" xmlns="" id="{C41D7DBB-CA26-434D-A471-07E5967C55EB}"/>
                </a:ext>
              </a:extLst>
            </p:cNvPr>
            <p:cNvSpPr/>
            <p:nvPr/>
          </p:nvSpPr>
          <p:spPr>
            <a:xfrm>
              <a:off x="2758377" y="3858961"/>
              <a:ext cx="1752611" cy="1013632"/>
            </a:xfrm>
            <a:custGeom>
              <a:avLst/>
              <a:gdLst/>
              <a:ahLst/>
              <a:cxnLst/>
              <a:rect l="l" t="t"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8" name="Google Shape;2404;p37">
              <a:extLst>
                <a:ext uri="{FF2B5EF4-FFF2-40B4-BE49-F238E27FC236}">
                  <a16:creationId xmlns:a16="http://schemas.microsoft.com/office/drawing/2014/main" xmlns="" id="{031FA854-28C5-4C41-8C0E-54CA69F4D7BB}"/>
                </a:ext>
              </a:extLst>
            </p:cNvPr>
            <p:cNvSpPr/>
            <p:nvPr/>
          </p:nvSpPr>
          <p:spPr>
            <a:xfrm>
              <a:off x="2759571" y="3871207"/>
              <a:ext cx="1750478" cy="1001386"/>
            </a:xfrm>
            <a:custGeom>
              <a:avLst/>
              <a:gdLst/>
              <a:ahLst/>
              <a:cxnLst/>
              <a:rect l="l" t="t"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9" name="Google Shape;2405;p37">
              <a:extLst>
                <a:ext uri="{FF2B5EF4-FFF2-40B4-BE49-F238E27FC236}">
                  <a16:creationId xmlns:a16="http://schemas.microsoft.com/office/drawing/2014/main" xmlns="" id="{4AC097AE-A8F4-4AA9-B7DF-D9AD7002E387}"/>
                </a:ext>
              </a:extLst>
            </p:cNvPr>
            <p:cNvSpPr/>
            <p:nvPr/>
          </p:nvSpPr>
          <p:spPr>
            <a:xfrm>
              <a:off x="3817633" y="2891711"/>
              <a:ext cx="2255273" cy="1359741"/>
            </a:xfrm>
            <a:custGeom>
              <a:avLst/>
              <a:gdLst/>
              <a:ahLst/>
              <a:cxnLst/>
              <a:rect l="l" t="t"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0" name="Google Shape;2406;p37">
              <a:extLst>
                <a:ext uri="{FF2B5EF4-FFF2-40B4-BE49-F238E27FC236}">
                  <a16:creationId xmlns:a16="http://schemas.microsoft.com/office/drawing/2014/main" xmlns="" id="{BB5D9ACF-1411-4C0B-A967-E8C6527BEF3C}"/>
                </a:ext>
              </a:extLst>
            </p:cNvPr>
            <p:cNvSpPr/>
            <p:nvPr/>
          </p:nvSpPr>
          <p:spPr>
            <a:xfrm>
              <a:off x="3899944" y="2334804"/>
              <a:ext cx="319167" cy="507819"/>
            </a:xfrm>
            <a:custGeom>
              <a:avLst/>
              <a:gdLst/>
              <a:ahLst/>
              <a:cxnLst/>
              <a:rect l="l" t="t"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1" name="Google Shape;2407;p37">
              <a:extLst>
                <a:ext uri="{FF2B5EF4-FFF2-40B4-BE49-F238E27FC236}">
                  <a16:creationId xmlns:a16="http://schemas.microsoft.com/office/drawing/2014/main" xmlns="" id="{2DCEF921-6CDA-4D36-BD16-90E7AD1200D8}"/>
                </a:ext>
              </a:extLst>
            </p:cNvPr>
            <p:cNvSpPr/>
            <p:nvPr/>
          </p:nvSpPr>
          <p:spPr>
            <a:xfrm>
              <a:off x="3899468" y="1737396"/>
              <a:ext cx="318787" cy="562544"/>
            </a:xfrm>
            <a:custGeom>
              <a:avLst/>
              <a:gdLst/>
              <a:ahLst/>
              <a:cxnLst/>
              <a:rect l="l" t="t"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2" name="Google Shape;2408;p37">
              <a:extLst>
                <a:ext uri="{FF2B5EF4-FFF2-40B4-BE49-F238E27FC236}">
                  <a16:creationId xmlns:a16="http://schemas.microsoft.com/office/drawing/2014/main" xmlns="" id="{6BF27C3B-7C67-4232-A1BD-3BC55C63291C}"/>
                </a:ext>
              </a:extLst>
            </p:cNvPr>
            <p:cNvSpPr/>
            <p:nvPr/>
          </p:nvSpPr>
          <p:spPr>
            <a:xfrm>
              <a:off x="3979213" y="1913870"/>
              <a:ext cx="161864" cy="209418"/>
            </a:xfrm>
            <a:custGeom>
              <a:avLst/>
              <a:gdLst/>
              <a:ahLst/>
              <a:cxnLst/>
              <a:rect l="l" t="t"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3" name="Google Shape;2409;p37">
              <a:extLst>
                <a:ext uri="{FF2B5EF4-FFF2-40B4-BE49-F238E27FC236}">
                  <a16:creationId xmlns:a16="http://schemas.microsoft.com/office/drawing/2014/main" xmlns="" id="{99D3918A-5CC1-4263-875B-AFACD60A3B9E}"/>
                </a:ext>
              </a:extLst>
            </p:cNvPr>
            <p:cNvSpPr/>
            <p:nvPr/>
          </p:nvSpPr>
          <p:spPr>
            <a:xfrm>
              <a:off x="4045651" y="1966906"/>
              <a:ext cx="50374" cy="107156"/>
            </a:xfrm>
            <a:custGeom>
              <a:avLst/>
              <a:gdLst/>
              <a:ahLst/>
              <a:cxnLst/>
              <a:rect l="l" t="t"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4" name="Google Shape;2410;p37">
              <a:extLst>
                <a:ext uri="{FF2B5EF4-FFF2-40B4-BE49-F238E27FC236}">
                  <a16:creationId xmlns:a16="http://schemas.microsoft.com/office/drawing/2014/main" xmlns="" id="{FC437380-7594-4A11-9103-763361CB4AE4}"/>
                </a:ext>
              </a:extLst>
            </p:cNvPr>
            <p:cNvSpPr/>
            <p:nvPr/>
          </p:nvSpPr>
          <p:spPr>
            <a:xfrm>
              <a:off x="3899183" y="1178204"/>
              <a:ext cx="318787" cy="538687"/>
            </a:xfrm>
            <a:custGeom>
              <a:avLst/>
              <a:gdLst/>
              <a:ahLst/>
              <a:cxnLst/>
              <a:rect l="l" t="t"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5" name="Google Shape;2411;p37">
              <a:extLst>
                <a:ext uri="{FF2B5EF4-FFF2-40B4-BE49-F238E27FC236}">
                  <a16:creationId xmlns:a16="http://schemas.microsoft.com/office/drawing/2014/main" xmlns="" id="{8B2B0792-75D7-4E50-B46D-D402FC8130EA}"/>
                </a:ext>
              </a:extLst>
            </p:cNvPr>
            <p:cNvSpPr/>
            <p:nvPr/>
          </p:nvSpPr>
          <p:spPr>
            <a:xfrm>
              <a:off x="3979213" y="1338206"/>
              <a:ext cx="159393" cy="203465"/>
            </a:xfrm>
            <a:custGeom>
              <a:avLst/>
              <a:gdLst/>
              <a:ahLst/>
              <a:cxnLst/>
              <a:rect l="l" t="t"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6" name="Google Shape;2412;p37">
              <a:extLst>
                <a:ext uri="{FF2B5EF4-FFF2-40B4-BE49-F238E27FC236}">
                  <a16:creationId xmlns:a16="http://schemas.microsoft.com/office/drawing/2014/main" xmlns="" id="{197DA3D7-9BED-4199-BC8A-442049953ABF}"/>
                </a:ext>
              </a:extLst>
            </p:cNvPr>
            <p:cNvSpPr/>
            <p:nvPr/>
          </p:nvSpPr>
          <p:spPr>
            <a:xfrm>
              <a:off x="3993280" y="2480040"/>
              <a:ext cx="134491" cy="224767"/>
            </a:xfrm>
            <a:custGeom>
              <a:avLst/>
              <a:gdLst/>
              <a:ahLst/>
              <a:cxnLst/>
              <a:rect l="l" t="t"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7" name="Google Shape;2413;p37">
              <a:extLst>
                <a:ext uri="{FF2B5EF4-FFF2-40B4-BE49-F238E27FC236}">
                  <a16:creationId xmlns:a16="http://schemas.microsoft.com/office/drawing/2014/main" xmlns="" id="{0CAF055A-3248-4A75-AB14-057FDB556191}"/>
                </a:ext>
              </a:extLst>
            </p:cNvPr>
            <p:cNvSpPr/>
            <p:nvPr/>
          </p:nvSpPr>
          <p:spPr>
            <a:xfrm rot="-1801764">
              <a:off x="4024636" y="2501896"/>
              <a:ext cx="71791" cy="124475"/>
            </a:xfrm>
            <a:custGeom>
              <a:avLst/>
              <a:gdLst/>
              <a:ahLst/>
              <a:cxnLst/>
              <a:rect l="l" t="t"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8" name="Google Shape;2414;p37">
              <a:extLst>
                <a:ext uri="{FF2B5EF4-FFF2-40B4-BE49-F238E27FC236}">
                  <a16:creationId xmlns:a16="http://schemas.microsoft.com/office/drawing/2014/main" xmlns="" id="{D6D21776-F817-4C48-99C3-416C6A3D80B0}"/>
                </a:ext>
              </a:extLst>
            </p:cNvPr>
            <p:cNvSpPr/>
            <p:nvPr/>
          </p:nvSpPr>
          <p:spPr>
            <a:xfrm>
              <a:off x="4492846" y="2048739"/>
              <a:ext cx="559351" cy="469824"/>
            </a:xfrm>
            <a:custGeom>
              <a:avLst/>
              <a:gdLst/>
              <a:ahLst/>
              <a:cxnLst/>
              <a:rect l="l" t="t"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9" name="Google Shape;2415;p37">
              <a:extLst>
                <a:ext uri="{FF2B5EF4-FFF2-40B4-BE49-F238E27FC236}">
                  <a16:creationId xmlns:a16="http://schemas.microsoft.com/office/drawing/2014/main" xmlns="" id="{B1F03C57-1EC9-4D61-8814-A765EE64B518}"/>
                </a:ext>
              </a:extLst>
            </p:cNvPr>
            <p:cNvSpPr/>
            <p:nvPr/>
          </p:nvSpPr>
          <p:spPr>
            <a:xfrm>
              <a:off x="4353888" y="2645824"/>
              <a:ext cx="1638988" cy="1231605"/>
            </a:xfrm>
            <a:custGeom>
              <a:avLst/>
              <a:gdLst/>
              <a:ahLst/>
              <a:cxnLst/>
              <a:rect l="l" t="t"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0" name="Google Shape;2416;p37">
              <a:extLst>
                <a:ext uri="{FF2B5EF4-FFF2-40B4-BE49-F238E27FC236}">
                  <a16:creationId xmlns:a16="http://schemas.microsoft.com/office/drawing/2014/main" xmlns="" id="{6793478E-9B55-4CBB-847C-172C46046192}"/>
                </a:ext>
              </a:extLst>
            </p:cNvPr>
            <p:cNvSpPr/>
            <p:nvPr/>
          </p:nvSpPr>
          <p:spPr>
            <a:xfrm>
              <a:off x="4353888" y="2645824"/>
              <a:ext cx="1638988" cy="746475"/>
            </a:xfrm>
            <a:custGeom>
              <a:avLst/>
              <a:gdLst/>
              <a:ahLst/>
              <a:cxnLst/>
              <a:rect l="l" t="t"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1" name="Google Shape;2417;p37">
              <a:extLst>
                <a:ext uri="{FF2B5EF4-FFF2-40B4-BE49-F238E27FC236}">
                  <a16:creationId xmlns:a16="http://schemas.microsoft.com/office/drawing/2014/main" xmlns="" id="{8E7830AF-2899-4351-BB95-0352E7325EB9}"/>
                </a:ext>
              </a:extLst>
            </p:cNvPr>
            <p:cNvSpPr/>
            <p:nvPr/>
          </p:nvSpPr>
          <p:spPr>
            <a:xfrm>
              <a:off x="4257005" y="773645"/>
              <a:ext cx="165344" cy="325643"/>
            </a:xfrm>
            <a:custGeom>
              <a:avLst/>
              <a:gdLst/>
              <a:ahLst/>
              <a:cxnLst/>
              <a:rect l="l" t="t"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2" name="Google Shape;2418;p37">
              <a:extLst>
                <a:ext uri="{FF2B5EF4-FFF2-40B4-BE49-F238E27FC236}">
                  <a16:creationId xmlns:a16="http://schemas.microsoft.com/office/drawing/2014/main" xmlns="" id="{24B7DA89-DD6C-4B1D-B69B-3047E6F10C41}"/>
                </a:ext>
              </a:extLst>
            </p:cNvPr>
            <p:cNvSpPr/>
            <p:nvPr/>
          </p:nvSpPr>
          <p:spPr>
            <a:xfrm>
              <a:off x="4272441" y="1538278"/>
              <a:ext cx="113451" cy="88273"/>
            </a:xfrm>
            <a:custGeom>
              <a:avLst/>
              <a:gdLst/>
              <a:ahLst/>
              <a:cxnLst/>
              <a:rect l="l" t="t"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3" name="Google Shape;2419;p37">
              <a:extLst>
                <a:ext uri="{FF2B5EF4-FFF2-40B4-BE49-F238E27FC236}">
                  <a16:creationId xmlns:a16="http://schemas.microsoft.com/office/drawing/2014/main" xmlns="" id="{F858692C-E53F-45CE-BAD7-EB3196509A5C}"/>
                </a:ext>
              </a:extLst>
            </p:cNvPr>
            <p:cNvSpPr/>
            <p:nvPr/>
          </p:nvSpPr>
          <p:spPr>
            <a:xfrm>
              <a:off x="4272622" y="1567332"/>
              <a:ext cx="113035" cy="59179"/>
            </a:xfrm>
            <a:custGeom>
              <a:avLst/>
              <a:gdLst/>
              <a:ahLst/>
              <a:cxnLst/>
              <a:rect l="l" t="t"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4" name="Google Shape;2420;p37">
              <a:extLst>
                <a:ext uri="{FF2B5EF4-FFF2-40B4-BE49-F238E27FC236}">
                  <a16:creationId xmlns:a16="http://schemas.microsoft.com/office/drawing/2014/main" xmlns="" id="{10E7981A-180E-4372-AE41-4336DE4C763F}"/>
                </a:ext>
              </a:extLst>
            </p:cNvPr>
            <p:cNvSpPr/>
            <p:nvPr/>
          </p:nvSpPr>
          <p:spPr>
            <a:xfrm>
              <a:off x="4135669" y="1458312"/>
              <a:ext cx="113522" cy="85076"/>
            </a:xfrm>
            <a:custGeom>
              <a:avLst/>
              <a:gdLst/>
              <a:ahLst/>
              <a:cxnLst/>
              <a:rect l="l" t="t"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5" name="Google Shape;2421;p37">
              <a:extLst>
                <a:ext uri="{FF2B5EF4-FFF2-40B4-BE49-F238E27FC236}">
                  <a16:creationId xmlns:a16="http://schemas.microsoft.com/office/drawing/2014/main" xmlns="" id="{F7483F6D-46EB-477D-86F9-14C877A279CD}"/>
                </a:ext>
              </a:extLst>
            </p:cNvPr>
            <p:cNvSpPr/>
            <p:nvPr/>
          </p:nvSpPr>
          <p:spPr>
            <a:xfrm>
              <a:off x="4135660" y="1485798"/>
              <a:ext cx="113035" cy="59179"/>
            </a:xfrm>
            <a:custGeom>
              <a:avLst/>
              <a:gdLst/>
              <a:ahLst/>
              <a:cxnLst/>
              <a:rect l="l" t="t"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6" name="Google Shape;2422;p37">
              <a:extLst>
                <a:ext uri="{FF2B5EF4-FFF2-40B4-BE49-F238E27FC236}">
                  <a16:creationId xmlns:a16="http://schemas.microsoft.com/office/drawing/2014/main" xmlns="" id="{8CCDB3B2-26F7-4E80-B6A1-61E5F9574A24}"/>
                </a:ext>
              </a:extLst>
            </p:cNvPr>
            <p:cNvSpPr/>
            <p:nvPr/>
          </p:nvSpPr>
          <p:spPr>
            <a:xfrm>
              <a:off x="4163850" y="1066881"/>
              <a:ext cx="398264" cy="482949"/>
            </a:xfrm>
            <a:custGeom>
              <a:avLst/>
              <a:gdLst/>
              <a:ahLst/>
              <a:cxnLst/>
              <a:rect l="l" t="t"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7" name="Google Shape;2423;p37">
              <a:extLst>
                <a:ext uri="{FF2B5EF4-FFF2-40B4-BE49-F238E27FC236}">
                  <a16:creationId xmlns:a16="http://schemas.microsoft.com/office/drawing/2014/main" xmlns="" id="{8C2711FC-4BD3-4D52-88D5-E1BE321E95FF}"/>
                </a:ext>
              </a:extLst>
            </p:cNvPr>
            <p:cNvSpPr/>
            <p:nvPr/>
          </p:nvSpPr>
          <p:spPr>
            <a:xfrm>
              <a:off x="4403391" y="743705"/>
              <a:ext cx="125692" cy="122150"/>
            </a:xfrm>
            <a:custGeom>
              <a:avLst/>
              <a:gdLst/>
              <a:ahLst/>
              <a:cxnLst/>
              <a:rect l="l" t="t"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8" name="Google Shape;2424;p37">
              <a:extLst>
                <a:ext uri="{FF2B5EF4-FFF2-40B4-BE49-F238E27FC236}">
                  <a16:creationId xmlns:a16="http://schemas.microsoft.com/office/drawing/2014/main" xmlns="" id="{7C0A39D5-C84D-4737-83B9-1ABD01207361}"/>
                </a:ext>
              </a:extLst>
            </p:cNvPr>
            <p:cNvSpPr/>
            <p:nvPr/>
          </p:nvSpPr>
          <p:spPr>
            <a:xfrm>
              <a:off x="4358991" y="760843"/>
              <a:ext cx="203859" cy="398340"/>
            </a:xfrm>
            <a:custGeom>
              <a:avLst/>
              <a:gdLst/>
              <a:ahLst/>
              <a:cxnLst/>
              <a:rect l="l" t="t"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9" name="Google Shape;2425;p37">
              <a:extLst>
                <a:ext uri="{FF2B5EF4-FFF2-40B4-BE49-F238E27FC236}">
                  <a16:creationId xmlns:a16="http://schemas.microsoft.com/office/drawing/2014/main" xmlns="" id="{50CA3A1A-C327-48C3-8A60-5E2524C656D2}"/>
                </a:ext>
              </a:extLst>
            </p:cNvPr>
            <p:cNvSpPr/>
            <p:nvPr/>
          </p:nvSpPr>
          <p:spPr>
            <a:xfrm>
              <a:off x="4398650" y="616917"/>
              <a:ext cx="135166" cy="164844"/>
            </a:xfrm>
            <a:custGeom>
              <a:avLst/>
              <a:gdLst/>
              <a:ahLst/>
              <a:cxnLst/>
              <a:rect l="l" t="t"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0" name="Google Shape;2426;p37">
              <a:extLst>
                <a:ext uri="{FF2B5EF4-FFF2-40B4-BE49-F238E27FC236}">
                  <a16:creationId xmlns:a16="http://schemas.microsoft.com/office/drawing/2014/main" xmlns="" id="{95C99412-5FFC-4B18-A92C-261A1741E653}"/>
                </a:ext>
              </a:extLst>
            </p:cNvPr>
            <p:cNvSpPr/>
            <p:nvPr/>
          </p:nvSpPr>
          <p:spPr>
            <a:xfrm>
              <a:off x="4403852" y="602477"/>
              <a:ext cx="142520" cy="141227"/>
            </a:xfrm>
            <a:custGeom>
              <a:avLst/>
              <a:gdLst/>
              <a:ahLst/>
              <a:cxnLst/>
              <a:rect l="l" t="t"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1" name="Google Shape;2427;p37">
              <a:extLst>
                <a:ext uri="{FF2B5EF4-FFF2-40B4-BE49-F238E27FC236}">
                  <a16:creationId xmlns:a16="http://schemas.microsoft.com/office/drawing/2014/main" xmlns="" id="{125FB4E8-FB43-4608-9FAF-5CAAA48C626A}"/>
                </a:ext>
              </a:extLst>
            </p:cNvPr>
            <p:cNvSpPr/>
            <p:nvPr/>
          </p:nvSpPr>
          <p:spPr>
            <a:xfrm>
              <a:off x="4338015" y="761231"/>
              <a:ext cx="65677" cy="95630"/>
            </a:xfrm>
            <a:custGeom>
              <a:avLst/>
              <a:gdLst/>
              <a:ahLst/>
              <a:cxnLst/>
              <a:rect l="l" t="t"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2" name="Google Shape;2428;p37">
              <a:extLst>
                <a:ext uri="{FF2B5EF4-FFF2-40B4-BE49-F238E27FC236}">
                  <a16:creationId xmlns:a16="http://schemas.microsoft.com/office/drawing/2014/main" xmlns="" id="{E36659CA-7241-4E1A-9262-DBDE3CCF5A0C}"/>
                </a:ext>
              </a:extLst>
            </p:cNvPr>
            <p:cNvSpPr/>
            <p:nvPr/>
          </p:nvSpPr>
          <p:spPr>
            <a:xfrm>
              <a:off x="5408528" y="1603174"/>
              <a:ext cx="974325" cy="1973896"/>
            </a:xfrm>
            <a:custGeom>
              <a:avLst/>
              <a:gdLst/>
              <a:ahLst/>
              <a:cxnLst/>
              <a:rect l="l" t="t"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3" name="Google Shape;2429;p37">
              <a:extLst>
                <a:ext uri="{FF2B5EF4-FFF2-40B4-BE49-F238E27FC236}">
                  <a16:creationId xmlns:a16="http://schemas.microsoft.com/office/drawing/2014/main" xmlns="" id="{67BFC71D-B668-4A09-BDE0-384F999CEF35}"/>
                </a:ext>
              </a:extLst>
            </p:cNvPr>
            <p:cNvSpPr/>
            <p:nvPr/>
          </p:nvSpPr>
          <p:spPr>
            <a:xfrm>
              <a:off x="6324400" y="3534911"/>
              <a:ext cx="27183" cy="49530"/>
            </a:xfrm>
            <a:custGeom>
              <a:avLst/>
              <a:gdLst/>
              <a:ahLst/>
              <a:cxnLst/>
              <a:rect l="l" t="t" r="r" b="b"/>
              <a:pathLst>
                <a:path w="27183" h="49530" extrusionOk="0">
                  <a:moveTo>
                    <a:pt x="0" y="49530"/>
                  </a:moveTo>
                  <a:lnTo>
                    <a:pt x="27184" y="36100"/>
                  </a:lnTo>
                  <a:lnTo>
                    <a:pt x="8840" y="0"/>
                  </a:lnTo>
                  <a:lnTo>
                    <a:pt x="0" y="4953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4" name="Google Shape;2430;p37">
              <a:extLst>
                <a:ext uri="{FF2B5EF4-FFF2-40B4-BE49-F238E27FC236}">
                  <a16:creationId xmlns:a16="http://schemas.microsoft.com/office/drawing/2014/main" xmlns="" id="{E6455B48-8D5E-4E48-9D70-5535CB6F033C}"/>
                </a:ext>
              </a:extLst>
            </p:cNvPr>
            <p:cNvSpPr/>
            <p:nvPr/>
          </p:nvSpPr>
          <p:spPr>
            <a:xfrm>
              <a:off x="5423355" y="1605432"/>
              <a:ext cx="45242" cy="39909"/>
            </a:xfrm>
            <a:custGeom>
              <a:avLst/>
              <a:gdLst/>
              <a:ahLst/>
              <a:cxnLst/>
              <a:rect l="l" t="t" r="r" b="b"/>
              <a:pathLst>
                <a:path w="45242" h="39909" extrusionOk="0">
                  <a:moveTo>
                    <a:pt x="0" y="12097"/>
                  </a:moveTo>
                  <a:cubicBezTo>
                    <a:pt x="7993" y="7334"/>
                    <a:pt x="16396" y="3286"/>
                    <a:pt x="25092" y="0"/>
                  </a:cubicBezTo>
                  <a:lnTo>
                    <a:pt x="45242" y="3991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5" name="Google Shape;2431;p37">
              <a:extLst>
                <a:ext uri="{FF2B5EF4-FFF2-40B4-BE49-F238E27FC236}">
                  <a16:creationId xmlns:a16="http://schemas.microsoft.com/office/drawing/2014/main" xmlns="" id="{11B30C23-65D1-435D-A78B-72020BF048B7}"/>
                </a:ext>
              </a:extLst>
            </p:cNvPr>
            <p:cNvSpPr/>
            <p:nvPr/>
          </p:nvSpPr>
          <p:spPr>
            <a:xfrm>
              <a:off x="5387713" y="1613611"/>
              <a:ext cx="974325" cy="1973876"/>
            </a:xfrm>
            <a:custGeom>
              <a:avLst/>
              <a:gdLst/>
              <a:ahLst/>
              <a:cxnLst/>
              <a:rect l="l" t="t"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 name="Google Shape;2432;p37">
              <a:extLst>
                <a:ext uri="{FF2B5EF4-FFF2-40B4-BE49-F238E27FC236}">
                  <a16:creationId xmlns:a16="http://schemas.microsoft.com/office/drawing/2014/main" xmlns="" id="{3D7B29AD-F7AB-4146-B6B4-629689907456}"/>
                </a:ext>
              </a:extLst>
            </p:cNvPr>
            <p:cNvSpPr/>
            <p:nvPr/>
          </p:nvSpPr>
          <p:spPr>
            <a:xfrm>
              <a:off x="5477912" y="174973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 name="Google Shape;2433;p37">
              <a:extLst>
                <a:ext uri="{FF2B5EF4-FFF2-40B4-BE49-F238E27FC236}">
                  <a16:creationId xmlns:a16="http://schemas.microsoft.com/office/drawing/2014/main" xmlns="" id="{BC430D27-595F-4796-BABF-48636BACE819}"/>
                </a:ext>
              </a:extLst>
            </p:cNvPr>
            <p:cNvSpPr/>
            <p:nvPr/>
          </p:nvSpPr>
          <p:spPr>
            <a:xfrm>
              <a:off x="5649377" y="1848986"/>
              <a:ext cx="613432" cy="407098"/>
            </a:xfrm>
            <a:custGeom>
              <a:avLst/>
              <a:gdLst/>
              <a:ahLst/>
              <a:cxnLst/>
              <a:rect l="l" t="t"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 name="Google Shape;2434;p37">
              <a:extLst>
                <a:ext uri="{FF2B5EF4-FFF2-40B4-BE49-F238E27FC236}">
                  <a16:creationId xmlns:a16="http://schemas.microsoft.com/office/drawing/2014/main" xmlns="" id="{F52126C6-CEAA-4260-BE6C-601D4A19CF5C}"/>
                </a:ext>
              </a:extLst>
            </p:cNvPr>
            <p:cNvSpPr/>
            <p:nvPr/>
          </p:nvSpPr>
          <p:spPr>
            <a:xfrm>
              <a:off x="5477912" y="191680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 name="Google Shape;2435;p37">
              <a:extLst>
                <a:ext uri="{FF2B5EF4-FFF2-40B4-BE49-F238E27FC236}">
                  <a16:creationId xmlns:a16="http://schemas.microsoft.com/office/drawing/2014/main" xmlns="" id="{153AAA7B-3B4A-4672-95E1-EFED6610124C}"/>
                </a:ext>
              </a:extLst>
            </p:cNvPr>
            <p:cNvSpPr/>
            <p:nvPr/>
          </p:nvSpPr>
          <p:spPr>
            <a:xfrm>
              <a:off x="5649377" y="2015959"/>
              <a:ext cx="405945" cy="287083"/>
            </a:xfrm>
            <a:custGeom>
              <a:avLst/>
              <a:gdLst/>
              <a:ahLst/>
              <a:cxnLst/>
              <a:rect l="l" t="t"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 name="Google Shape;2436;p37">
              <a:extLst>
                <a:ext uri="{FF2B5EF4-FFF2-40B4-BE49-F238E27FC236}">
                  <a16:creationId xmlns:a16="http://schemas.microsoft.com/office/drawing/2014/main" xmlns="" id="{A7E94D5A-6F75-4491-8964-F3CB626C4039}"/>
                </a:ext>
              </a:extLst>
            </p:cNvPr>
            <p:cNvSpPr/>
            <p:nvPr/>
          </p:nvSpPr>
          <p:spPr>
            <a:xfrm>
              <a:off x="5477912" y="2000338"/>
              <a:ext cx="144376" cy="135636"/>
            </a:xfrm>
            <a:custGeom>
              <a:avLst/>
              <a:gdLst/>
              <a:ahLst/>
              <a:cxnLst/>
              <a:rect l="l" t="t"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 name="Google Shape;2437;p37">
              <a:extLst>
                <a:ext uri="{FF2B5EF4-FFF2-40B4-BE49-F238E27FC236}">
                  <a16:creationId xmlns:a16="http://schemas.microsoft.com/office/drawing/2014/main" xmlns="" id="{97079C7D-7F1A-40E2-A2C7-87CD874137C4}"/>
                </a:ext>
              </a:extLst>
            </p:cNvPr>
            <p:cNvSpPr/>
            <p:nvPr/>
          </p:nvSpPr>
          <p:spPr>
            <a:xfrm>
              <a:off x="5649377" y="2099494"/>
              <a:ext cx="505174" cy="344519"/>
            </a:xfrm>
            <a:custGeom>
              <a:avLst/>
              <a:gdLst/>
              <a:ahLst/>
              <a:cxnLst/>
              <a:rect l="l" t="t"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2" name="Google Shape;2438;p37">
              <a:extLst>
                <a:ext uri="{FF2B5EF4-FFF2-40B4-BE49-F238E27FC236}">
                  <a16:creationId xmlns:a16="http://schemas.microsoft.com/office/drawing/2014/main" xmlns="" id="{A958A4A5-B2D7-40CA-8378-7929B591181E}"/>
                </a:ext>
              </a:extLst>
            </p:cNvPr>
            <p:cNvSpPr/>
            <p:nvPr/>
          </p:nvSpPr>
          <p:spPr>
            <a:xfrm>
              <a:off x="5477912" y="208377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 name="Google Shape;2439;p37">
              <a:extLst>
                <a:ext uri="{FF2B5EF4-FFF2-40B4-BE49-F238E27FC236}">
                  <a16:creationId xmlns:a16="http://schemas.microsoft.com/office/drawing/2014/main" xmlns="" id="{F2B58100-D500-432E-922E-D1595D0B7472}"/>
                </a:ext>
              </a:extLst>
            </p:cNvPr>
            <p:cNvSpPr/>
            <p:nvPr/>
          </p:nvSpPr>
          <p:spPr>
            <a:xfrm>
              <a:off x="5649377" y="2183028"/>
              <a:ext cx="351863" cy="255746"/>
            </a:xfrm>
            <a:custGeom>
              <a:avLst/>
              <a:gdLst/>
              <a:ahLst/>
              <a:cxnLst/>
              <a:rect l="l" t="t"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 name="Google Shape;2440;p37">
              <a:extLst>
                <a:ext uri="{FF2B5EF4-FFF2-40B4-BE49-F238E27FC236}">
                  <a16:creationId xmlns:a16="http://schemas.microsoft.com/office/drawing/2014/main" xmlns="" id="{AF69A93F-8E62-4176-9B82-118DA022483A}"/>
                </a:ext>
              </a:extLst>
            </p:cNvPr>
            <p:cNvSpPr/>
            <p:nvPr/>
          </p:nvSpPr>
          <p:spPr>
            <a:xfrm>
              <a:off x="5477912" y="1833270"/>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 name="Google Shape;2441;p37">
              <a:extLst>
                <a:ext uri="{FF2B5EF4-FFF2-40B4-BE49-F238E27FC236}">
                  <a16:creationId xmlns:a16="http://schemas.microsoft.com/office/drawing/2014/main" xmlns="" id="{8851141A-56C9-4486-90F3-D62F2F72BF7F}"/>
                </a:ext>
              </a:extLst>
            </p:cNvPr>
            <p:cNvSpPr/>
            <p:nvPr/>
          </p:nvSpPr>
          <p:spPr>
            <a:xfrm>
              <a:off x="5649377" y="1932425"/>
              <a:ext cx="306716" cy="229742"/>
            </a:xfrm>
            <a:custGeom>
              <a:avLst/>
              <a:gdLst/>
              <a:ahLst/>
              <a:cxnLst/>
              <a:rect l="l" t="t"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 name="Google Shape;2442;p37">
              <a:extLst>
                <a:ext uri="{FF2B5EF4-FFF2-40B4-BE49-F238E27FC236}">
                  <a16:creationId xmlns:a16="http://schemas.microsoft.com/office/drawing/2014/main" xmlns="" id="{63B0994F-A30A-4F4D-B0E1-F71C02D37003}"/>
                </a:ext>
              </a:extLst>
            </p:cNvPr>
            <p:cNvSpPr/>
            <p:nvPr/>
          </p:nvSpPr>
          <p:spPr>
            <a:xfrm>
              <a:off x="5477912" y="216731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 name="Google Shape;2443;p37">
              <a:extLst>
                <a:ext uri="{FF2B5EF4-FFF2-40B4-BE49-F238E27FC236}">
                  <a16:creationId xmlns:a16="http://schemas.microsoft.com/office/drawing/2014/main" xmlns="" id="{C7BAC450-BA58-4B9C-A02A-0E4170339925}"/>
                </a:ext>
              </a:extLst>
            </p:cNvPr>
            <p:cNvSpPr/>
            <p:nvPr/>
          </p:nvSpPr>
          <p:spPr>
            <a:xfrm>
              <a:off x="5649377" y="2266467"/>
              <a:ext cx="180399" cy="156591"/>
            </a:xfrm>
            <a:custGeom>
              <a:avLst/>
              <a:gdLst/>
              <a:ahLst/>
              <a:cxnLst/>
              <a:rect l="l" t="t"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 name="Google Shape;2444;p37">
              <a:extLst>
                <a:ext uri="{FF2B5EF4-FFF2-40B4-BE49-F238E27FC236}">
                  <a16:creationId xmlns:a16="http://schemas.microsoft.com/office/drawing/2014/main" xmlns="" id="{800737F8-B80E-4A04-A732-1E48FF92EF8A}"/>
                </a:ext>
              </a:extLst>
            </p:cNvPr>
            <p:cNvSpPr/>
            <p:nvPr/>
          </p:nvSpPr>
          <p:spPr>
            <a:xfrm>
              <a:off x="5477912" y="2334380"/>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9" name="Google Shape;2445;p37">
              <a:extLst>
                <a:ext uri="{FF2B5EF4-FFF2-40B4-BE49-F238E27FC236}">
                  <a16:creationId xmlns:a16="http://schemas.microsoft.com/office/drawing/2014/main" xmlns="" id="{ED84D9B9-DA5C-44D3-8E54-047CA3096CA3}"/>
                </a:ext>
              </a:extLst>
            </p:cNvPr>
            <p:cNvSpPr/>
            <p:nvPr/>
          </p:nvSpPr>
          <p:spPr>
            <a:xfrm>
              <a:off x="5649377" y="2433536"/>
              <a:ext cx="568380" cy="381000"/>
            </a:xfrm>
            <a:custGeom>
              <a:avLst/>
              <a:gdLst/>
              <a:ahLst/>
              <a:cxnLst/>
              <a:rect l="l" t="t"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0" name="Google Shape;2446;p37">
              <a:extLst>
                <a:ext uri="{FF2B5EF4-FFF2-40B4-BE49-F238E27FC236}">
                  <a16:creationId xmlns:a16="http://schemas.microsoft.com/office/drawing/2014/main" xmlns="" id="{38A6CA4A-FBE3-4AE3-AF0E-41E0384D67B8}"/>
                </a:ext>
              </a:extLst>
            </p:cNvPr>
            <p:cNvSpPr/>
            <p:nvPr/>
          </p:nvSpPr>
          <p:spPr>
            <a:xfrm>
              <a:off x="5477912" y="241781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1" name="Google Shape;2447;p37">
              <a:extLst>
                <a:ext uri="{FF2B5EF4-FFF2-40B4-BE49-F238E27FC236}">
                  <a16:creationId xmlns:a16="http://schemas.microsoft.com/office/drawing/2014/main" xmlns="" id="{D7D0D3B0-D274-47E9-BFB7-34CBB737AEAD}"/>
                </a:ext>
              </a:extLst>
            </p:cNvPr>
            <p:cNvSpPr/>
            <p:nvPr/>
          </p:nvSpPr>
          <p:spPr>
            <a:xfrm>
              <a:off x="5649377" y="2517070"/>
              <a:ext cx="171369" cy="151352"/>
            </a:xfrm>
            <a:custGeom>
              <a:avLst/>
              <a:gdLst/>
              <a:ahLst/>
              <a:cxnLst/>
              <a:rect l="l" t="t"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2" name="Google Shape;2448;p37">
              <a:extLst>
                <a:ext uri="{FF2B5EF4-FFF2-40B4-BE49-F238E27FC236}">
                  <a16:creationId xmlns:a16="http://schemas.microsoft.com/office/drawing/2014/main" xmlns="" id="{BA7F8367-D3DF-4D79-8B18-C6D8794C9077}"/>
                </a:ext>
              </a:extLst>
            </p:cNvPr>
            <p:cNvSpPr/>
            <p:nvPr/>
          </p:nvSpPr>
          <p:spPr>
            <a:xfrm>
              <a:off x="5477912" y="250135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3" name="Google Shape;2449;p37">
              <a:extLst>
                <a:ext uri="{FF2B5EF4-FFF2-40B4-BE49-F238E27FC236}">
                  <a16:creationId xmlns:a16="http://schemas.microsoft.com/office/drawing/2014/main" xmlns="" id="{BF702820-FCB1-4D77-AC5B-8B41514D7FF0}"/>
                </a:ext>
              </a:extLst>
            </p:cNvPr>
            <p:cNvSpPr/>
            <p:nvPr/>
          </p:nvSpPr>
          <p:spPr>
            <a:xfrm>
              <a:off x="5649377" y="2600604"/>
              <a:ext cx="505174" cy="344424"/>
            </a:xfrm>
            <a:custGeom>
              <a:avLst/>
              <a:gdLst/>
              <a:ahLst/>
              <a:cxnLst/>
              <a:rect l="l" t="t"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4" name="Google Shape;2450;p37">
              <a:extLst>
                <a:ext uri="{FF2B5EF4-FFF2-40B4-BE49-F238E27FC236}">
                  <a16:creationId xmlns:a16="http://schemas.microsoft.com/office/drawing/2014/main" xmlns="" id="{3A36BB65-D321-4940-893E-F4D5EED375B2}"/>
                </a:ext>
              </a:extLst>
            </p:cNvPr>
            <p:cNvSpPr/>
            <p:nvPr/>
          </p:nvSpPr>
          <p:spPr>
            <a:xfrm>
              <a:off x="5477912" y="225084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5" name="Google Shape;2451;p37">
              <a:extLst>
                <a:ext uri="{FF2B5EF4-FFF2-40B4-BE49-F238E27FC236}">
                  <a16:creationId xmlns:a16="http://schemas.microsoft.com/office/drawing/2014/main" xmlns="" id="{56D8347C-B60F-4B6B-8A72-0E324C5861F4}"/>
                </a:ext>
              </a:extLst>
            </p:cNvPr>
            <p:cNvSpPr/>
            <p:nvPr/>
          </p:nvSpPr>
          <p:spPr>
            <a:xfrm>
              <a:off x="5649377" y="2350001"/>
              <a:ext cx="478085" cy="328898"/>
            </a:xfrm>
            <a:custGeom>
              <a:avLst/>
              <a:gdLst/>
              <a:ahLst/>
              <a:cxnLst/>
              <a:rect l="l" t="t"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6" name="Google Shape;2452;p37">
              <a:extLst>
                <a:ext uri="{FF2B5EF4-FFF2-40B4-BE49-F238E27FC236}">
                  <a16:creationId xmlns:a16="http://schemas.microsoft.com/office/drawing/2014/main" xmlns="" id="{7260057B-F26E-436F-B919-B27F4854C7C8}"/>
                </a:ext>
              </a:extLst>
            </p:cNvPr>
            <p:cNvSpPr/>
            <p:nvPr/>
          </p:nvSpPr>
          <p:spPr>
            <a:xfrm>
              <a:off x="5477912" y="258488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7" name="Google Shape;2453;p37">
              <a:extLst>
                <a:ext uri="{FF2B5EF4-FFF2-40B4-BE49-F238E27FC236}">
                  <a16:creationId xmlns:a16="http://schemas.microsoft.com/office/drawing/2014/main" xmlns="" id="{287A75A6-9FA6-4ECE-B5B1-10FE0F67C58C}"/>
                </a:ext>
              </a:extLst>
            </p:cNvPr>
            <p:cNvSpPr/>
            <p:nvPr/>
          </p:nvSpPr>
          <p:spPr>
            <a:xfrm>
              <a:off x="5649377" y="2684043"/>
              <a:ext cx="63110" cy="88773"/>
            </a:xfrm>
            <a:custGeom>
              <a:avLst/>
              <a:gdLst/>
              <a:ahLst/>
              <a:cxnLst/>
              <a:rect l="l" t="t"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8" name="Google Shape;2454;p37">
              <a:extLst>
                <a:ext uri="{FF2B5EF4-FFF2-40B4-BE49-F238E27FC236}">
                  <a16:creationId xmlns:a16="http://schemas.microsoft.com/office/drawing/2014/main" xmlns="" id="{F0B41245-06D1-43FB-9B8D-A882C6691CD3}"/>
                </a:ext>
              </a:extLst>
            </p:cNvPr>
            <p:cNvSpPr/>
            <p:nvPr/>
          </p:nvSpPr>
          <p:spPr>
            <a:xfrm>
              <a:off x="5477912" y="2751956"/>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9" name="Google Shape;2455;p37">
              <a:extLst>
                <a:ext uri="{FF2B5EF4-FFF2-40B4-BE49-F238E27FC236}">
                  <a16:creationId xmlns:a16="http://schemas.microsoft.com/office/drawing/2014/main" xmlns="" id="{DA9008E2-85C8-4CE4-AC5D-BCB9FFD4DC13}"/>
                </a:ext>
              </a:extLst>
            </p:cNvPr>
            <p:cNvSpPr/>
            <p:nvPr/>
          </p:nvSpPr>
          <p:spPr>
            <a:xfrm>
              <a:off x="5649377" y="2851112"/>
              <a:ext cx="117287" cy="120014"/>
            </a:xfrm>
            <a:custGeom>
              <a:avLst/>
              <a:gdLst/>
              <a:ahLst/>
              <a:cxnLst/>
              <a:rect l="l" t="t"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0" name="Google Shape;2456;p37">
              <a:extLst>
                <a:ext uri="{FF2B5EF4-FFF2-40B4-BE49-F238E27FC236}">
                  <a16:creationId xmlns:a16="http://schemas.microsoft.com/office/drawing/2014/main" xmlns="" id="{E1A7121F-43CD-4929-9AE3-12FFDF14BC6F}"/>
                </a:ext>
              </a:extLst>
            </p:cNvPr>
            <p:cNvSpPr/>
            <p:nvPr/>
          </p:nvSpPr>
          <p:spPr>
            <a:xfrm>
              <a:off x="5477912" y="2835395"/>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1" name="Google Shape;2457;p37">
              <a:extLst>
                <a:ext uri="{FF2B5EF4-FFF2-40B4-BE49-F238E27FC236}">
                  <a16:creationId xmlns:a16="http://schemas.microsoft.com/office/drawing/2014/main" xmlns="" id="{21C24581-52ED-41ED-B0F1-8F90FC5B5950}"/>
                </a:ext>
              </a:extLst>
            </p:cNvPr>
            <p:cNvSpPr/>
            <p:nvPr/>
          </p:nvSpPr>
          <p:spPr>
            <a:xfrm>
              <a:off x="5649377" y="2934646"/>
              <a:ext cx="306716" cy="229647"/>
            </a:xfrm>
            <a:custGeom>
              <a:avLst/>
              <a:gdLst/>
              <a:ahLst/>
              <a:cxnLst/>
              <a:rect l="l" t="t"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2" name="Google Shape;2458;p37">
              <a:extLst>
                <a:ext uri="{FF2B5EF4-FFF2-40B4-BE49-F238E27FC236}">
                  <a16:creationId xmlns:a16="http://schemas.microsoft.com/office/drawing/2014/main" xmlns="" id="{7D7A1FA7-5CF7-4C84-BAC0-A9D8A3247B5F}"/>
                </a:ext>
              </a:extLst>
            </p:cNvPr>
            <p:cNvSpPr/>
            <p:nvPr/>
          </p:nvSpPr>
          <p:spPr>
            <a:xfrm>
              <a:off x="5477912" y="291892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3" name="Google Shape;2459;p37">
              <a:extLst>
                <a:ext uri="{FF2B5EF4-FFF2-40B4-BE49-F238E27FC236}">
                  <a16:creationId xmlns:a16="http://schemas.microsoft.com/office/drawing/2014/main" xmlns="" id="{B2563405-5C82-425D-A2EE-64E37E1C05C5}"/>
                </a:ext>
              </a:extLst>
            </p:cNvPr>
            <p:cNvSpPr/>
            <p:nvPr/>
          </p:nvSpPr>
          <p:spPr>
            <a:xfrm>
              <a:off x="5649377" y="3018085"/>
              <a:ext cx="487115" cy="334137"/>
            </a:xfrm>
            <a:custGeom>
              <a:avLst/>
              <a:gdLst/>
              <a:ahLst/>
              <a:cxnLst/>
              <a:rect l="l" t="t"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4" name="Google Shape;2460;p37">
              <a:extLst>
                <a:ext uri="{FF2B5EF4-FFF2-40B4-BE49-F238E27FC236}">
                  <a16:creationId xmlns:a16="http://schemas.microsoft.com/office/drawing/2014/main" xmlns="" id="{FE895686-EB9C-496A-9701-BAE813D1F0F1}"/>
                </a:ext>
              </a:extLst>
            </p:cNvPr>
            <p:cNvSpPr/>
            <p:nvPr/>
          </p:nvSpPr>
          <p:spPr>
            <a:xfrm>
              <a:off x="5477912" y="266842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5" name="Google Shape;2461;p37">
              <a:extLst>
                <a:ext uri="{FF2B5EF4-FFF2-40B4-BE49-F238E27FC236}">
                  <a16:creationId xmlns:a16="http://schemas.microsoft.com/office/drawing/2014/main" xmlns="" id="{EB493A6E-D058-4F4C-B85D-E01AEB123602}"/>
                </a:ext>
              </a:extLst>
            </p:cNvPr>
            <p:cNvSpPr/>
            <p:nvPr/>
          </p:nvSpPr>
          <p:spPr>
            <a:xfrm>
              <a:off x="5649377" y="2767577"/>
              <a:ext cx="613432" cy="407193"/>
            </a:xfrm>
            <a:custGeom>
              <a:avLst/>
              <a:gdLst/>
              <a:ahLst/>
              <a:cxnLst/>
              <a:rect l="l" t="t"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6" name="Google Shape;2462;p37">
              <a:extLst>
                <a:ext uri="{FF2B5EF4-FFF2-40B4-BE49-F238E27FC236}">
                  <a16:creationId xmlns:a16="http://schemas.microsoft.com/office/drawing/2014/main" xmlns="" id="{366463BE-241B-41E1-AD86-70D3952BBE30}"/>
                </a:ext>
              </a:extLst>
            </p:cNvPr>
            <p:cNvSpPr/>
            <p:nvPr/>
          </p:nvSpPr>
          <p:spPr>
            <a:xfrm>
              <a:off x="1926580" y="1674106"/>
              <a:ext cx="1230952" cy="1017480"/>
            </a:xfrm>
            <a:custGeom>
              <a:avLst/>
              <a:gdLst/>
              <a:ahLst/>
              <a:cxnLst/>
              <a:rect l="l" t="t"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7" name="Google Shape;2463;p37">
              <a:extLst>
                <a:ext uri="{FF2B5EF4-FFF2-40B4-BE49-F238E27FC236}">
                  <a16:creationId xmlns:a16="http://schemas.microsoft.com/office/drawing/2014/main" xmlns="" id="{7A197975-B6AB-41A7-90F0-084D98A8182E}"/>
                </a:ext>
              </a:extLst>
            </p:cNvPr>
            <p:cNvSpPr/>
            <p:nvPr/>
          </p:nvSpPr>
          <p:spPr>
            <a:xfrm>
              <a:off x="3112195" y="1676584"/>
              <a:ext cx="59119" cy="52197"/>
            </a:xfrm>
            <a:custGeom>
              <a:avLst/>
              <a:gdLst/>
              <a:ahLst/>
              <a:cxnLst/>
              <a:rect l="l" t="t"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8" name="Google Shape;2464;p37">
              <a:extLst>
                <a:ext uri="{FF2B5EF4-FFF2-40B4-BE49-F238E27FC236}">
                  <a16:creationId xmlns:a16="http://schemas.microsoft.com/office/drawing/2014/main" xmlns="" id="{FC9ECEBF-5274-4F1E-ACAE-8B383C8907D9}"/>
                </a:ext>
              </a:extLst>
            </p:cNvPr>
            <p:cNvSpPr/>
            <p:nvPr/>
          </p:nvSpPr>
          <p:spPr>
            <a:xfrm>
              <a:off x="2269509" y="2593746"/>
              <a:ext cx="43151" cy="44767"/>
            </a:xfrm>
            <a:custGeom>
              <a:avLst/>
              <a:gdLst/>
              <a:ahLst/>
              <a:cxnLst/>
              <a:rect l="l" t="t" r="r" b="b"/>
              <a:pathLst>
                <a:path w="43151" h="44767" extrusionOk="0">
                  <a:moveTo>
                    <a:pt x="0" y="27432"/>
                  </a:moveTo>
                  <a:lnTo>
                    <a:pt x="43056" y="44767"/>
                  </a:lnTo>
                  <a:lnTo>
                    <a:pt x="43151" y="7620"/>
                  </a:lnTo>
                  <a:lnTo>
                    <a:pt x="5038" y="0"/>
                  </a:lnTo>
                  <a:lnTo>
                    <a:pt x="0" y="2743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9" name="Google Shape;2465;p37">
              <a:extLst>
                <a:ext uri="{FF2B5EF4-FFF2-40B4-BE49-F238E27FC236}">
                  <a16:creationId xmlns:a16="http://schemas.microsoft.com/office/drawing/2014/main" xmlns="" id="{AF3C7000-B93C-42D7-9841-9379ACED19C9}"/>
                </a:ext>
              </a:extLst>
            </p:cNvPr>
            <p:cNvSpPr/>
            <p:nvPr/>
          </p:nvSpPr>
          <p:spPr>
            <a:xfrm>
              <a:off x="1950116" y="2650325"/>
              <a:ext cx="58584" cy="57547"/>
            </a:xfrm>
            <a:custGeom>
              <a:avLst/>
              <a:gdLst/>
              <a:ahLst/>
              <a:cxnLst/>
              <a:rect l="l" t="t" r="r" b="b"/>
              <a:pathLst>
                <a:path w="58584" h="57547" extrusionOk="0">
                  <a:moveTo>
                    <a:pt x="48415" y="57150"/>
                  </a:moveTo>
                  <a:cubicBezTo>
                    <a:pt x="50030" y="60579"/>
                    <a:pt x="1747" y="40767"/>
                    <a:pt x="36" y="38100"/>
                  </a:cubicBezTo>
                  <a:cubicBezTo>
                    <a:pt x="-1675" y="35433"/>
                    <a:pt x="58585" y="0"/>
                    <a:pt x="5858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0" name="Google Shape;2466;p37">
              <a:extLst>
                <a:ext uri="{FF2B5EF4-FFF2-40B4-BE49-F238E27FC236}">
                  <a16:creationId xmlns:a16="http://schemas.microsoft.com/office/drawing/2014/main" xmlns="" id="{B386C098-38B1-46E6-AEDC-8DAD8B1FB13E}"/>
                </a:ext>
              </a:extLst>
            </p:cNvPr>
            <p:cNvSpPr/>
            <p:nvPr/>
          </p:nvSpPr>
          <p:spPr>
            <a:xfrm>
              <a:off x="1969256" y="1691533"/>
              <a:ext cx="1231332" cy="1017436"/>
            </a:xfrm>
            <a:custGeom>
              <a:avLst/>
              <a:gdLst/>
              <a:ahLst/>
              <a:cxnLst/>
              <a:rect l="l" t="t"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1" name="Google Shape;2467;p37">
              <a:extLst>
                <a:ext uri="{FF2B5EF4-FFF2-40B4-BE49-F238E27FC236}">
                  <a16:creationId xmlns:a16="http://schemas.microsoft.com/office/drawing/2014/main" xmlns="" id="{9791902D-CC19-49F5-B2BF-ED8DA65F6C6A}"/>
                </a:ext>
              </a:extLst>
            </p:cNvPr>
            <p:cNvSpPr/>
            <p:nvPr/>
          </p:nvSpPr>
          <p:spPr>
            <a:xfrm>
              <a:off x="2066299" y="1805171"/>
              <a:ext cx="1037246" cy="669226"/>
            </a:xfrm>
            <a:custGeom>
              <a:avLst/>
              <a:gdLst/>
              <a:ahLst/>
              <a:cxnLst/>
              <a:rect l="l" t="t"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2" name="Google Shape;2468;p37">
              <a:extLst>
                <a:ext uri="{FF2B5EF4-FFF2-40B4-BE49-F238E27FC236}">
                  <a16:creationId xmlns:a16="http://schemas.microsoft.com/office/drawing/2014/main" xmlns="" id="{DE28058B-152F-4984-96E3-CD727FEF8C00}"/>
                </a:ext>
              </a:extLst>
            </p:cNvPr>
            <p:cNvSpPr/>
            <p:nvPr/>
          </p:nvSpPr>
          <p:spPr>
            <a:xfrm>
              <a:off x="2066299" y="2133308"/>
              <a:ext cx="679110" cy="462057"/>
            </a:xfrm>
            <a:custGeom>
              <a:avLst/>
              <a:gdLst/>
              <a:ahLst/>
              <a:cxnLst/>
              <a:rect l="l" t="t"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243" name="Google Shape;2469;p37">
              <a:extLst>
                <a:ext uri="{FF2B5EF4-FFF2-40B4-BE49-F238E27FC236}">
                  <a16:creationId xmlns:a16="http://schemas.microsoft.com/office/drawing/2014/main" xmlns="" id="{7D88B23C-F4CD-4A73-B08B-BE7077D1E59E}"/>
                </a:ext>
              </a:extLst>
            </p:cNvPr>
            <p:cNvGrpSpPr/>
            <p:nvPr/>
          </p:nvGrpSpPr>
          <p:grpSpPr>
            <a:xfrm>
              <a:off x="4146745" y="1006881"/>
              <a:ext cx="330894" cy="250785"/>
              <a:chOff x="6621095" y="1452181"/>
              <a:chExt cx="330894" cy="250785"/>
            </a:xfrm>
          </p:grpSpPr>
          <p:sp>
            <p:nvSpPr>
              <p:cNvPr id="246" name="Google Shape;2470;p37">
                <a:extLst>
                  <a:ext uri="{FF2B5EF4-FFF2-40B4-BE49-F238E27FC236}">
                    <a16:creationId xmlns:a16="http://schemas.microsoft.com/office/drawing/2014/main" xmlns="" id="{26FEC030-D2E2-46F6-B65F-6383AB1C062F}"/>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7" name="Google Shape;2471;p37">
                <a:extLst>
                  <a:ext uri="{FF2B5EF4-FFF2-40B4-BE49-F238E27FC236}">
                    <a16:creationId xmlns:a16="http://schemas.microsoft.com/office/drawing/2014/main" xmlns="" id="{B84DBA77-909A-41BD-AAC8-788222CB66A4}"/>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8" name="Google Shape;2472;p37">
                <a:extLst>
                  <a:ext uri="{FF2B5EF4-FFF2-40B4-BE49-F238E27FC236}">
                    <a16:creationId xmlns:a16="http://schemas.microsoft.com/office/drawing/2014/main" xmlns="" id="{F2D1CEC2-E609-4C43-830B-CC8E35AED571}"/>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9" name="Google Shape;2473;p37">
                <a:extLst>
                  <a:ext uri="{FF2B5EF4-FFF2-40B4-BE49-F238E27FC236}">
                    <a16:creationId xmlns:a16="http://schemas.microsoft.com/office/drawing/2014/main" xmlns="" id="{CDF0B673-9F2C-4FEF-BE17-4F5DA4EE79B3}"/>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0" name="Google Shape;2474;p37">
                <a:extLst>
                  <a:ext uri="{FF2B5EF4-FFF2-40B4-BE49-F238E27FC236}">
                    <a16:creationId xmlns:a16="http://schemas.microsoft.com/office/drawing/2014/main" xmlns="" id="{0643CA3B-5F0A-4DBC-B1E4-F19A7004A5CE}"/>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244" name="Google Shape;2475;p37">
              <a:extLst>
                <a:ext uri="{FF2B5EF4-FFF2-40B4-BE49-F238E27FC236}">
                  <a16:creationId xmlns:a16="http://schemas.microsoft.com/office/drawing/2014/main" xmlns="" id="{D34CA03E-5B72-401F-8B2E-DFA5211ECAA8}"/>
                </a:ext>
              </a:extLst>
            </p:cNvPr>
            <p:cNvSpPr/>
            <p:nvPr/>
          </p:nvSpPr>
          <p:spPr>
            <a:xfrm>
              <a:off x="4444588" y="826743"/>
              <a:ext cx="153590" cy="431871"/>
            </a:xfrm>
            <a:custGeom>
              <a:avLst/>
              <a:gdLst/>
              <a:ahLst/>
              <a:cxnLst/>
              <a:rect l="l" t="t"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5" name="Google Shape;2476;p37">
              <a:extLst>
                <a:ext uri="{FF2B5EF4-FFF2-40B4-BE49-F238E27FC236}">
                  <a16:creationId xmlns:a16="http://schemas.microsoft.com/office/drawing/2014/main" xmlns="" id="{529B742B-261D-4945-88CA-BD72E6FA5896}"/>
                </a:ext>
              </a:extLst>
            </p:cNvPr>
            <p:cNvSpPr/>
            <p:nvPr/>
          </p:nvSpPr>
          <p:spPr>
            <a:xfrm>
              <a:off x="4515562" y="822838"/>
              <a:ext cx="88583" cy="120566"/>
            </a:xfrm>
            <a:custGeom>
              <a:avLst/>
              <a:gdLst/>
              <a:ahLst/>
              <a:cxnLst/>
              <a:rect l="l" t="t"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251" name="Google Shape;2477;p37">
            <a:extLst>
              <a:ext uri="{FF2B5EF4-FFF2-40B4-BE49-F238E27FC236}">
                <a16:creationId xmlns:a16="http://schemas.microsoft.com/office/drawing/2014/main" xmlns="" id="{FFB6EE8A-64F5-4265-8E87-58D92364B501}"/>
              </a:ext>
            </a:extLst>
          </p:cNvPr>
          <p:cNvGrpSpPr/>
          <p:nvPr/>
        </p:nvGrpSpPr>
        <p:grpSpPr>
          <a:xfrm>
            <a:off x="8263591" y="1264885"/>
            <a:ext cx="2031418" cy="2065009"/>
            <a:chOff x="2011725" y="44285"/>
            <a:chExt cx="4684870" cy="4762340"/>
          </a:xfrm>
        </p:grpSpPr>
        <p:grpSp>
          <p:nvGrpSpPr>
            <p:cNvPr id="252" name="Google Shape;2478;p37">
              <a:extLst>
                <a:ext uri="{FF2B5EF4-FFF2-40B4-BE49-F238E27FC236}">
                  <a16:creationId xmlns:a16="http://schemas.microsoft.com/office/drawing/2014/main" xmlns="" id="{84423E48-610C-45AB-920A-C9C438B98C11}"/>
                </a:ext>
              </a:extLst>
            </p:cNvPr>
            <p:cNvGrpSpPr/>
            <p:nvPr/>
          </p:nvGrpSpPr>
          <p:grpSpPr>
            <a:xfrm>
              <a:off x="2119596" y="326448"/>
              <a:ext cx="3544299" cy="3707706"/>
              <a:chOff x="3860721" y="1330073"/>
              <a:chExt cx="3544299" cy="3707706"/>
            </a:xfrm>
          </p:grpSpPr>
          <p:sp>
            <p:nvSpPr>
              <p:cNvPr id="416" name="Google Shape;2479;p37">
                <a:extLst>
                  <a:ext uri="{FF2B5EF4-FFF2-40B4-BE49-F238E27FC236}">
                    <a16:creationId xmlns:a16="http://schemas.microsoft.com/office/drawing/2014/main" xmlns="" id="{72623AED-BC25-428A-BEA6-4FAC79D18203}"/>
                  </a:ext>
                </a:extLst>
              </p:cNvPr>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7" name="Google Shape;2480;p37">
                <a:extLst>
                  <a:ext uri="{FF2B5EF4-FFF2-40B4-BE49-F238E27FC236}">
                    <a16:creationId xmlns:a16="http://schemas.microsoft.com/office/drawing/2014/main" xmlns="" id="{9862C1D2-BB3B-4D63-9EF5-B3287544CC56}"/>
                  </a:ext>
                </a:extLst>
              </p:cNvPr>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8" name="Google Shape;2481;p37">
                <a:extLst>
                  <a:ext uri="{FF2B5EF4-FFF2-40B4-BE49-F238E27FC236}">
                    <a16:creationId xmlns:a16="http://schemas.microsoft.com/office/drawing/2014/main" xmlns="" id="{240E39B3-749C-487B-B9A0-AF5508114B92}"/>
                  </a:ext>
                </a:extLst>
              </p:cNvPr>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9" name="Google Shape;2482;p37">
                <a:extLst>
                  <a:ext uri="{FF2B5EF4-FFF2-40B4-BE49-F238E27FC236}">
                    <a16:creationId xmlns:a16="http://schemas.microsoft.com/office/drawing/2014/main" xmlns="" id="{20EAB3C1-73F5-4777-A19C-22A7859A720A}"/>
                  </a:ext>
                </a:extLst>
              </p:cNvPr>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0" name="Google Shape;2483;p37">
                <a:extLst>
                  <a:ext uri="{FF2B5EF4-FFF2-40B4-BE49-F238E27FC236}">
                    <a16:creationId xmlns:a16="http://schemas.microsoft.com/office/drawing/2014/main" xmlns="" id="{E9AB0A84-1399-4BA4-A7D2-3197FD0A6E92}"/>
                  </a:ext>
                </a:extLst>
              </p:cNvPr>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1" name="Google Shape;2484;p37">
                <a:extLst>
                  <a:ext uri="{FF2B5EF4-FFF2-40B4-BE49-F238E27FC236}">
                    <a16:creationId xmlns:a16="http://schemas.microsoft.com/office/drawing/2014/main" xmlns="" id="{0285FD3E-82CD-4875-BB66-D36FFFC0B5A1}"/>
                  </a:ext>
                </a:extLst>
              </p:cNvPr>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2" name="Google Shape;2485;p37">
                <a:extLst>
                  <a:ext uri="{FF2B5EF4-FFF2-40B4-BE49-F238E27FC236}">
                    <a16:creationId xmlns:a16="http://schemas.microsoft.com/office/drawing/2014/main" xmlns="" id="{D7D025F0-D7F7-4A11-A7E2-52F9B6195D31}"/>
                  </a:ext>
                </a:extLst>
              </p:cNvPr>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3" name="Google Shape;2486;p37">
                <a:extLst>
                  <a:ext uri="{FF2B5EF4-FFF2-40B4-BE49-F238E27FC236}">
                    <a16:creationId xmlns:a16="http://schemas.microsoft.com/office/drawing/2014/main" xmlns="" id="{AAE93243-0854-458C-8431-62D44B119887}"/>
                  </a:ext>
                </a:extLst>
              </p:cNvPr>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4" name="Google Shape;2487;p37">
                <a:extLst>
                  <a:ext uri="{FF2B5EF4-FFF2-40B4-BE49-F238E27FC236}">
                    <a16:creationId xmlns:a16="http://schemas.microsoft.com/office/drawing/2014/main" xmlns="" id="{96AE2EC5-DE47-4B03-9475-E7A0F30FDF5D}"/>
                  </a:ext>
                </a:extLst>
              </p:cNvPr>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5" name="Google Shape;2488;p37">
                <a:extLst>
                  <a:ext uri="{FF2B5EF4-FFF2-40B4-BE49-F238E27FC236}">
                    <a16:creationId xmlns:a16="http://schemas.microsoft.com/office/drawing/2014/main" xmlns="" id="{BA6FB399-25A4-42F8-8E44-9B2484149FC1}"/>
                  </a:ext>
                </a:extLst>
              </p:cNvPr>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6" name="Google Shape;2489;p37">
                <a:extLst>
                  <a:ext uri="{FF2B5EF4-FFF2-40B4-BE49-F238E27FC236}">
                    <a16:creationId xmlns:a16="http://schemas.microsoft.com/office/drawing/2014/main" xmlns="" id="{A234884F-84BD-4FE3-8C2D-3C170F8F7CD5}"/>
                  </a:ext>
                </a:extLst>
              </p:cNvPr>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7" name="Google Shape;2490;p37">
                <a:extLst>
                  <a:ext uri="{FF2B5EF4-FFF2-40B4-BE49-F238E27FC236}">
                    <a16:creationId xmlns:a16="http://schemas.microsoft.com/office/drawing/2014/main" xmlns="" id="{ADDE7EDA-56F6-4A2E-9B20-97EEFC1ACBB7}"/>
                  </a:ext>
                </a:extLst>
              </p:cNvPr>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8" name="Google Shape;2491;p37">
                <a:extLst>
                  <a:ext uri="{FF2B5EF4-FFF2-40B4-BE49-F238E27FC236}">
                    <a16:creationId xmlns:a16="http://schemas.microsoft.com/office/drawing/2014/main" xmlns="" id="{C6B90CB5-5297-48A5-8F60-F858B3FCD2E5}"/>
                  </a:ext>
                </a:extLst>
              </p:cNvPr>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9" name="Google Shape;2492;p37">
                <a:extLst>
                  <a:ext uri="{FF2B5EF4-FFF2-40B4-BE49-F238E27FC236}">
                    <a16:creationId xmlns:a16="http://schemas.microsoft.com/office/drawing/2014/main" xmlns="" id="{A11EAB84-AF4C-4E5B-A6FD-9C535748771A}"/>
                  </a:ext>
                </a:extLst>
              </p:cNvPr>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0" name="Google Shape;2493;p37">
                <a:extLst>
                  <a:ext uri="{FF2B5EF4-FFF2-40B4-BE49-F238E27FC236}">
                    <a16:creationId xmlns:a16="http://schemas.microsoft.com/office/drawing/2014/main" xmlns="" id="{C594E47D-14A5-45C9-A1BF-1AC8F77E9961}"/>
                  </a:ext>
                </a:extLst>
              </p:cNvPr>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1" name="Google Shape;2494;p37">
                <a:extLst>
                  <a:ext uri="{FF2B5EF4-FFF2-40B4-BE49-F238E27FC236}">
                    <a16:creationId xmlns:a16="http://schemas.microsoft.com/office/drawing/2014/main" xmlns="" id="{F5E0CDBE-3A80-438A-8235-6977AC0DE84A}"/>
                  </a:ext>
                </a:extLst>
              </p:cNvPr>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2" name="Google Shape;2495;p37">
                <a:extLst>
                  <a:ext uri="{FF2B5EF4-FFF2-40B4-BE49-F238E27FC236}">
                    <a16:creationId xmlns:a16="http://schemas.microsoft.com/office/drawing/2014/main" xmlns="" id="{B10DAE32-233F-4566-86A1-1332B81B4C52}"/>
                  </a:ext>
                </a:extLst>
              </p:cNvPr>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3" name="Google Shape;2496;p37">
                <a:extLst>
                  <a:ext uri="{FF2B5EF4-FFF2-40B4-BE49-F238E27FC236}">
                    <a16:creationId xmlns:a16="http://schemas.microsoft.com/office/drawing/2014/main" xmlns="" id="{2160C7EA-3A97-4729-AE47-847F1A85E125}"/>
                  </a:ext>
                </a:extLst>
              </p:cNvPr>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4" name="Google Shape;2497;p37">
                <a:extLst>
                  <a:ext uri="{FF2B5EF4-FFF2-40B4-BE49-F238E27FC236}">
                    <a16:creationId xmlns:a16="http://schemas.microsoft.com/office/drawing/2014/main" xmlns="" id="{792A976D-989E-4CC1-97A9-4AEA6A3ABD28}"/>
                  </a:ext>
                </a:extLst>
              </p:cNvPr>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5" name="Google Shape;2498;p37">
                <a:extLst>
                  <a:ext uri="{FF2B5EF4-FFF2-40B4-BE49-F238E27FC236}">
                    <a16:creationId xmlns:a16="http://schemas.microsoft.com/office/drawing/2014/main" xmlns="" id="{D12F35DE-74C2-4F40-90D5-BC9A2FF298BE}"/>
                  </a:ext>
                </a:extLst>
              </p:cNvPr>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6" name="Google Shape;2499;p37">
                <a:extLst>
                  <a:ext uri="{FF2B5EF4-FFF2-40B4-BE49-F238E27FC236}">
                    <a16:creationId xmlns:a16="http://schemas.microsoft.com/office/drawing/2014/main" xmlns="" id="{5D98C656-885C-4ABC-BE7A-99CA92A8B273}"/>
                  </a:ext>
                </a:extLst>
              </p:cNvPr>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7" name="Google Shape;2500;p37">
                <a:extLst>
                  <a:ext uri="{FF2B5EF4-FFF2-40B4-BE49-F238E27FC236}">
                    <a16:creationId xmlns:a16="http://schemas.microsoft.com/office/drawing/2014/main" xmlns="" id="{2168055E-C78E-4CEC-BF14-5243EFE2A49A}"/>
                  </a:ext>
                </a:extLst>
              </p:cNvPr>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8" name="Google Shape;2501;p37">
                <a:extLst>
                  <a:ext uri="{FF2B5EF4-FFF2-40B4-BE49-F238E27FC236}">
                    <a16:creationId xmlns:a16="http://schemas.microsoft.com/office/drawing/2014/main" xmlns="" id="{A5AD9B88-864F-48F8-8D3C-359DA6631CCD}"/>
                  </a:ext>
                </a:extLst>
              </p:cNvPr>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9" name="Google Shape;2502;p37">
                <a:extLst>
                  <a:ext uri="{FF2B5EF4-FFF2-40B4-BE49-F238E27FC236}">
                    <a16:creationId xmlns:a16="http://schemas.microsoft.com/office/drawing/2014/main" xmlns="" id="{B9B7D168-BCA3-414A-AD3D-546F79B338CE}"/>
                  </a:ext>
                </a:extLst>
              </p:cNvPr>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0" name="Google Shape;2503;p37">
                <a:extLst>
                  <a:ext uri="{FF2B5EF4-FFF2-40B4-BE49-F238E27FC236}">
                    <a16:creationId xmlns:a16="http://schemas.microsoft.com/office/drawing/2014/main" xmlns="" id="{ECBADB7D-7DF0-4228-A6A4-8B2AED6710D2}"/>
                  </a:ext>
                </a:extLst>
              </p:cNvPr>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1" name="Google Shape;2504;p37">
                <a:extLst>
                  <a:ext uri="{FF2B5EF4-FFF2-40B4-BE49-F238E27FC236}">
                    <a16:creationId xmlns:a16="http://schemas.microsoft.com/office/drawing/2014/main" xmlns="" id="{333DF9EB-2A42-44A8-9345-1C332D810061}"/>
                  </a:ext>
                </a:extLst>
              </p:cNvPr>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2" name="Google Shape;2505;p37">
                <a:extLst>
                  <a:ext uri="{FF2B5EF4-FFF2-40B4-BE49-F238E27FC236}">
                    <a16:creationId xmlns:a16="http://schemas.microsoft.com/office/drawing/2014/main" xmlns="" id="{23417519-B1C7-440C-BDD1-38D7651BC394}"/>
                  </a:ext>
                </a:extLst>
              </p:cNvPr>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3" name="Google Shape;2506;p37">
                <a:extLst>
                  <a:ext uri="{FF2B5EF4-FFF2-40B4-BE49-F238E27FC236}">
                    <a16:creationId xmlns:a16="http://schemas.microsoft.com/office/drawing/2014/main" xmlns="" id="{C26E7C91-6DD1-4548-8983-87BA0E1DEF31}"/>
                  </a:ext>
                </a:extLst>
              </p:cNvPr>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4" name="Google Shape;2507;p37">
                <a:extLst>
                  <a:ext uri="{FF2B5EF4-FFF2-40B4-BE49-F238E27FC236}">
                    <a16:creationId xmlns:a16="http://schemas.microsoft.com/office/drawing/2014/main" xmlns="" id="{DA322F74-FA3D-400D-9AA8-6F27BECC0FC6}"/>
                  </a:ext>
                </a:extLst>
              </p:cNvPr>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5" name="Google Shape;2508;p37">
                <a:extLst>
                  <a:ext uri="{FF2B5EF4-FFF2-40B4-BE49-F238E27FC236}">
                    <a16:creationId xmlns:a16="http://schemas.microsoft.com/office/drawing/2014/main" xmlns="" id="{EC0B0141-36A6-4C43-9CA0-B8BAAF8F1AC4}"/>
                  </a:ext>
                </a:extLst>
              </p:cNvPr>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6" name="Google Shape;2509;p37">
                <a:extLst>
                  <a:ext uri="{FF2B5EF4-FFF2-40B4-BE49-F238E27FC236}">
                    <a16:creationId xmlns:a16="http://schemas.microsoft.com/office/drawing/2014/main" xmlns="" id="{9C54E69E-A6C0-4D00-AC5D-FD34FA599D9E}"/>
                  </a:ext>
                </a:extLst>
              </p:cNvPr>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7" name="Google Shape;2510;p37">
                <a:extLst>
                  <a:ext uri="{FF2B5EF4-FFF2-40B4-BE49-F238E27FC236}">
                    <a16:creationId xmlns:a16="http://schemas.microsoft.com/office/drawing/2014/main" xmlns="" id="{3CB082B5-5070-4717-8C8E-F0250FDC3729}"/>
                  </a:ext>
                </a:extLst>
              </p:cNvPr>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8" name="Google Shape;2511;p37">
                <a:extLst>
                  <a:ext uri="{FF2B5EF4-FFF2-40B4-BE49-F238E27FC236}">
                    <a16:creationId xmlns:a16="http://schemas.microsoft.com/office/drawing/2014/main" xmlns="" id="{89E632B4-B3B6-4979-8BA7-8CB255289F76}"/>
                  </a:ext>
                </a:extLst>
              </p:cNvPr>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9" name="Google Shape;2512;p37">
                <a:extLst>
                  <a:ext uri="{FF2B5EF4-FFF2-40B4-BE49-F238E27FC236}">
                    <a16:creationId xmlns:a16="http://schemas.microsoft.com/office/drawing/2014/main" xmlns="" id="{C8AE3FE2-0D39-4C32-98BE-8EC3DC9F8E4B}"/>
                  </a:ext>
                </a:extLst>
              </p:cNvPr>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0" name="Google Shape;2513;p37">
                <a:extLst>
                  <a:ext uri="{FF2B5EF4-FFF2-40B4-BE49-F238E27FC236}">
                    <a16:creationId xmlns:a16="http://schemas.microsoft.com/office/drawing/2014/main" xmlns="" id="{363CBD89-1571-4BDB-9851-74878B3845AF}"/>
                  </a:ext>
                </a:extLst>
              </p:cNvPr>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1" name="Google Shape;2514;p37">
                <a:extLst>
                  <a:ext uri="{FF2B5EF4-FFF2-40B4-BE49-F238E27FC236}">
                    <a16:creationId xmlns:a16="http://schemas.microsoft.com/office/drawing/2014/main" xmlns="" id="{071CDEF5-457F-4D20-8A41-8F4CE33ED9BE}"/>
                  </a:ext>
                </a:extLst>
              </p:cNvPr>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2" name="Google Shape;2515;p37">
                <a:extLst>
                  <a:ext uri="{FF2B5EF4-FFF2-40B4-BE49-F238E27FC236}">
                    <a16:creationId xmlns:a16="http://schemas.microsoft.com/office/drawing/2014/main" xmlns="" id="{FD56EF53-F02E-4E54-B8DF-36DAE02064CC}"/>
                  </a:ext>
                </a:extLst>
              </p:cNvPr>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3" name="Google Shape;2516;p37">
                <a:extLst>
                  <a:ext uri="{FF2B5EF4-FFF2-40B4-BE49-F238E27FC236}">
                    <a16:creationId xmlns:a16="http://schemas.microsoft.com/office/drawing/2014/main" xmlns="" id="{A5908247-8B19-4365-BDAC-AA46029CF62D}"/>
                  </a:ext>
                </a:extLst>
              </p:cNvPr>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4" name="Google Shape;2517;p37">
                <a:extLst>
                  <a:ext uri="{FF2B5EF4-FFF2-40B4-BE49-F238E27FC236}">
                    <a16:creationId xmlns:a16="http://schemas.microsoft.com/office/drawing/2014/main" xmlns="" id="{7A859757-10E0-4488-831B-35250027F6B0}"/>
                  </a:ext>
                </a:extLst>
              </p:cNvPr>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5" name="Google Shape;2518;p37">
                <a:extLst>
                  <a:ext uri="{FF2B5EF4-FFF2-40B4-BE49-F238E27FC236}">
                    <a16:creationId xmlns:a16="http://schemas.microsoft.com/office/drawing/2014/main" xmlns="" id="{F99045C0-4823-4FA3-97B0-89CC97CD3DA0}"/>
                  </a:ext>
                </a:extLst>
              </p:cNvPr>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6" name="Google Shape;2519;p37">
                <a:extLst>
                  <a:ext uri="{FF2B5EF4-FFF2-40B4-BE49-F238E27FC236}">
                    <a16:creationId xmlns:a16="http://schemas.microsoft.com/office/drawing/2014/main" xmlns="" id="{7CD67AC1-2F26-437F-9B51-4C148FDE1D5A}"/>
                  </a:ext>
                </a:extLst>
              </p:cNvPr>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7" name="Google Shape;2520;p37">
                <a:extLst>
                  <a:ext uri="{FF2B5EF4-FFF2-40B4-BE49-F238E27FC236}">
                    <a16:creationId xmlns:a16="http://schemas.microsoft.com/office/drawing/2014/main" xmlns="" id="{35FC510A-3517-42FA-8291-4C41128EE9DE}"/>
                  </a:ext>
                </a:extLst>
              </p:cNvPr>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8" name="Google Shape;2521;p37">
                <a:extLst>
                  <a:ext uri="{FF2B5EF4-FFF2-40B4-BE49-F238E27FC236}">
                    <a16:creationId xmlns:a16="http://schemas.microsoft.com/office/drawing/2014/main" xmlns="" id="{440ACDF4-BBDC-4F05-B977-341E7E4EF825}"/>
                  </a:ext>
                </a:extLst>
              </p:cNvPr>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9" name="Google Shape;2522;p37">
                <a:extLst>
                  <a:ext uri="{FF2B5EF4-FFF2-40B4-BE49-F238E27FC236}">
                    <a16:creationId xmlns:a16="http://schemas.microsoft.com/office/drawing/2014/main" xmlns="" id="{28818A10-98FA-4849-83DA-8B8B284C818E}"/>
                  </a:ext>
                </a:extLst>
              </p:cNvPr>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0" name="Google Shape;2523;p37">
                <a:extLst>
                  <a:ext uri="{FF2B5EF4-FFF2-40B4-BE49-F238E27FC236}">
                    <a16:creationId xmlns:a16="http://schemas.microsoft.com/office/drawing/2014/main" xmlns="" id="{017A37DE-AED4-47F6-9B4D-2B8508AB16B6}"/>
                  </a:ext>
                </a:extLst>
              </p:cNvPr>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1" name="Google Shape;2524;p37">
                <a:extLst>
                  <a:ext uri="{FF2B5EF4-FFF2-40B4-BE49-F238E27FC236}">
                    <a16:creationId xmlns:a16="http://schemas.microsoft.com/office/drawing/2014/main" xmlns="" id="{E005FFEE-78CB-4A57-B32F-50ACEC378206}"/>
                  </a:ext>
                </a:extLst>
              </p:cNvPr>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2" name="Google Shape;2525;p37">
                <a:extLst>
                  <a:ext uri="{FF2B5EF4-FFF2-40B4-BE49-F238E27FC236}">
                    <a16:creationId xmlns:a16="http://schemas.microsoft.com/office/drawing/2014/main" xmlns="" id="{EACFACEA-A8B7-4A02-8006-BA28EAB0D824}"/>
                  </a:ext>
                </a:extLst>
              </p:cNvPr>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3" name="Google Shape;2526;p37">
                <a:extLst>
                  <a:ext uri="{FF2B5EF4-FFF2-40B4-BE49-F238E27FC236}">
                    <a16:creationId xmlns:a16="http://schemas.microsoft.com/office/drawing/2014/main" xmlns="" id="{AF5FA2BC-B12F-4063-9F05-FA344202140A}"/>
                  </a:ext>
                </a:extLst>
              </p:cNvPr>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4" name="Google Shape;2527;p37">
                <a:extLst>
                  <a:ext uri="{FF2B5EF4-FFF2-40B4-BE49-F238E27FC236}">
                    <a16:creationId xmlns:a16="http://schemas.microsoft.com/office/drawing/2014/main" xmlns="" id="{E261C830-DABC-4035-A806-4AA29366D59C}"/>
                  </a:ext>
                </a:extLst>
              </p:cNvPr>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5" name="Google Shape;2528;p37">
                <a:extLst>
                  <a:ext uri="{FF2B5EF4-FFF2-40B4-BE49-F238E27FC236}">
                    <a16:creationId xmlns:a16="http://schemas.microsoft.com/office/drawing/2014/main" xmlns="" id="{DF20B734-4E0D-4128-B233-81A5DC1B3647}"/>
                  </a:ext>
                </a:extLst>
              </p:cNvPr>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6" name="Google Shape;2529;p37">
                <a:extLst>
                  <a:ext uri="{FF2B5EF4-FFF2-40B4-BE49-F238E27FC236}">
                    <a16:creationId xmlns:a16="http://schemas.microsoft.com/office/drawing/2014/main" xmlns="" id="{08A74A4B-25FA-4C0B-8A0D-273230D72718}"/>
                  </a:ext>
                </a:extLst>
              </p:cNvPr>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7" name="Google Shape;2530;p37">
                <a:extLst>
                  <a:ext uri="{FF2B5EF4-FFF2-40B4-BE49-F238E27FC236}">
                    <a16:creationId xmlns:a16="http://schemas.microsoft.com/office/drawing/2014/main" xmlns="" id="{AA209FFB-4881-4C80-AB0A-A26D785643A1}"/>
                  </a:ext>
                </a:extLst>
              </p:cNvPr>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8" name="Google Shape;2531;p37">
                <a:extLst>
                  <a:ext uri="{FF2B5EF4-FFF2-40B4-BE49-F238E27FC236}">
                    <a16:creationId xmlns:a16="http://schemas.microsoft.com/office/drawing/2014/main" xmlns="" id="{59DDDCBC-D357-454C-9FCC-805D1C322F5B}"/>
                  </a:ext>
                </a:extLst>
              </p:cNvPr>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9" name="Google Shape;2532;p37">
                <a:extLst>
                  <a:ext uri="{FF2B5EF4-FFF2-40B4-BE49-F238E27FC236}">
                    <a16:creationId xmlns:a16="http://schemas.microsoft.com/office/drawing/2014/main" xmlns="" id="{38E4EBEC-DE30-481B-8823-9E28C71870B7}"/>
                  </a:ext>
                </a:extLst>
              </p:cNvPr>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0" name="Google Shape;2533;p37">
                <a:extLst>
                  <a:ext uri="{FF2B5EF4-FFF2-40B4-BE49-F238E27FC236}">
                    <a16:creationId xmlns:a16="http://schemas.microsoft.com/office/drawing/2014/main" xmlns="" id="{A9F9B268-AABC-4841-8AB9-208ECF13062E}"/>
                  </a:ext>
                </a:extLst>
              </p:cNvPr>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1" name="Google Shape;2534;p37">
                <a:extLst>
                  <a:ext uri="{FF2B5EF4-FFF2-40B4-BE49-F238E27FC236}">
                    <a16:creationId xmlns:a16="http://schemas.microsoft.com/office/drawing/2014/main" xmlns="" id="{6AB3F937-2A43-4FBD-AC9B-7F061F381E81}"/>
                  </a:ext>
                </a:extLst>
              </p:cNvPr>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2" name="Google Shape;2535;p37">
                <a:extLst>
                  <a:ext uri="{FF2B5EF4-FFF2-40B4-BE49-F238E27FC236}">
                    <a16:creationId xmlns:a16="http://schemas.microsoft.com/office/drawing/2014/main" xmlns="" id="{C514C181-D4B9-4F06-8080-E07F60AD13FC}"/>
                  </a:ext>
                </a:extLst>
              </p:cNvPr>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3" name="Google Shape;2536;p37">
                <a:extLst>
                  <a:ext uri="{FF2B5EF4-FFF2-40B4-BE49-F238E27FC236}">
                    <a16:creationId xmlns:a16="http://schemas.microsoft.com/office/drawing/2014/main" xmlns="" id="{2B679226-282C-44C3-A978-0492D32DCBFD}"/>
                  </a:ext>
                </a:extLst>
              </p:cNvPr>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4" name="Google Shape;2537;p37">
                <a:extLst>
                  <a:ext uri="{FF2B5EF4-FFF2-40B4-BE49-F238E27FC236}">
                    <a16:creationId xmlns:a16="http://schemas.microsoft.com/office/drawing/2014/main" xmlns="" id="{DC7185AF-4D23-4281-9EBF-B613FD035431}"/>
                  </a:ext>
                </a:extLst>
              </p:cNvPr>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5" name="Google Shape;2538;p37">
                <a:extLst>
                  <a:ext uri="{FF2B5EF4-FFF2-40B4-BE49-F238E27FC236}">
                    <a16:creationId xmlns:a16="http://schemas.microsoft.com/office/drawing/2014/main" xmlns="" id="{7D1E128B-E286-4AB8-98CB-B77F2E3AEDB3}"/>
                  </a:ext>
                </a:extLst>
              </p:cNvPr>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6" name="Google Shape;2539;p37">
                <a:extLst>
                  <a:ext uri="{FF2B5EF4-FFF2-40B4-BE49-F238E27FC236}">
                    <a16:creationId xmlns:a16="http://schemas.microsoft.com/office/drawing/2014/main" xmlns="" id="{2ACE1314-5F56-4C3D-8759-47CCD98A8C53}"/>
                  </a:ext>
                </a:extLst>
              </p:cNvPr>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7" name="Google Shape;2540;p37">
                <a:extLst>
                  <a:ext uri="{FF2B5EF4-FFF2-40B4-BE49-F238E27FC236}">
                    <a16:creationId xmlns:a16="http://schemas.microsoft.com/office/drawing/2014/main" xmlns="" id="{8E0E7880-14CF-4564-B1A0-99CEA0F8C923}"/>
                  </a:ext>
                </a:extLst>
              </p:cNvPr>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8" name="Google Shape;2541;p37">
                <a:extLst>
                  <a:ext uri="{FF2B5EF4-FFF2-40B4-BE49-F238E27FC236}">
                    <a16:creationId xmlns:a16="http://schemas.microsoft.com/office/drawing/2014/main" xmlns="" id="{FF50D079-9EB4-4FB2-91AE-0AC24C544FAD}"/>
                  </a:ext>
                </a:extLst>
              </p:cNvPr>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9" name="Google Shape;2542;p37">
                <a:extLst>
                  <a:ext uri="{FF2B5EF4-FFF2-40B4-BE49-F238E27FC236}">
                    <a16:creationId xmlns:a16="http://schemas.microsoft.com/office/drawing/2014/main" xmlns="" id="{EB238A56-2721-47E7-AC31-93EFC727C299}"/>
                  </a:ext>
                </a:extLst>
              </p:cNvPr>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0" name="Google Shape;2543;p37">
                <a:extLst>
                  <a:ext uri="{FF2B5EF4-FFF2-40B4-BE49-F238E27FC236}">
                    <a16:creationId xmlns:a16="http://schemas.microsoft.com/office/drawing/2014/main" xmlns="" id="{AD9F79B8-3833-4FF5-BFC6-BC87237292AE}"/>
                  </a:ext>
                </a:extLst>
              </p:cNvPr>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1" name="Google Shape;2544;p37">
                <a:extLst>
                  <a:ext uri="{FF2B5EF4-FFF2-40B4-BE49-F238E27FC236}">
                    <a16:creationId xmlns:a16="http://schemas.microsoft.com/office/drawing/2014/main" xmlns="" id="{3192CF6F-474F-46DB-89B0-21EAC3D2B328}"/>
                  </a:ext>
                </a:extLst>
              </p:cNvPr>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2" name="Google Shape;2545;p37">
                <a:extLst>
                  <a:ext uri="{FF2B5EF4-FFF2-40B4-BE49-F238E27FC236}">
                    <a16:creationId xmlns:a16="http://schemas.microsoft.com/office/drawing/2014/main" xmlns="" id="{BDF9D40B-E6F3-4795-AAE3-0F3F272DBD7F}"/>
                  </a:ext>
                </a:extLst>
              </p:cNvPr>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3" name="Google Shape;2546;p37">
                <a:extLst>
                  <a:ext uri="{FF2B5EF4-FFF2-40B4-BE49-F238E27FC236}">
                    <a16:creationId xmlns:a16="http://schemas.microsoft.com/office/drawing/2014/main" xmlns="" id="{400D9533-D86B-49E7-B30E-121AB83EB6DB}"/>
                  </a:ext>
                </a:extLst>
              </p:cNvPr>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4" name="Google Shape;2547;p37">
                <a:extLst>
                  <a:ext uri="{FF2B5EF4-FFF2-40B4-BE49-F238E27FC236}">
                    <a16:creationId xmlns:a16="http://schemas.microsoft.com/office/drawing/2014/main" xmlns="" id="{576FA6CA-7502-4D03-88F0-AE3C509B03EF}"/>
                  </a:ext>
                </a:extLst>
              </p:cNvPr>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5" name="Google Shape;2548;p37">
                <a:extLst>
                  <a:ext uri="{FF2B5EF4-FFF2-40B4-BE49-F238E27FC236}">
                    <a16:creationId xmlns:a16="http://schemas.microsoft.com/office/drawing/2014/main" xmlns="" id="{E7CB92B7-27FD-4E72-ADE9-1A0EA6877D52}"/>
                  </a:ext>
                </a:extLst>
              </p:cNvPr>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6" name="Google Shape;2549;p37">
                <a:extLst>
                  <a:ext uri="{FF2B5EF4-FFF2-40B4-BE49-F238E27FC236}">
                    <a16:creationId xmlns:a16="http://schemas.microsoft.com/office/drawing/2014/main" xmlns="" id="{6E64509D-74EE-4D70-84CD-0C0B215B44EA}"/>
                  </a:ext>
                </a:extLst>
              </p:cNvPr>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7" name="Google Shape;2550;p37">
                <a:extLst>
                  <a:ext uri="{FF2B5EF4-FFF2-40B4-BE49-F238E27FC236}">
                    <a16:creationId xmlns:a16="http://schemas.microsoft.com/office/drawing/2014/main" xmlns="" id="{06C7DA1C-D04D-4275-B782-2FB7C0AA6B5D}"/>
                  </a:ext>
                </a:extLst>
              </p:cNvPr>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8" name="Google Shape;2551;p37">
                <a:extLst>
                  <a:ext uri="{FF2B5EF4-FFF2-40B4-BE49-F238E27FC236}">
                    <a16:creationId xmlns:a16="http://schemas.microsoft.com/office/drawing/2014/main" xmlns="" id="{EA359C37-3ED4-4640-AB89-00FB431FC87D}"/>
                  </a:ext>
                </a:extLst>
              </p:cNvPr>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9" name="Google Shape;2552;p37">
                <a:extLst>
                  <a:ext uri="{FF2B5EF4-FFF2-40B4-BE49-F238E27FC236}">
                    <a16:creationId xmlns:a16="http://schemas.microsoft.com/office/drawing/2014/main" xmlns="" id="{C9D84D7C-CF40-4D84-9C0A-210F05B8260D}"/>
                  </a:ext>
                </a:extLst>
              </p:cNvPr>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0" name="Google Shape;2553;p37">
                <a:extLst>
                  <a:ext uri="{FF2B5EF4-FFF2-40B4-BE49-F238E27FC236}">
                    <a16:creationId xmlns:a16="http://schemas.microsoft.com/office/drawing/2014/main" xmlns="" id="{8786D511-FD43-4037-A911-FD1F6C3ECBE7}"/>
                  </a:ext>
                </a:extLst>
              </p:cNvPr>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1" name="Google Shape;2554;p37">
                <a:extLst>
                  <a:ext uri="{FF2B5EF4-FFF2-40B4-BE49-F238E27FC236}">
                    <a16:creationId xmlns:a16="http://schemas.microsoft.com/office/drawing/2014/main" xmlns="" id="{FA23691C-3095-40B1-9850-FC0D2CEF8B33}"/>
                  </a:ext>
                </a:extLst>
              </p:cNvPr>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2" name="Google Shape;2555;p37">
                <a:extLst>
                  <a:ext uri="{FF2B5EF4-FFF2-40B4-BE49-F238E27FC236}">
                    <a16:creationId xmlns:a16="http://schemas.microsoft.com/office/drawing/2014/main" xmlns="" id="{8EA63FD0-A745-4011-8F82-1CCE96C89A5E}"/>
                  </a:ext>
                </a:extLst>
              </p:cNvPr>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3" name="Google Shape;2556;p37">
                <a:extLst>
                  <a:ext uri="{FF2B5EF4-FFF2-40B4-BE49-F238E27FC236}">
                    <a16:creationId xmlns:a16="http://schemas.microsoft.com/office/drawing/2014/main" xmlns="" id="{B8290E48-16CC-45A4-B06B-978182B06EEB}"/>
                  </a:ext>
                </a:extLst>
              </p:cNvPr>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4" name="Google Shape;2557;p37">
                <a:extLst>
                  <a:ext uri="{FF2B5EF4-FFF2-40B4-BE49-F238E27FC236}">
                    <a16:creationId xmlns:a16="http://schemas.microsoft.com/office/drawing/2014/main" xmlns="" id="{197EF49F-0FA3-4901-BCA4-C3CD4F7312F4}"/>
                  </a:ext>
                </a:extLst>
              </p:cNvPr>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5" name="Google Shape;2558;p37">
                <a:extLst>
                  <a:ext uri="{FF2B5EF4-FFF2-40B4-BE49-F238E27FC236}">
                    <a16:creationId xmlns:a16="http://schemas.microsoft.com/office/drawing/2014/main" xmlns="" id="{FE778155-A500-4D31-87AC-1A2869ABA004}"/>
                  </a:ext>
                </a:extLst>
              </p:cNvPr>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6" name="Google Shape;2559;p37">
                <a:extLst>
                  <a:ext uri="{FF2B5EF4-FFF2-40B4-BE49-F238E27FC236}">
                    <a16:creationId xmlns:a16="http://schemas.microsoft.com/office/drawing/2014/main" xmlns="" id="{2BBDB96B-90B9-449F-AF1F-F84CB18AD4BB}"/>
                  </a:ext>
                </a:extLst>
              </p:cNvPr>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7" name="Google Shape;2560;p37">
                <a:extLst>
                  <a:ext uri="{FF2B5EF4-FFF2-40B4-BE49-F238E27FC236}">
                    <a16:creationId xmlns:a16="http://schemas.microsoft.com/office/drawing/2014/main" xmlns="" id="{A0AD73F1-4D22-4EC3-93BB-79A90487FC39}"/>
                  </a:ext>
                </a:extLst>
              </p:cNvPr>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8" name="Google Shape;2561;p37">
                <a:extLst>
                  <a:ext uri="{FF2B5EF4-FFF2-40B4-BE49-F238E27FC236}">
                    <a16:creationId xmlns:a16="http://schemas.microsoft.com/office/drawing/2014/main" xmlns="" id="{F05AE902-209A-4FAB-ABC7-5857B71BAB07}"/>
                  </a:ext>
                </a:extLst>
              </p:cNvPr>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9" name="Google Shape;2562;p37">
                <a:extLst>
                  <a:ext uri="{FF2B5EF4-FFF2-40B4-BE49-F238E27FC236}">
                    <a16:creationId xmlns:a16="http://schemas.microsoft.com/office/drawing/2014/main" xmlns="" id="{B41E3C10-72EA-4536-A870-F49380982092}"/>
                  </a:ext>
                </a:extLst>
              </p:cNvPr>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0" name="Google Shape;2563;p37">
                <a:extLst>
                  <a:ext uri="{FF2B5EF4-FFF2-40B4-BE49-F238E27FC236}">
                    <a16:creationId xmlns:a16="http://schemas.microsoft.com/office/drawing/2014/main" xmlns="" id="{794702F0-722A-4403-B87C-7E5F17F9694F}"/>
                  </a:ext>
                </a:extLst>
              </p:cNvPr>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1" name="Google Shape;2564;p37">
                <a:extLst>
                  <a:ext uri="{FF2B5EF4-FFF2-40B4-BE49-F238E27FC236}">
                    <a16:creationId xmlns:a16="http://schemas.microsoft.com/office/drawing/2014/main" xmlns="" id="{C15526B7-8A80-4F26-B58E-83FB90881961}"/>
                  </a:ext>
                </a:extLst>
              </p:cNvPr>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2" name="Google Shape;2565;p37">
                <a:extLst>
                  <a:ext uri="{FF2B5EF4-FFF2-40B4-BE49-F238E27FC236}">
                    <a16:creationId xmlns:a16="http://schemas.microsoft.com/office/drawing/2014/main" xmlns="" id="{A94FE2F5-EC97-4EB2-9C17-E108DB62D20D}"/>
                  </a:ext>
                </a:extLst>
              </p:cNvPr>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3" name="Google Shape;2566;p37">
                <a:extLst>
                  <a:ext uri="{FF2B5EF4-FFF2-40B4-BE49-F238E27FC236}">
                    <a16:creationId xmlns:a16="http://schemas.microsoft.com/office/drawing/2014/main" xmlns="" id="{586CFFFB-B9A0-461C-8148-688D631822D8}"/>
                  </a:ext>
                </a:extLst>
              </p:cNvPr>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4" name="Google Shape;2567;p37">
                <a:extLst>
                  <a:ext uri="{FF2B5EF4-FFF2-40B4-BE49-F238E27FC236}">
                    <a16:creationId xmlns:a16="http://schemas.microsoft.com/office/drawing/2014/main" xmlns="" id="{113363EC-910F-436C-95AA-426DB3D876DD}"/>
                  </a:ext>
                </a:extLst>
              </p:cNvPr>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5" name="Google Shape;2568;p37">
                <a:extLst>
                  <a:ext uri="{FF2B5EF4-FFF2-40B4-BE49-F238E27FC236}">
                    <a16:creationId xmlns:a16="http://schemas.microsoft.com/office/drawing/2014/main" xmlns="" id="{0185D7FB-DA07-4ACD-8348-850AA7BD3978}"/>
                  </a:ext>
                </a:extLst>
              </p:cNvPr>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6" name="Google Shape;2569;p37">
                <a:extLst>
                  <a:ext uri="{FF2B5EF4-FFF2-40B4-BE49-F238E27FC236}">
                    <a16:creationId xmlns:a16="http://schemas.microsoft.com/office/drawing/2014/main" xmlns="" id="{9487B077-1A38-483E-9968-BD15F59F4F4B}"/>
                  </a:ext>
                </a:extLst>
              </p:cNvPr>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7" name="Google Shape;2570;p37">
                <a:extLst>
                  <a:ext uri="{FF2B5EF4-FFF2-40B4-BE49-F238E27FC236}">
                    <a16:creationId xmlns:a16="http://schemas.microsoft.com/office/drawing/2014/main" xmlns="" id="{840BC780-2A45-468E-AA09-E45C6B26480C}"/>
                  </a:ext>
                </a:extLst>
              </p:cNvPr>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8" name="Google Shape;2571;p37">
                <a:extLst>
                  <a:ext uri="{FF2B5EF4-FFF2-40B4-BE49-F238E27FC236}">
                    <a16:creationId xmlns:a16="http://schemas.microsoft.com/office/drawing/2014/main" xmlns="" id="{74B6B420-AAB4-44AF-8605-459B995C7DB9}"/>
                  </a:ext>
                </a:extLst>
              </p:cNvPr>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9" name="Google Shape;2572;p37">
                <a:extLst>
                  <a:ext uri="{FF2B5EF4-FFF2-40B4-BE49-F238E27FC236}">
                    <a16:creationId xmlns:a16="http://schemas.microsoft.com/office/drawing/2014/main" xmlns="" id="{F1736FF9-32B0-40C4-B75E-EE00E6C4F1C0}"/>
                  </a:ext>
                </a:extLst>
              </p:cNvPr>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0" name="Google Shape;2573;p37">
                <a:extLst>
                  <a:ext uri="{FF2B5EF4-FFF2-40B4-BE49-F238E27FC236}">
                    <a16:creationId xmlns:a16="http://schemas.microsoft.com/office/drawing/2014/main" xmlns="" id="{1B7E9F7D-B2EB-4718-BBC6-9E698426DA61}"/>
                  </a:ext>
                </a:extLst>
              </p:cNvPr>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1" name="Google Shape;2574;p37">
                <a:extLst>
                  <a:ext uri="{FF2B5EF4-FFF2-40B4-BE49-F238E27FC236}">
                    <a16:creationId xmlns:a16="http://schemas.microsoft.com/office/drawing/2014/main" xmlns="" id="{C0D7C039-E06F-4DE3-BA18-E14307FBF002}"/>
                  </a:ext>
                </a:extLst>
              </p:cNvPr>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2" name="Google Shape;2575;p37">
                <a:extLst>
                  <a:ext uri="{FF2B5EF4-FFF2-40B4-BE49-F238E27FC236}">
                    <a16:creationId xmlns:a16="http://schemas.microsoft.com/office/drawing/2014/main" xmlns="" id="{3308647F-7A7F-448B-8EB7-8D8890556B04}"/>
                  </a:ext>
                </a:extLst>
              </p:cNvPr>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3" name="Google Shape;2576;p37">
                <a:extLst>
                  <a:ext uri="{FF2B5EF4-FFF2-40B4-BE49-F238E27FC236}">
                    <a16:creationId xmlns:a16="http://schemas.microsoft.com/office/drawing/2014/main" xmlns="" id="{AB837041-7BFA-4F44-A134-913C0F9BDFF0}"/>
                  </a:ext>
                </a:extLst>
              </p:cNvPr>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4" name="Google Shape;2577;p37">
                <a:extLst>
                  <a:ext uri="{FF2B5EF4-FFF2-40B4-BE49-F238E27FC236}">
                    <a16:creationId xmlns:a16="http://schemas.microsoft.com/office/drawing/2014/main" xmlns="" id="{A61CC887-1228-4395-9D88-F423E390A3C0}"/>
                  </a:ext>
                </a:extLst>
              </p:cNvPr>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5" name="Google Shape;2578;p37">
                <a:extLst>
                  <a:ext uri="{FF2B5EF4-FFF2-40B4-BE49-F238E27FC236}">
                    <a16:creationId xmlns:a16="http://schemas.microsoft.com/office/drawing/2014/main" xmlns="" id="{CDF684BE-8513-4605-830B-977D590C6ABC}"/>
                  </a:ext>
                </a:extLst>
              </p:cNvPr>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6" name="Google Shape;2579;p37">
                <a:extLst>
                  <a:ext uri="{FF2B5EF4-FFF2-40B4-BE49-F238E27FC236}">
                    <a16:creationId xmlns:a16="http://schemas.microsoft.com/office/drawing/2014/main" xmlns="" id="{69AC05A6-872B-446D-8C4A-96FE732B5126}"/>
                  </a:ext>
                </a:extLst>
              </p:cNvPr>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7" name="Google Shape;2580;p37">
                <a:extLst>
                  <a:ext uri="{FF2B5EF4-FFF2-40B4-BE49-F238E27FC236}">
                    <a16:creationId xmlns:a16="http://schemas.microsoft.com/office/drawing/2014/main" xmlns="" id="{7B8779CF-B0FA-47C6-B4DD-1DB5F6170A13}"/>
                  </a:ext>
                </a:extLst>
              </p:cNvPr>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8" name="Google Shape;2581;p37">
                <a:extLst>
                  <a:ext uri="{FF2B5EF4-FFF2-40B4-BE49-F238E27FC236}">
                    <a16:creationId xmlns:a16="http://schemas.microsoft.com/office/drawing/2014/main" xmlns="" id="{FC52F833-8153-4588-81C9-E35E0574B5AC}"/>
                  </a:ext>
                </a:extLst>
              </p:cNvPr>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9" name="Google Shape;2582;p37">
                <a:extLst>
                  <a:ext uri="{FF2B5EF4-FFF2-40B4-BE49-F238E27FC236}">
                    <a16:creationId xmlns:a16="http://schemas.microsoft.com/office/drawing/2014/main" xmlns="" id="{9CDC20C1-84C2-48E5-B71D-E1AE00DD8EBB}"/>
                  </a:ext>
                </a:extLst>
              </p:cNvPr>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0" name="Google Shape;2583;p37">
                <a:extLst>
                  <a:ext uri="{FF2B5EF4-FFF2-40B4-BE49-F238E27FC236}">
                    <a16:creationId xmlns:a16="http://schemas.microsoft.com/office/drawing/2014/main" xmlns="" id="{DAFA7730-3B84-439C-9031-51C588AFA175}"/>
                  </a:ext>
                </a:extLst>
              </p:cNvPr>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1" name="Google Shape;2584;p37">
                <a:extLst>
                  <a:ext uri="{FF2B5EF4-FFF2-40B4-BE49-F238E27FC236}">
                    <a16:creationId xmlns:a16="http://schemas.microsoft.com/office/drawing/2014/main" xmlns="" id="{81E45438-B3CC-4BBC-8B9B-A8AD5D148217}"/>
                  </a:ext>
                </a:extLst>
              </p:cNvPr>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2" name="Google Shape;2585;p37">
                <a:extLst>
                  <a:ext uri="{FF2B5EF4-FFF2-40B4-BE49-F238E27FC236}">
                    <a16:creationId xmlns:a16="http://schemas.microsoft.com/office/drawing/2014/main" xmlns="" id="{4FF66079-59DD-437E-A920-189C9F415CD6}"/>
                  </a:ext>
                </a:extLst>
              </p:cNvPr>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253" name="Google Shape;2586;p37">
              <a:extLst>
                <a:ext uri="{FF2B5EF4-FFF2-40B4-BE49-F238E27FC236}">
                  <a16:creationId xmlns:a16="http://schemas.microsoft.com/office/drawing/2014/main" xmlns="" id="{2CC3374F-E073-44E7-9004-12A01FEFE422}"/>
                </a:ext>
              </a:extLst>
            </p:cNvPr>
            <p:cNvSpPr/>
            <p:nvPr/>
          </p:nvSpPr>
          <p:spPr>
            <a:xfrm>
              <a:off x="4424312" y="3389781"/>
              <a:ext cx="2237898" cy="1292066"/>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4" name="Google Shape;2587;p37">
              <a:extLst>
                <a:ext uri="{FF2B5EF4-FFF2-40B4-BE49-F238E27FC236}">
                  <a16:creationId xmlns:a16="http://schemas.microsoft.com/office/drawing/2014/main" xmlns="" id="{E23A3E58-9B83-46B3-B48A-EAF2E9CE9AA7}"/>
                </a:ext>
              </a:extLst>
            </p:cNvPr>
            <p:cNvSpPr/>
            <p:nvPr/>
          </p:nvSpPr>
          <p:spPr>
            <a:xfrm>
              <a:off x="4458697" y="3370540"/>
              <a:ext cx="2237898" cy="1292066"/>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5" name="Google Shape;2588;p37">
              <a:extLst>
                <a:ext uri="{FF2B5EF4-FFF2-40B4-BE49-F238E27FC236}">
                  <a16:creationId xmlns:a16="http://schemas.microsoft.com/office/drawing/2014/main" xmlns="" id="{5EE92A25-C206-486E-B8B1-EB887D1B90AD}"/>
                </a:ext>
              </a:extLst>
            </p:cNvPr>
            <p:cNvSpPr/>
            <p:nvPr/>
          </p:nvSpPr>
          <p:spPr>
            <a:xfrm>
              <a:off x="4458697" y="3334726"/>
              <a:ext cx="2237898" cy="1292066"/>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6" name="Google Shape;2589;p37">
              <a:extLst>
                <a:ext uri="{FF2B5EF4-FFF2-40B4-BE49-F238E27FC236}">
                  <a16:creationId xmlns:a16="http://schemas.microsoft.com/office/drawing/2014/main" xmlns="" id="{0085BA02-7474-455F-A05D-D96C8833322B}"/>
                </a:ext>
              </a:extLst>
            </p:cNvPr>
            <p:cNvSpPr/>
            <p:nvPr/>
          </p:nvSpPr>
          <p:spPr>
            <a:xfrm>
              <a:off x="5662371" y="3457123"/>
              <a:ext cx="830865" cy="479678"/>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7" name="Google Shape;2590;p37">
              <a:extLst>
                <a:ext uri="{FF2B5EF4-FFF2-40B4-BE49-F238E27FC236}">
                  <a16:creationId xmlns:a16="http://schemas.microsoft.com/office/drawing/2014/main" xmlns="" id="{E63AA136-6EF3-47C9-8210-2BD14793D7CE}"/>
                </a:ext>
              </a:extLst>
            </p:cNvPr>
            <p:cNvSpPr/>
            <p:nvPr/>
          </p:nvSpPr>
          <p:spPr>
            <a:xfrm>
              <a:off x="5582647" y="3524845"/>
              <a:ext cx="793337" cy="45805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8" name="Google Shape;2591;p37">
              <a:extLst>
                <a:ext uri="{FF2B5EF4-FFF2-40B4-BE49-F238E27FC236}">
                  <a16:creationId xmlns:a16="http://schemas.microsoft.com/office/drawing/2014/main" xmlns="" id="{216105DE-1AB5-43C7-AF68-85A34AF56E36}"/>
                </a:ext>
              </a:extLst>
            </p:cNvPr>
            <p:cNvSpPr/>
            <p:nvPr/>
          </p:nvSpPr>
          <p:spPr>
            <a:xfrm>
              <a:off x="5520830" y="3560469"/>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9" name="Google Shape;2592;p37">
              <a:extLst>
                <a:ext uri="{FF2B5EF4-FFF2-40B4-BE49-F238E27FC236}">
                  <a16:creationId xmlns:a16="http://schemas.microsoft.com/office/drawing/2014/main" xmlns="" id="{7CC1BE30-0292-4C7E-9917-02172B4D9AD2}"/>
                </a:ext>
              </a:extLst>
            </p:cNvPr>
            <p:cNvSpPr/>
            <p:nvPr/>
          </p:nvSpPr>
          <p:spPr>
            <a:xfrm>
              <a:off x="5459108" y="3596188"/>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0" name="Google Shape;2593;p37">
              <a:extLst>
                <a:ext uri="{FF2B5EF4-FFF2-40B4-BE49-F238E27FC236}">
                  <a16:creationId xmlns:a16="http://schemas.microsoft.com/office/drawing/2014/main" xmlns="" id="{08B94C38-EB19-4271-A723-6CBF6FD52960}"/>
                </a:ext>
              </a:extLst>
            </p:cNvPr>
            <p:cNvSpPr/>
            <p:nvPr/>
          </p:nvSpPr>
          <p:spPr>
            <a:xfrm>
              <a:off x="5006003" y="3836122"/>
              <a:ext cx="830770" cy="479679"/>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1" name="Google Shape;2594;p37">
              <a:extLst>
                <a:ext uri="{FF2B5EF4-FFF2-40B4-BE49-F238E27FC236}">
                  <a16:creationId xmlns:a16="http://schemas.microsoft.com/office/drawing/2014/main" xmlns="" id="{4C3C2344-8421-494F-A5F1-847D1DB770C5}"/>
                </a:ext>
              </a:extLst>
            </p:cNvPr>
            <p:cNvSpPr/>
            <p:nvPr/>
          </p:nvSpPr>
          <p:spPr>
            <a:xfrm>
              <a:off x="4926279" y="3903750"/>
              <a:ext cx="741616" cy="428244"/>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2" name="Google Shape;2595;p37">
              <a:extLst>
                <a:ext uri="{FF2B5EF4-FFF2-40B4-BE49-F238E27FC236}">
                  <a16:creationId xmlns:a16="http://schemas.microsoft.com/office/drawing/2014/main" xmlns="" id="{3DE97B1A-8192-4212-8E55-BDB5FE7FC0FA}"/>
                </a:ext>
              </a:extLst>
            </p:cNvPr>
            <p:cNvSpPr/>
            <p:nvPr/>
          </p:nvSpPr>
          <p:spPr>
            <a:xfrm>
              <a:off x="4864462" y="3939468"/>
              <a:ext cx="727614" cy="42005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3" name="Google Shape;2596;p37">
              <a:extLst>
                <a:ext uri="{FF2B5EF4-FFF2-40B4-BE49-F238E27FC236}">
                  <a16:creationId xmlns:a16="http://schemas.microsoft.com/office/drawing/2014/main" xmlns="" id="{E1567159-ADE7-4640-97FD-81AD971BBA0B}"/>
                </a:ext>
              </a:extLst>
            </p:cNvPr>
            <p:cNvSpPr/>
            <p:nvPr/>
          </p:nvSpPr>
          <p:spPr>
            <a:xfrm>
              <a:off x="4802740" y="3975092"/>
              <a:ext cx="620839" cy="358520"/>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4" name="Google Shape;2597;p37">
              <a:extLst>
                <a:ext uri="{FF2B5EF4-FFF2-40B4-BE49-F238E27FC236}">
                  <a16:creationId xmlns:a16="http://schemas.microsoft.com/office/drawing/2014/main" xmlns="" id="{0661B4E6-D4DF-46DF-AAD4-421F8631E2A7}"/>
                </a:ext>
              </a:extLst>
            </p:cNvPr>
            <p:cNvSpPr/>
            <p:nvPr/>
          </p:nvSpPr>
          <p:spPr>
            <a:xfrm>
              <a:off x="5169357" y="3663339"/>
              <a:ext cx="421766" cy="243458"/>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5" name="Google Shape;2598;p37">
              <a:extLst>
                <a:ext uri="{FF2B5EF4-FFF2-40B4-BE49-F238E27FC236}">
                  <a16:creationId xmlns:a16="http://schemas.microsoft.com/office/drawing/2014/main" xmlns="" id="{0F756127-1FE4-4892-91BC-4717D3E9831A}"/>
                </a:ext>
              </a:extLst>
            </p:cNvPr>
            <p:cNvSpPr/>
            <p:nvPr/>
          </p:nvSpPr>
          <p:spPr>
            <a:xfrm>
              <a:off x="5441867" y="3820597"/>
              <a:ext cx="421766" cy="243554"/>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6" name="Google Shape;2599;p37">
              <a:extLst>
                <a:ext uri="{FF2B5EF4-FFF2-40B4-BE49-F238E27FC236}">
                  <a16:creationId xmlns:a16="http://schemas.microsoft.com/office/drawing/2014/main" xmlns="" id="{564BF138-955B-4746-9C50-E5E1A5A04722}"/>
                </a:ext>
              </a:extLst>
            </p:cNvPr>
            <p:cNvSpPr/>
            <p:nvPr/>
          </p:nvSpPr>
          <p:spPr>
            <a:xfrm>
              <a:off x="5714378" y="3977950"/>
              <a:ext cx="421766" cy="243554"/>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7" name="Google Shape;2600;p37">
              <a:extLst>
                <a:ext uri="{FF2B5EF4-FFF2-40B4-BE49-F238E27FC236}">
                  <a16:creationId xmlns:a16="http://schemas.microsoft.com/office/drawing/2014/main" xmlns="" id="{CB08589C-712E-4ED0-A335-6C1C14F2593A}"/>
                </a:ext>
              </a:extLst>
            </p:cNvPr>
            <p:cNvSpPr/>
            <p:nvPr/>
          </p:nvSpPr>
          <p:spPr>
            <a:xfrm>
              <a:off x="2242896" y="2171438"/>
              <a:ext cx="357473" cy="206406"/>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8" name="Google Shape;2601;p37">
              <a:extLst>
                <a:ext uri="{FF2B5EF4-FFF2-40B4-BE49-F238E27FC236}">
                  <a16:creationId xmlns:a16="http://schemas.microsoft.com/office/drawing/2014/main" xmlns="" id="{DAC624D0-4D50-4C11-8D3F-F694251C66F1}"/>
                </a:ext>
              </a:extLst>
            </p:cNvPr>
            <p:cNvSpPr/>
            <p:nvPr/>
          </p:nvSpPr>
          <p:spPr>
            <a:xfrm>
              <a:off x="2526170" y="2006084"/>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9" name="Google Shape;2602;p37">
              <a:extLst>
                <a:ext uri="{FF2B5EF4-FFF2-40B4-BE49-F238E27FC236}">
                  <a16:creationId xmlns:a16="http://schemas.microsoft.com/office/drawing/2014/main" xmlns="" id="{A49D6F43-CCAC-4FF4-8662-F17E9F5489C4}"/>
                </a:ext>
              </a:extLst>
            </p:cNvPr>
            <p:cNvSpPr/>
            <p:nvPr/>
          </p:nvSpPr>
          <p:spPr>
            <a:xfrm>
              <a:off x="2632278" y="1017294"/>
              <a:ext cx="357473" cy="206311"/>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0" name="Google Shape;2603;p37">
              <a:extLst>
                <a:ext uri="{FF2B5EF4-FFF2-40B4-BE49-F238E27FC236}">
                  <a16:creationId xmlns:a16="http://schemas.microsoft.com/office/drawing/2014/main" xmlns="" id="{31C63546-FC8D-4016-983B-882250D100AB}"/>
                </a:ext>
              </a:extLst>
            </p:cNvPr>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1" name="Google Shape;2604;p37">
              <a:extLst>
                <a:ext uri="{FF2B5EF4-FFF2-40B4-BE49-F238E27FC236}">
                  <a16:creationId xmlns:a16="http://schemas.microsoft.com/office/drawing/2014/main" xmlns="" id="{D9CCED7B-177F-46B7-AC71-C14B33994A54}"/>
                </a:ext>
              </a:extLst>
            </p:cNvPr>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2" name="Google Shape;2605;p37">
              <a:extLst>
                <a:ext uri="{FF2B5EF4-FFF2-40B4-BE49-F238E27FC236}">
                  <a16:creationId xmlns:a16="http://schemas.microsoft.com/office/drawing/2014/main" xmlns="" id="{3BD1AEF0-082F-4883-A84A-52F4B1654D83}"/>
                </a:ext>
              </a:extLst>
            </p:cNvPr>
            <p:cNvSpPr/>
            <p:nvPr/>
          </p:nvSpPr>
          <p:spPr>
            <a:xfrm>
              <a:off x="2811062" y="1120450"/>
              <a:ext cx="178689" cy="1032319"/>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3" name="Google Shape;2606;p37">
              <a:extLst>
                <a:ext uri="{FF2B5EF4-FFF2-40B4-BE49-F238E27FC236}">
                  <a16:creationId xmlns:a16="http://schemas.microsoft.com/office/drawing/2014/main" xmlns="" id="{72CF9BAF-AA14-4354-BA92-4B1AF6AA7DE8}"/>
                </a:ext>
              </a:extLst>
            </p:cNvPr>
            <p:cNvSpPr/>
            <p:nvPr/>
          </p:nvSpPr>
          <p:spPr>
            <a:xfrm>
              <a:off x="2364150" y="1481542"/>
              <a:ext cx="357473" cy="2065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4" name="Google Shape;2607;p37">
              <a:extLst>
                <a:ext uri="{FF2B5EF4-FFF2-40B4-BE49-F238E27FC236}">
                  <a16:creationId xmlns:a16="http://schemas.microsoft.com/office/drawing/2014/main" xmlns="" id="{1DE98849-58EC-497E-8978-384ACD69309B}"/>
                </a:ext>
              </a:extLst>
            </p:cNvPr>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5" name="Google Shape;2608;p37">
              <a:extLst>
                <a:ext uri="{FF2B5EF4-FFF2-40B4-BE49-F238E27FC236}">
                  <a16:creationId xmlns:a16="http://schemas.microsoft.com/office/drawing/2014/main" xmlns="" id="{19F2D11E-A665-49A5-8D3F-801784BD2496}"/>
                </a:ext>
              </a:extLst>
            </p:cNvPr>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6" name="Google Shape;2609;p37">
              <a:extLst>
                <a:ext uri="{FF2B5EF4-FFF2-40B4-BE49-F238E27FC236}">
                  <a16:creationId xmlns:a16="http://schemas.microsoft.com/office/drawing/2014/main" xmlns="" id="{8E04A72B-4C02-437A-8A80-D440AE84B5C5}"/>
                </a:ext>
              </a:extLst>
            </p:cNvPr>
            <p:cNvSpPr/>
            <p:nvPr/>
          </p:nvSpPr>
          <p:spPr>
            <a:xfrm>
              <a:off x="2542934" y="1584793"/>
              <a:ext cx="178688" cy="72189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7" name="Google Shape;2610;p37">
              <a:extLst>
                <a:ext uri="{FF2B5EF4-FFF2-40B4-BE49-F238E27FC236}">
                  <a16:creationId xmlns:a16="http://schemas.microsoft.com/office/drawing/2014/main" xmlns="" id="{4179B7B5-3A16-4746-829B-E74A540EB232}"/>
                </a:ext>
              </a:extLst>
            </p:cNvPr>
            <p:cNvSpPr/>
            <p:nvPr/>
          </p:nvSpPr>
          <p:spPr>
            <a:xfrm>
              <a:off x="2013915" y="2306693"/>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8" name="Google Shape;2611;p37">
              <a:extLst>
                <a:ext uri="{FF2B5EF4-FFF2-40B4-BE49-F238E27FC236}">
                  <a16:creationId xmlns:a16="http://schemas.microsoft.com/office/drawing/2014/main" xmlns="" id="{160B00EE-2452-4ABD-B309-09125C3244D5}"/>
                </a:ext>
              </a:extLst>
            </p:cNvPr>
            <p:cNvSpPr/>
            <p:nvPr/>
          </p:nvSpPr>
          <p:spPr>
            <a:xfrm>
              <a:off x="2078685" y="1971984"/>
              <a:ext cx="357473" cy="206406"/>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9" name="Google Shape;2612;p37">
              <a:extLst>
                <a:ext uri="{FF2B5EF4-FFF2-40B4-BE49-F238E27FC236}">
                  <a16:creationId xmlns:a16="http://schemas.microsoft.com/office/drawing/2014/main" xmlns="" id="{BC2673B2-4C1B-4BAA-9DFD-38439DDF4200}"/>
                </a:ext>
              </a:extLst>
            </p:cNvPr>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0" name="Google Shape;2613;p37">
              <a:extLst>
                <a:ext uri="{FF2B5EF4-FFF2-40B4-BE49-F238E27FC236}">
                  <a16:creationId xmlns:a16="http://schemas.microsoft.com/office/drawing/2014/main" xmlns="" id="{E7A1EF61-63A9-4A37-9A2A-F5E36823D993}"/>
                </a:ext>
              </a:extLst>
            </p:cNvPr>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1" name="Google Shape;2614;p37">
              <a:extLst>
                <a:ext uri="{FF2B5EF4-FFF2-40B4-BE49-F238E27FC236}">
                  <a16:creationId xmlns:a16="http://schemas.microsoft.com/office/drawing/2014/main" xmlns="" id="{6E2FFBB1-D328-4405-BC95-A409F4221FCE}"/>
                </a:ext>
              </a:extLst>
            </p:cNvPr>
            <p:cNvSpPr/>
            <p:nvPr/>
          </p:nvSpPr>
          <p:spPr>
            <a:xfrm>
              <a:off x="2257469" y="2075140"/>
              <a:ext cx="178689" cy="399097"/>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2" name="Google Shape;2615;p37">
              <a:extLst>
                <a:ext uri="{FF2B5EF4-FFF2-40B4-BE49-F238E27FC236}">
                  <a16:creationId xmlns:a16="http://schemas.microsoft.com/office/drawing/2014/main" xmlns="" id="{10137F4A-BDEB-4D5B-840E-117CAECCA5E7}"/>
                </a:ext>
              </a:extLst>
            </p:cNvPr>
            <p:cNvSpPr/>
            <p:nvPr/>
          </p:nvSpPr>
          <p:spPr>
            <a:xfrm>
              <a:off x="4050634" y="46890"/>
              <a:ext cx="205002" cy="29971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3" name="Google Shape;2616;p37">
              <a:extLst>
                <a:ext uri="{FF2B5EF4-FFF2-40B4-BE49-F238E27FC236}">
                  <a16:creationId xmlns:a16="http://schemas.microsoft.com/office/drawing/2014/main" xmlns="" id="{27F216B8-E0BF-497B-B550-BF62BAF78966}"/>
                </a:ext>
              </a:extLst>
            </p:cNvPr>
            <p:cNvSpPr/>
            <p:nvPr/>
          </p:nvSpPr>
          <p:spPr>
            <a:xfrm>
              <a:off x="4066180" y="44285"/>
              <a:ext cx="98194" cy="12100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4" name="Google Shape;2617;p37">
              <a:extLst>
                <a:ext uri="{FF2B5EF4-FFF2-40B4-BE49-F238E27FC236}">
                  <a16:creationId xmlns:a16="http://schemas.microsoft.com/office/drawing/2014/main" xmlns="" id="{EF7386AD-3156-4226-A39B-90F00E616590}"/>
                </a:ext>
              </a:extLst>
            </p:cNvPr>
            <p:cNvSpPr/>
            <p:nvPr/>
          </p:nvSpPr>
          <p:spPr>
            <a:xfrm>
              <a:off x="4085379" y="175665"/>
              <a:ext cx="121123" cy="13556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5" name="Google Shape;2618;p37">
              <a:extLst>
                <a:ext uri="{FF2B5EF4-FFF2-40B4-BE49-F238E27FC236}">
                  <a16:creationId xmlns:a16="http://schemas.microsoft.com/office/drawing/2014/main" xmlns="" id="{B6EF7A0D-8321-4FBC-97E6-E3D17B2C819F}"/>
                </a:ext>
              </a:extLst>
            </p:cNvPr>
            <p:cNvSpPr/>
            <p:nvPr/>
          </p:nvSpPr>
          <p:spPr>
            <a:xfrm>
              <a:off x="3878508" y="229758"/>
              <a:ext cx="228579" cy="325392"/>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6" name="Google Shape;2619;p37">
              <a:extLst>
                <a:ext uri="{FF2B5EF4-FFF2-40B4-BE49-F238E27FC236}">
                  <a16:creationId xmlns:a16="http://schemas.microsoft.com/office/drawing/2014/main" xmlns="" id="{CC80CB6D-AE30-4E05-9F23-8080EB238A8D}"/>
                </a:ext>
              </a:extLst>
            </p:cNvPr>
            <p:cNvSpPr/>
            <p:nvPr/>
          </p:nvSpPr>
          <p:spPr>
            <a:xfrm>
              <a:off x="4050113" y="220052"/>
              <a:ext cx="176568" cy="232904"/>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7" name="Google Shape;2620;p37">
              <a:extLst>
                <a:ext uri="{FF2B5EF4-FFF2-40B4-BE49-F238E27FC236}">
                  <a16:creationId xmlns:a16="http://schemas.microsoft.com/office/drawing/2014/main" xmlns="" id="{E3E51BA8-4099-4F84-A079-9A5E3DD2D2D9}"/>
                </a:ext>
              </a:extLst>
            </p:cNvPr>
            <p:cNvSpPr/>
            <p:nvPr/>
          </p:nvSpPr>
          <p:spPr>
            <a:xfrm>
              <a:off x="4081568" y="53558"/>
              <a:ext cx="129892" cy="160015"/>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8" name="Google Shape;2621;p37">
              <a:extLst>
                <a:ext uri="{FF2B5EF4-FFF2-40B4-BE49-F238E27FC236}">
                  <a16:creationId xmlns:a16="http://schemas.microsoft.com/office/drawing/2014/main" xmlns="" id="{60986698-2D62-4510-A634-364DD6691F0A}"/>
                </a:ext>
              </a:extLst>
            </p:cNvPr>
            <p:cNvSpPr/>
            <p:nvPr/>
          </p:nvSpPr>
          <p:spPr>
            <a:xfrm>
              <a:off x="4086841" y="52931"/>
              <a:ext cx="130406" cy="122734"/>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9" name="Google Shape;2622;p37">
              <a:extLst>
                <a:ext uri="{FF2B5EF4-FFF2-40B4-BE49-F238E27FC236}">
                  <a16:creationId xmlns:a16="http://schemas.microsoft.com/office/drawing/2014/main" xmlns="" id="{D88B39EC-8F99-44C6-959A-C087CD8CADC4}"/>
                </a:ext>
              </a:extLst>
            </p:cNvPr>
            <p:cNvSpPr/>
            <p:nvPr/>
          </p:nvSpPr>
          <p:spPr>
            <a:xfrm>
              <a:off x="3930273" y="858890"/>
              <a:ext cx="102549" cy="78223"/>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0" name="Google Shape;2623;p37">
              <a:extLst>
                <a:ext uri="{FF2B5EF4-FFF2-40B4-BE49-F238E27FC236}">
                  <a16:creationId xmlns:a16="http://schemas.microsoft.com/office/drawing/2014/main" xmlns="" id="{96023DC6-E996-4B83-9A42-8F80051FFCF4}"/>
                </a:ext>
              </a:extLst>
            </p:cNvPr>
            <p:cNvSpPr/>
            <p:nvPr/>
          </p:nvSpPr>
          <p:spPr>
            <a:xfrm>
              <a:off x="3930726" y="883849"/>
              <a:ext cx="102084" cy="53297"/>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1" name="Google Shape;2624;p37">
              <a:extLst>
                <a:ext uri="{FF2B5EF4-FFF2-40B4-BE49-F238E27FC236}">
                  <a16:creationId xmlns:a16="http://schemas.microsoft.com/office/drawing/2014/main" xmlns="" id="{A6C5C550-9B80-4E5A-951B-E73A96801FB1}"/>
                </a:ext>
              </a:extLst>
            </p:cNvPr>
            <p:cNvSpPr/>
            <p:nvPr/>
          </p:nvSpPr>
          <p:spPr>
            <a:xfrm>
              <a:off x="3878956" y="825175"/>
              <a:ext cx="93870" cy="7271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2" name="Google Shape;2625;p37">
              <a:extLst>
                <a:ext uri="{FF2B5EF4-FFF2-40B4-BE49-F238E27FC236}">
                  <a16:creationId xmlns:a16="http://schemas.microsoft.com/office/drawing/2014/main" xmlns="" id="{095F5EA1-7931-4FBD-9402-7B38BB323DE0}"/>
                </a:ext>
              </a:extLst>
            </p:cNvPr>
            <p:cNvSpPr/>
            <p:nvPr/>
          </p:nvSpPr>
          <p:spPr>
            <a:xfrm>
              <a:off x="3879387" y="849177"/>
              <a:ext cx="93498" cy="4880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3" name="Google Shape;2626;p37">
              <a:extLst>
                <a:ext uri="{FF2B5EF4-FFF2-40B4-BE49-F238E27FC236}">
                  <a16:creationId xmlns:a16="http://schemas.microsoft.com/office/drawing/2014/main" xmlns="" id="{AAF32E48-9A60-4AC0-A3B5-599539240808}"/>
                </a:ext>
              </a:extLst>
            </p:cNvPr>
            <p:cNvSpPr/>
            <p:nvPr/>
          </p:nvSpPr>
          <p:spPr>
            <a:xfrm>
              <a:off x="3913772" y="449985"/>
              <a:ext cx="223526" cy="385528"/>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4" name="Google Shape;2627;p37">
              <a:extLst>
                <a:ext uri="{FF2B5EF4-FFF2-40B4-BE49-F238E27FC236}">
                  <a16:creationId xmlns:a16="http://schemas.microsoft.com/office/drawing/2014/main" xmlns="" id="{453F28DB-DEFB-4C45-928F-307945BFC24A}"/>
                </a:ext>
              </a:extLst>
            </p:cNvPr>
            <p:cNvSpPr/>
            <p:nvPr/>
          </p:nvSpPr>
          <p:spPr>
            <a:xfrm>
              <a:off x="3974732" y="450747"/>
              <a:ext cx="222535" cy="417442"/>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5" name="Google Shape;2628;p37">
              <a:extLst>
                <a:ext uri="{FF2B5EF4-FFF2-40B4-BE49-F238E27FC236}">
                  <a16:creationId xmlns:a16="http://schemas.microsoft.com/office/drawing/2014/main" xmlns="" id="{C280E249-1AE7-461B-810A-4ED9595F0405}"/>
                </a:ext>
              </a:extLst>
            </p:cNvPr>
            <p:cNvSpPr/>
            <p:nvPr/>
          </p:nvSpPr>
          <p:spPr>
            <a:xfrm>
              <a:off x="3891839" y="424458"/>
              <a:ext cx="332782" cy="30632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6" name="Google Shape;2629;p37">
              <a:extLst>
                <a:ext uri="{FF2B5EF4-FFF2-40B4-BE49-F238E27FC236}">
                  <a16:creationId xmlns:a16="http://schemas.microsoft.com/office/drawing/2014/main" xmlns="" id="{D29AB022-CAFB-4BB6-B2C2-A92DBBE77DE2}"/>
                </a:ext>
              </a:extLst>
            </p:cNvPr>
            <p:cNvSpPr/>
            <p:nvPr/>
          </p:nvSpPr>
          <p:spPr>
            <a:xfrm>
              <a:off x="4159410" y="243442"/>
              <a:ext cx="115651" cy="405453"/>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7" name="Google Shape;2630;p37">
              <a:extLst>
                <a:ext uri="{FF2B5EF4-FFF2-40B4-BE49-F238E27FC236}">
                  <a16:creationId xmlns:a16="http://schemas.microsoft.com/office/drawing/2014/main" xmlns="" id="{F00BC3DF-40A2-455B-B602-8EA64A24BCF1}"/>
                </a:ext>
              </a:extLst>
            </p:cNvPr>
            <p:cNvSpPr/>
            <p:nvPr/>
          </p:nvSpPr>
          <p:spPr>
            <a:xfrm>
              <a:off x="4182076" y="238331"/>
              <a:ext cx="69928" cy="88934"/>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8" name="Google Shape;2631;p37">
              <a:extLst>
                <a:ext uri="{FF2B5EF4-FFF2-40B4-BE49-F238E27FC236}">
                  <a16:creationId xmlns:a16="http://schemas.microsoft.com/office/drawing/2014/main" xmlns="" id="{AAA4846D-4849-40AE-985B-1D38D1EF1F66}"/>
                </a:ext>
              </a:extLst>
            </p:cNvPr>
            <p:cNvSpPr/>
            <p:nvPr/>
          </p:nvSpPr>
          <p:spPr>
            <a:xfrm>
              <a:off x="4044931" y="219924"/>
              <a:ext cx="59816" cy="62802"/>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9" name="Google Shape;2632;p37">
              <a:extLst>
                <a:ext uri="{FF2B5EF4-FFF2-40B4-BE49-F238E27FC236}">
                  <a16:creationId xmlns:a16="http://schemas.microsoft.com/office/drawing/2014/main" xmlns="" id="{7CB222C1-77FB-4993-A0C0-AA39A895CAB4}"/>
                </a:ext>
              </a:extLst>
            </p:cNvPr>
            <p:cNvSpPr/>
            <p:nvPr/>
          </p:nvSpPr>
          <p:spPr>
            <a:xfrm>
              <a:off x="2494198" y="1192008"/>
              <a:ext cx="154251" cy="303342"/>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0" name="Google Shape;2633;p37">
              <a:extLst>
                <a:ext uri="{FF2B5EF4-FFF2-40B4-BE49-F238E27FC236}">
                  <a16:creationId xmlns:a16="http://schemas.microsoft.com/office/drawing/2014/main" xmlns="" id="{1DDC8960-5738-44F1-B05F-02326B55E901}"/>
                </a:ext>
              </a:extLst>
            </p:cNvPr>
            <p:cNvSpPr/>
            <p:nvPr/>
          </p:nvSpPr>
          <p:spPr>
            <a:xfrm>
              <a:off x="2527565" y="1904831"/>
              <a:ext cx="106588" cy="82319"/>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1" name="Google Shape;2634;p37">
              <a:extLst>
                <a:ext uri="{FF2B5EF4-FFF2-40B4-BE49-F238E27FC236}">
                  <a16:creationId xmlns:a16="http://schemas.microsoft.com/office/drawing/2014/main" xmlns="" id="{A34FB650-7101-4EF2-86E9-977C7BED1E7C}"/>
                </a:ext>
              </a:extLst>
            </p:cNvPr>
            <p:cNvSpPr/>
            <p:nvPr/>
          </p:nvSpPr>
          <p:spPr>
            <a:xfrm>
              <a:off x="2527774" y="1931884"/>
              <a:ext cx="106123" cy="55368"/>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2" name="Google Shape;2635;p37">
              <a:extLst>
                <a:ext uri="{FF2B5EF4-FFF2-40B4-BE49-F238E27FC236}">
                  <a16:creationId xmlns:a16="http://schemas.microsoft.com/office/drawing/2014/main" xmlns="" id="{D50C7F59-4F01-4C56-A718-22FF4F436D87}"/>
                </a:ext>
              </a:extLst>
            </p:cNvPr>
            <p:cNvSpPr/>
            <p:nvPr/>
          </p:nvSpPr>
          <p:spPr>
            <a:xfrm>
              <a:off x="2655329" y="1830290"/>
              <a:ext cx="106576" cy="79516"/>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3" name="Google Shape;2636;p37">
              <a:extLst>
                <a:ext uri="{FF2B5EF4-FFF2-40B4-BE49-F238E27FC236}">
                  <a16:creationId xmlns:a16="http://schemas.microsoft.com/office/drawing/2014/main" xmlns="" id="{01B56962-FB49-41A1-ABD9-57AC345C801B}"/>
                </a:ext>
              </a:extLst>
            </p:cNvPr>
            <p:cNvSpPr/>
            <p:nvPr/>
          </p:nvSpPr>
          <p:spPr>
            <a:xfrm>
              <a:off x="2655759" y="1855875"/>
              <a:ext cx="106154" cy="55320"/>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4" name="Google Shape;2637;p37">
              <a:extLst>
                <a:ext uri="{FF2B5EF4-FFF2-40B4-BE49-F238E27FC236}">
                  <a16:creationId xmlns:a16="http://schemas.microsoft.com/office/drawing/2014/main" xmlns="" id="{820E7955-6C5C-46FA-A8C5-EC2DC1333256}"/>
                </a:ext>
              </a:extLst>
            </p:cNvPr>
            <p:cNvSpPr/>
            <p:nvPr/>
          </p:nvSpPr>
          <p:spPr>
            <a:xfrm>
              <a:off x="2362866" y="1465363"/>
              <a:ext cx="372536" cy="450662"/>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5" name="Google Shape;2638;p37">
              <a:extLst>
                <a:ext uri="{FF2B5EF4-FFF2-40B4-BE49-F238E27FC236}">
                  <a16:creationId xmlns:a16="http://schemas.microsoft.com/office/drawing/2014/main" xmlns="" id="{4080044D-6550-41DC-B4C3-BFFB6DF2CCEF}"/>
                </a:ext>
              </a:extLst>
            </p:cNvPr>
            <p:cNvSpPr/>
            <p:nvPr/>
          </p:nvSpPr>
          <p:spPr>
            <a:xfrm>
              <a:off x="2393925" y="1163883"/>
              <a:ext cx="117160" cy="114020"/>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6" name="Google Shape;2639;p37">
              <a:extLst>
                <a:ext uri="{FF2B5EF4-FFF2-40B4-BE49-F238E27FC236}">
                  <a16:creationId xmlns:a16="http://schemas.microsoft.com/office/drawing/2014/main" xmlns="" id="{342721E3-C140-49E0-BB32-BB8FC44E107E}"/>
                </a:ext>
              </a:extLst>
            </p:cNvPr>
            <p:cNvSpPr/>
            <p:nvPr/>
          </p:nvSpPr>
          <p:spPr>
            <a:xfrm>
              <a:off x="2362970" y="1179922"/>
              <a:ext cx="189574" cy="370837"/>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7" name="Google Shape;2640;p37">
              <a:extLst>
                <a:ext uri="{FF2B5EF4-FFF2-40B4-BE49-F238E27FC236}">
                  <a16:creationId xmlns:a16="http://schemas.microsoft.com/office/drawing/2014/main" xmlns="" id="{C0294129-C0DE-4042-910C-FE8595E4E855}"/>
                </a:ext>
              </a:extLst>
            </p:cNvPr>
            <p:cNvSpPr/>
            <p:nvPr/>
          </p:nvSpPr>
          <p:spPr>
            <a:xfrm>
              <a:off x="2389574" y="1045793"/>
              <a:ext cx="126365" cy="153696"/>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8" name="Google Shape;2641;p37">
              <a:extLst>
                <a:ext uri="{FF2B5EF4-FFF2-40B4-BE49-F238E27FC236}">
                  <a16:creationId xmlns:a16="http://schemas.microsoft.com/office/drawing/2014/main" xmlns="" id="{94820BF2-5AF8-43BE-BD55-54DE3D73325F}"/>
                </a:ext>
              </a:extLst>
            </p:cNvPr>
            <p:cNvSpPr/>
            <p:nvPr/>
          </p:nvSpPr>
          <p:spPr>
            <a:xfrm>
              <a:off x="2377852" y="1032078"/>
              <a:ext cx="133256" cy="131805"/>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9" name="Google Shape;2642;p37">
              <a:extLst>
                <a:ext uri="{FF2B5EF4-FFF2-40B4-BE49-F238E27FC236}">
                  <a16:creationId xmlns:a16="http://schemas.microsoft.com/office/drawing/2014/main" xmlns="" id="{BF7096CF-67C7-4D36-A3F4-E4BAC4E15F44}"/>
                </a:ext>
              </a:extLst>
            </p:cNvPr>
            <p:cNvSpPr/>
            <p:nvPr/>
          </p:nvSpPr>
          <p:spPr>
            <a:xfrm>
              <a:off x="2511120" y="1180647"/>
              <a:ext cx="61436" cy="88868"/>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0" name="Google Shape;2643;p37">
              <a:extLst>
                <a:ext uri="{FF2B5EF4-FFF2-40B4-BE49-F238E27FC236}">
                  <a16:creationId xmlns:a16="http://schemas.microsoft.com/office/drawing/2014/main" xmlns="" id="{05262E34-180C-4499-A9CA-0692AEDE8FCB}"/>
                </a:ext>
              </a:extLst>
            </p:cNvPr>
            <p:cNvSpPr/>
            <p:nvPr/>
          </p:nvSpPr>
          <p:spPr>
            <a:xfrm>
              <a:off x="6137574" y="3350157"/>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1" name="Google Shape;2644;p37">
              <a:extLst>
                <a:ext uri="{FF2B5EF4-FFF2-40B4-BE49-F238E27FC236}">
                  <a16:creationId xmlns:a16="http://schemas.microsoft.com/office/drawing/2014/main" xmlns="" id="{DCF6B4DE-5613-4E5C-B44D-ABB950F934EF}"/>
                </a:ext>
              </a:extLst>
            </p:cNvPr>
            <p:cNvSpPr/>
            <p:nvPr/>
          </p:nvSpPr>
          <p:spPr>
            <a:xfrm>
              <a:off x="6267054" y="2297586"/>
              <a:ext cx="217597" cy="318657"/>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2" name="Google Shape;2645;p37">
              <a:extLst>
                <a:ext uri="{FF2B5EF4-FFF2-40B4-BE49-F238E27FC236}">
                  <a16:creationId xmlns:a16="http://schemas.microsoft.com/office/drawing/2014/main" xmlns="" id="{3EE8A375-FD55-4315-AC95-CFCA7E68AB1C}"/>
                </a:ext>
              </a:extLst>
            </p:cNvPr>
            <p:cNvSpPr/>
            <p:nvPr/>
          </p:nvSpPr>
          <p:spPr>
            <a:xfrm>
              <a:off x="6260770" y="2526901"/>
              <a:ext cx="40647" cy="23545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3" name="Google Shape;2646;p37">
              <a:extLst>
                <a:ext uri="{FF2B5EF4-FFF2-40B4-BE49-F238E27FC236}">
                  <a16:creationId xmlns:a16="http://schemas.microsoft.com/office/drawing/2014/main" xmlns="" id="{A4FEC64A-2C87-4236-AFFB-4C31692F77A3}"/>
                </a:ext>
              </a:extLst>
            </p:cNvPr>
            <p:cNvSpPr/>
            <p:nvPr/>
          </p:nvSpPr>
          <p:spPr>
            <a:xfrm>
              <a:off x="6283969" y="2294668"/>
              <a:ext cx="103921" cy="128329"/>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4" name="Google Shape;2647;p37">
              <a:extLst>
                <a:ext uri="{FF2B5EF4-FFF2-40B4-BE49-F238E27FC236}">
                  <a16:creationId xmlns:a16="http://schemas.microsoft.com/office/drawing/2014/main" xmlns="" id="{43ADEF8C-1109-4194-BC90-6E942B13342B}"/>
                </a:ext>
              </a:extLst>
            </p:cNvPr>
            <p:cNvSpPr/>
            <p:nvPr/>
          </p:nvSpPr>
          <p:spPr>
            <a:xfrm>
              <a:off x="6304395" y="2434900"/>
              <a:ext cx="128622" cy="143860"/>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5" name="Google Shape;2648;p37">
              <a:extLst>
                <a:ext uri="{FF2B5EF4-FFF2-40B4-BE49-F238E27FC236}">
                  <a16:creationId xmlns:a16="http://schemas.microsoft.com/office/drawing/2014/main" xmlns="" id="{33054D4C-A5DB-44F1-BD9E-45A38A2FD39A}"/>
                </a:ext>
              </a:extLst>
            </p:cNvPr>
            <p:cNvSpPr/>
            <p:nvPr/>
          </p:nvSpPr>
          <p:spPr>
            <a:xfrm>
              <a:off x="6266985" y="2481191"/>
              <a:ext cx="187397" cy="215209"/>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6" name="Google Shape;2649;p37">
              <a:extLst>
                <a:ext uri="{FF2B5EF4-FFF2-40B4-BE49-F238E27FC236}">
                  <a16:creationId xmlns:a16="http://schemas.microsoft.com/office/drawing/2014/main" xmlns="" id="{C456DA56-C8E3-4BA4-B019-678EB5842FC9}"/>
                </a:ext>
              </a:extLst>
            </p:cNvPr>
            <p:cNvSpPr/>
            <p:nvPr/>
          </p:nvSpPr>
          <p:spPr>
            <a:xfrm>
              <a:off x="6300305" y="2304949"/>
              <a:ext cx="138529" cy="170431"/>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7" name="Google Shape;2650;p37">
              <a:extLst>
                <a:ext uri="{FF2B5EF4-FFF2-40B4-BE49-F238E27FC236}">
                  <a16:creationId xmlns:a16="http://schemas.microsoft.com/office/drawing/2014/main" xmlns="" id="{3738A1DB-1ECA-4B1C-B328-AE5BC7EA906C}"/>
                </a:ext>
              </a:extLst>
            </p:cNvPr>
            <p:cNvSpPr/>
            <p:nvPr/>
          </p:nvSpPr>
          <p:spPr>
            <a:xfrm>
              <a:off x="6305880" y="2304032"/>
              <a:ext cx="138474" cy="130867"/>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8" name="Google Shape;2651;p37">
              <a:extLst>
                <a:ext uri="{FF2B5EF4-FFF2-40B4-BE49-F238E27FC236}">
                  <a16:creationId xmlns:a16="http://schemas.microsoft.com/office/drawing/2014/main" xmlns="" id="{EE06CAF9-FC3B-4803-9CE4-F5AD74B5C147}"/>
                </a:ext>
              </a:extLst>
            </p:cNvPr>
            <p:cNvSpPr/>
            <p:nvPr/>
          </p:nvSpPr>
          <p:spPr>
            <a:xfrm>
              <a:off x="6412912" y="2510225"/>
              <a:ext cx="93089" cy="307779"/>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9" name="Google Shape;2652;p37">
              <a:extLst>
                <a:ext uri="{FF2B5EF4-FFF2-40B4-BE49-F238E27FC236}">
                  <a16:creationId xmlns:a16="http://schemas.microsoft.com/office/drawing/2014/main" xmlns="" id="{03575E1E-A067-49C8-BCF4-910972B9DF1E}"/>
                </a:ext>
              </a:extLst>
            </p:cNvPr>
            <p:cNvSpPr/>
            <p:nvPr/>
          </p:nvSpPr>
          <p:spPr>
            <a:xfrm>
              <a:off x="6328850" y="3433403"/>
              <a:ext cx="108744" cy="83141"/>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0" name="Google Shape;2653;p37">
              <a:extLst>
                <a:ext uri="{FF2B5EF4-FFF2-40B4-BE49-F238E27FC236}">
                  <a16:creationId xmlns:a16="http://schemas.microsoft.com/office/drawing/2014/main" xmlns="" id="{5970B7B6-2A44-4A8E-B581-B68DB517CB8B}"/>
                </a:ext>
              </a:extLst>
            </p:cNvPr>
            <p:cNvSpPr/>
            <p:nvPr/>
          </p:nvSpPr>
          <p:spPr>
            <a:xfrm>
              <a:off x="6329407" y="3459885"/>
              <a:ext cx="108204" cy="56238"/>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1" name="Google Shape;2654;p37">
              <a:extLst>
                <a:ext uri="{FF2B5EF4-FFF2-40B4-BE49-F238E27FC236}">
                  <a16:creationId xmlns:a16="http://schemas.microsoft.com/office/drawing/2014/main" xmlns="" id="{8AED0D0B-E683-44DB-9205-4F5AAE632B8E}"/>
                </a:ext>
              </a:extLst>
            </p:cNvPr>
            <p:cNvSpPr/>
            <p:nvPr/>
          </p:nvSpPr>
          <p:spPr>
            <a:xfrm>
              <a:off x="6246119" y="3415021"/>
              <a:ext cx="99827" cy="77341"/>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2" name="Google Shape;2655;p37">
              <a:extLst>
                <a:ext uri="{FF2B5EF4-FFF2-40B4-BE49-F238E27FC236}">
                  <a16:creationId xmlns:a16="http://schemas.microsoft.com/office/drawing/2014/main" xmlns="" id="{7CD82901-7DAD-4D5F-B83E-01712EE7760A}"/>
                </a:ext>
              </a:extLst>
            </p:cNvPr>
            <p:cNvSpPr/>
            <p:nvPr/>
          </p:nvSpPr>
          <p:spPr>
            <a:xfrm>
              <a:off x="6246063" y="3440454"/>
              <a:ext cx="99536" cy="51729"/>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3" name="Google Shape;2656;p37">
              <a:extLst>
                <a:ext uri="{FF2B5EF4-FFF2-40B4-BE49-F238E27FC236}">
                  <a16:creationId xmlns:a16="http://schemas.microsoft.com/office/drawing/2014/main" xmlns="" id="{FE991591-528B-4155-8198-BA41580FAED2}"/>
                </a:ext>
              </a:extLst>
            </p:cNvPr>
            <p:cNvSpPr/>
            <p:nvPr/>
          </p:nvSpPr>
          <p:spPr>
            <a:xfrm>
              <a:off x="6262125" y="2696837"/>
              <a:ext cx="213068" cy="74445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4" name="Google Shape;2657;p37">
              <a:extLst>
                <a:ext uri="{FF2B5EF4-FFF2-40B4-BE49-F238E27FC236}">
                  <a16:creationId xmlns:a16="http://schemas.microsoft.com/office/drawing/2014/main" xmlns="" id="{2952326F-23AA-4BA0-91B2-94B8AE982A2E}"/>
                </a:ext>
              </a:extLst>
            </p:cNvPr>
            <p:cNvSpPr/>
            <p:nvPr/>
          </p:nvSpPr>
          <p:spPr>
            <a:xfrm>
              <a:off x="6253173" y="2679311"/>
              <a:ext cx="226922" cy="495109"/>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5" name="Google Shape;2658;p37">
              <a:extLst>
                <a:ext uri="{FF2B5EF4-FFF2-40B4-BE49-F238E27FC236}">
                  <a16:creationId xmlns:a16="http://schemas.microsoft.com/office/drawing/2014/main" xmlns="" id="{D3767796-2D01-4CB3-BB77-96789FD11498}"/>
                </a:ext>
              </a:extLst>
            </p:cNvPr>
            <p:cNvSpPr/>
            <p:nvPr/>
          </p:nvSpPr>
          <p:spPr>
            <a:xfrm>
              <a:off x="6408973" y="2507035"/>
              <a:ext cx="76263" cy="95029"/>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6" name="Google Shape;2659;p37">
              <a:extLst>
                <a:ext uri="{FF2B5EF4-FFF2-40B4-BE49-F238E27FC236}">
                  <a16:creationId xmlns:a16="http://schemas.microsoft.com/office/drawing/2014/main" xmlns="" id="{111BB5E2-211B-404E-AFEE-C35D3CD84E71}"/>
                </a:ext>
              </a:extLst>
            </p:cNvPr>
            <p:cNvSpPr/>
            <p:nvPr/>
          </p:nvSpPr>
          <p:spPr>
            <a:xfrm>
              <a:off x="6261399" y="2481311"/>
              <a:ext cx="63531" cy="66745"/>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7" name="Google Shape;2660;p37">
              <a:extLst>
                <a:ext uri="{FF2B5EF4-FFF2-40B4-BE49-F238E27FC236}">
                  <a16:creationId xmlns:a16="http://schemas.microsoft.com/office/drawing/2014/main" xmlns="" id="{F45CCE7F-2D20-4CE2-9203-07754A3C07C9}"/>
                </a:ext>
              </a:extLst>
            </p:cNvPr>
            <p:cNvSpPr/>
            <p:nvPr/>
          </p:nvSpPr>
          <p:spPr>
            <a:xfrm>
              <a:off x="2608942" y="4557070"/>
              <a:ext cx="432244" cy="249555"/>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8" name="Google Shape;2661;p37">
              <a:extLst>
                <a:ext uri="{FF2B5EF4-FFF2-40B4-BE49-F238E27FC236}">
                  <a16:creationId xmlns:a16="http://schemas.microsoft.com/office/drawing/2014/main" xmlns="" id="{A725C5BD-8F50-4A61-B818-4F8C0D5057F2}"/>
                </a:ext>
              </a:extLst>
            </p:cNvPr>
            <p:cNvSpPr/>
            <p:nvPr/>
          </p:nvSpPr>
          <p:spPr>
            <a:xfrm>
              <a:off x="2930982" y="3722965"/>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9" name="Google Shape;2662;p37">
              <a:extLst>
                <a:ext uri="{FF2B5EF4-FFF2-40B4-BE49-F238E27FC236}">
                  <a16:creationId xmlns:a16="http://schemas.microsoft.com/office/drawing/2014/main" xmlns="" id="{74F62F39-032E-45F5-968F-1CF61148834A}"/>
                </a:ext>
              </a:extLst>
            </p:cNvPr>
            <p:cNvSpPr/>
            <p:nvPr/>
          </p:nvSpPr>
          <p:spPr>
            <a:xfrm>
              <a:off x="2667241" y="4676337"/>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0" name="Google Shape;2663;p37">
              <a:extLst>
                <a:ext uri="{FF2B5EF4-FFF2-40B4-BE49-F238E27FC236}">
                  <a16:creationId xmlns:a16="http://schemas.microsoft.com/office/drawing/2014/main" xmlns="" id="{F56C7D99-46F8-430C-994E-B92953CC8CA2}"/>
                </a:ext>
              </a:extLst>
            </p:cNvPr>
            <p:cNvSpPr/>
            <p:nvPr/>
          </p:nvSpPr>
          <p:spPr>
            <a:xfrm>
              <a:off x="2667120" y="4688038"/>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1" name="Google Shape;2664;p37">
              <a:extLst>
                <a:ext uri="{FF2B5EF4-FFF2-40B4-BE49-F238E27FC236}">
                  <a16:creationId xmlns:a16="http://schemas.microsoft.com/office/drawing/2014/main" xmlns="" id="{97995A4D-2128-453C-9BF2-53B28C347A9E}"/>
                </a:ext>
              </a:extLst>
            </p:cNvPr>
            <p:cNvSpPr/>
            <p:nvPr/>
          </p:nvSpPr>
          <p:spPr>
            <a:xfrm>
              <a:off x="2825027" y="4597173"/>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2" name="Google Shape;2665;p37">
              <a:extLst>
                <a:ext uri="{FF2B5EF4-FFF2-40B4-BE49-F238E27FC236}">
                  <a16:creationId xmlns:a16="http://schemas.microsoft.com/office/drawing/2014/main" xmlns="" id="{C4D188E3-2F06-4ABE-9098-B8FEBF09FF9A}"/>
                </a:ext>
              </a:extLst>
            </p:cNvPr>
            <p:cNvSpPr/>
            <p:nvPr/>
          </p:nvSpPr>
          <p:spPr>
            <a:xfrm>
              <a:off x="2825072" y="4608314"/>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3" name="Google Shape;2666;p37">
              <a:extLst>
                <a:ext uri="{FF2B5EF4-FFF2-40B4-BE49-F238E27FC236}">
                  <a16:creationId xmlns:a16="http://schemas.microsoft.com/office/drawing/2014/main" xmlns="" id="{AA8BD8C5-172B-45B0-B11E-AA3BE689B04A}"/>
                </a:ext>
              </a:extLst>
            </p:cNvPr>
            <p:cNvSpPr/>
            <p:nvPr/>
          </p:nvSpPr>
          <p:spPr>
            <a:xfrm>
              <a:off x="2742284" y="3964900"/>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4" name="Google Shape;2667;p37">
              <a:extLst>
                <a:ext uri="{FF2B5EF4-FFF2-40B4-BE49-F238E27FC236}">
                  <a16:creationId xmlns:a16="http://schemas.microsoft.com/office/drawing/2014/main" xmlns="" id="{D743C065-1168-4633-9C37-493C09ABB78D}"/>
                </a:ext>
              </a:extLst>
            </p:cNvPr>
            <p:cNvSpPr/>
            <p:nvPr/>
          </p:nvSpPr>
          <p:spPr>
            <a:xfrm>
              <a:off x="2743301" y="3964900"/>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5" name="Google Shape;2668;p37">
              <a:extLst>
                <a:ext uri="{FF2B5EF4-FFF2-40B4-BE49-F238E27FC236}">
                  <a16:creationId xmlns:a16="http://schemas.microsoft.com/office/drawing/2014/main" xmlns="" id="{BE8BD757-7155-4B07-9086-C917F77FD07F}"/>
                </a:ext>
              </a:extLst>
            </p:cNvPr>
            <p:cNvSpPr/>
            <p:nvPr/>
          </p:nvSpPr>
          <p:spPr>
            <a:xfrm>
              <a:off x="2790577" y="3522142"/>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6" name="Google Shape;2669;p37">
              <a:extLst>
                <a:ext uri="{FF2B5EF4-FFF2-40B4-BE49-F238E27FC236}">
                  <a16:creationId xmlns:a16="http://schemas.microsoft.com/office/drawing/2014/main" xmlns="" id="{718FA277-A537-4538-AE0A-BB8D7D8991DD}"/>
                </a:ext>
              </a:extLst>
            </p:cNvPr>
            <p:cNvSpPr/>
            <p:nvPr/>
          </p:nvSpPr>
          <p:spPr>
            <a:xfrm>
              <a:off x="2954700" y="3752463"/>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7" name="Google Shape;2670;p37">
              <a:extLst>
                <a:ext uri="{FF2B5EF4-FFF2-40B4-BE49-F238E27FC236}">
                  <a16:creationId xmlns:a16="http://schemas.microsoft.com/office/drawing/2014/main" xmlns="" id="{D034E398-7EFA-4A76-A89C-2E4B7BB8C7AF}"/>
                </a:ext>
              </a:extLst>
            </p:cNvPr>
            <p:cNvSpPr/>
            <p:nvPr/>
          </p:nvSpPr>
          <p:spPr>
            <a:xfrm>
              <a:off x="2782487" y="3720882"/>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8" name="Google Shape;2671;p37">
              <a:extLst>
                <a:ext uri="{FF2B5EF4-FFF2-40B4-BE49-F238E27FC236}">
                  <a16:creationId xmlns:a16="http://schemas.microsoft.com/office/drawing/2014/main" xmlns="" id="{EFF705F4-5259-4D77-89EE-D445B7885A9D}"/>
                </a:ext>
              </a:extLst>
            </p:cNvPr>
            <p:cNvSpPr/>
            <p:nvPr/>
          </p:nvSpPr>
          <p:spPr>
            <a:xfrm>
              <a:off x="2469603" y="3777311"/>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9" name="Google Shape;2672;p37">
              <a:extLst>
                <a:ext uri="{FF2B5EF4-FFF2-40B4-BE49-F238E27FC236}">
                  <a16:creationId xmlns:a16="http://schemas.microsoft.com/office/drawing/2014/main" xmlns="" id="{38884C2D-8BC3-4413-82D2-DD0FAAB3DF9D}"/>
                </a:ext>
              </a:extLst>
            </p:cNvPr>
            <p:cNvSpPr/>
            <p:nvPr/>
          </p:nvSpPr>
          <p:spPr>
            <a:xfrm>
              <a:off x="2743245" y="3761847"/>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0" name="Google Shape;2673;p37">
              <a:extLst>
                <a:ext uri="{FF2B5EF4-FFF2-40B4-BE49-F238E27FC236}">
                  <a16:creationId xmlns:a16="http://schemas.microsoft.com/office/drawing/2014/main" xmlns="" id="{C4AEDE4D-7468-437D-9CE8-28AB4FB1845E}"/>
                </a:ext>
              </a:extLst>
            </p:cNvPr>
            <p:cNvSpPr/>
            <p:nvPr/>
          </p:nvSpPr>
          <p:spPr>
            <a:xfrm>
              <a:off x="2783810" y="3522089"/>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1" name="Google Shape;2674;p37">
              <a:extLst>
                <a:ext uri="{FF2B5EF4-FFF2-40B4-BE49-F238E27FC236}">
                  <a16:creationId xmlns:a16="http://schemas.microsoft.com/office/drawing/2014/main" xmlns="" id="{9694B2D6-8D95-493F-BB2D-BBB9B21C3A65}"/>
                </a:ext>
              </a:extLst>
            </p:cNvPr>
            <p:cNvSpPr/>
            <p:nvPr/>
          </p:nvSpPr>
          <p:spPr>
            <a:xfrm>
              <a:off x="2011725" y="4252365"/>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2" name="Google Shape;2675;p37">
              <a:extLst>
                <a:ext uri="{FF2B5EF4-FFF2-40B4-BE49-F238E27FC236}">
                  <a16:creationId xmlns:a16="http://schemas.microsoft.com/office/drawing/2014/main" xmlns="" id="{4D177741-56D9-4864-9932-1F61693C91E9}"/>
                </a:ext>
              </a:extLst>
            </p:cNvPr>
            <p:cNvSpPr/>
            <p:nvPr/>
          </p:nvSpPr>
          <p:spPr>
            <a:xfrm>
              <a:off x="2116256" y="4345803"/>
              <a:ext cx="122876" cy="95119"/>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3" name="Google Shape;2676;p37">
              <a:extLst>
                <a:ext uri="{FF2B5EF4-FFF2-40B4-BE49-F238E27FC236}">
                  <a16:creationId xmlns:a16="http://schemas.microsoft.com/office/drawing/2014/main" xmlns="" id="{0FC9CCBB-339A-4C30-A547-ECF5679C870E}"/>
                </a:ext>
              </a:extLst>
            </p:cNvPr>
            <p:cNvSpPr/>
            <p:nvPr/>
          </p:nvSpPr>
          <p:spPr>
            <a:xfrm>
              <a:off x="2116272" y="4377142"/>
              <a:ext cx="122242" cy="6375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4" name="Google Shape;2677;p37">
              <a:extLst>
                <a:ext uri="{FF2B5EF4-FFF2-40B4-BE49-F238E27FC236}">
                  <a16:creationId xmlns:a16="http://schemas.microsoft.com/office/drawing/2014/main" xmlns="" id="{0012538F-255B-439A-97D2-728B354781C0}"/>
                </a:ext>
              </a:extLst>
            </p:cNvPr>
            <p:cNvSpPr/>
            <p:nvPr/>
          </p:nvSpPr>
          <p:spPr>
            <a:xfrm>
              <a:off x="2242069" y="4298215"/>
              <a:ext cx="122771" cy="91654"/>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5" name="Google Shape;2678;p37">
              <a:extLst>
                <a:ext uri="{FF2B5EF4-FFF2-40B4-BE49-F238E27FC236}">
                  <a16:creationId xmlns:a16="http://schemas.microsoft.com/office/drawing/2014/main" xmlns="" id="{90054981-6584-4453-82B9-BD4964172C48}"/>
                </a:ext>
              </a:extLst>
            </p:cNvPr>
            <p:cNvSpPr/>
            <p:nvPr/>
          </p:nvSpPr>
          <p:spPr>
            <a:xfrm>
              <a:off x="2242300" y="4327803"/>
              <a:ext cx="122230" cy="6380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6" name="Google Shape;2679;p37">
              <a:extLst>
                <a:ext uri="{FF2B5EF4-FFF2-40B4-BE49-F238E27FC236}">
                  <a16:creationId xmlns:a16="http://schemas.microsoft.com/office/drawing/2014/main" xmlns="" id="{8265A717-CF85-45D1-9DE6-A0298D2B5A73}"/>
                </a:ext>
              </a:extLst>
            </p:cNvPr>
            <p:cNvSpPr/>
            <p:nvPr/>
          </p:nvSpPr>
          <p:spPr>
            <a:xfrm>
              <a:off x="2122246" y="3749635"/>
              <a:ext cx="211613" cy="606004"/>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7" name="Google Shape;2680;p37">
              <a:extLst>
                <a:ext uri="{FF2B5EF4-FFF2-40B4-BE49-F238E27FC236}">
                  <a16:creationId xmlns:a16="http://schemas.microsoft.com/office/drawing/2014/main" xmlns="" id="{7E422885-385E-4B30-BBD6-D8B927D82CF0}"/>
                </a:ext>
              </a:extLst>
            </p:cNvPr>
            <p:cNvSpPr/>
            <p:nvPr/>
          </p:nvSpPr>
          <p:spPr>
            <a:xfrm>
              <a:off x="2150411" y="3371683"/>
              <a:ext cx="135319" cy="132132"/>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8" name="Google Shape;2681;p37">
              <a:extLst>
                <a:ext uri="{FF2B5EF4-FFF2-40B4-BE49-F238E27FC236}">
                  <a16:creationId xmlns:a16="http://schemas.microsoft.com/office/drawing/2014/main" xmlns="" id="{36ADEA37-1317-4B3F-907E-EFAAD54BE543}"/>
                </a:ext>
              </a:extLst>
            </p:cNvPr>
            <p:cNvSpPr/>
            <p:nvPr/>
          </p:nvSpPr>
          <p:spPr>
            <a:xfrm>
              <a:off x="2307535" y="3402925"/>
              <a:ext cx="192267" cy="377666"/>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9" name="Google Shape;2682;p37">
              <a:extLst>
                <a:ext uri="{FF2B5EF4-FFF2-40B4-BE49-F238E27FC236}">
                  <a16:creationId xmlns:a16="http://schemas.microsoft.com/office/drawing/2014/main" xmlns="" id="{FE9793FA-8185-45BD-A684-06ADC5092D8B}"/>
                </a:ext>
              </a:extLst>
            </p:cNvPr>
            <p:cNvSpPr/>
            <p:nvPr/>
          </p:nvSpPr>
          <p:spPr>
            <a:xfrm>
              <a:off x="2114600" y="3389774"/>
              <a:ext cx="219367" cy="442443"/>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0" name="Google Shape;2683;p37">
              <a:extLst>
                <a:ext uri="{FF2B5EF4-FFF2-40B4-BE49-F238E27FC236}">
                  <a16:creationId xmlns:a16="http://schemas.microsoft.com/office/drawing/2014/main" xmlns="" id="{39732DC9-A3E0-4F80-8746-2BDF0B805A79}"/>
                </a:ext>
              </a:extLst>
            </p:cNvPr>
            <p:cNvSpPr/>
            <p:nvPr/>
          </p:nvSpPr>
          <p:spPr>
            <a:xfrm>
              <a:off x="2145213" y="3235029"/>
              <a:ext cx="146094" cy="177613"/>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1" name="Google Shape;2684;p37">
              <a:extLst>
                <a:ext uri="{FF2B5EF4-FFF2-40B4-BE49-F238E27FC236}">
                  <a16:creationId xmlns:a16="http://schemas.microsoft.com/office/drawing/2014/main" xmlns="" id="{F4EB990F-3E13-4B06-B953-D962A5EB9924}"/>
                </a:ext>
              </a:extLst>
            </p:cNvPr>
            <p:cNvSpPr/>
            <p:nvPr/>
          </p:nvSpPr>
          <p:spPr>
            <a:xfrm>
              <a:off x="2131725" y="3219615"/>
              <a:ext cx="154031" cy="152067"/>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2" name="Google Shape;2685;p37">
              <a:extLst>
                <a:ext uri="{FF2B5EF4-FFF2-40B4-BE49-F238E27FC236}">
                  <a16:creationId xmlns:a16="http://schemas.microsoft.com/office/drawing/2014/main" xmlns="" id="{AA05BF0C-42DB-44CE-B0AE-B2ADFF3370CE}"/>
                </a:ext>
              </a:extLst>
            </p:cNvPr>
            <p:cNvSpPr/>
            <p:nvPr/>
          </p:nvSpPr>
          <p:spPr>
            <a:xfrm>
              <a:off x="2103052" y="3477411"/>
              <a:ext cx="196972" cy="338613"/>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3" name="Google Shape;2686;p37">
              <a:extLst>
                <a:ext uri="{FF2B5EF4-FFF2-40B4-BE49-F238E27FC236}">
                  <a16:creationId xmlns:a16="http://schemas.microsoft.com/office/drawing/2014/main" xmlns="" id="{4B3BE30C-9ECF-4C92-8F69-F130D554BFAE}"/>
                </a:ext>
              </a:extLst>
            </p:cNvPr>
            <p:cNvSpPr/>
            <p:nvPr/>
          </p:nvSpPr>
          <p:spPr>
            <a:xfrm>
              <a:off x="2312810" y="3580852"/>
              <a:ext cx="228028" cy="306609"/>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4" name="Google Shape;2687;p37">
              <a:extLst>
                <a:ext uri="{FF2B5EF4-FFF2-40B4-BE49-F238E27FC236}">
                  <a16:creationId xmlns:a16="http://schemas.microsoft.com/office/drawing/2014/main" xmlns="" id="{B5F60B8D-B798-4234-B3BC-3FDDF5D01323}"/>
                </a:ext>
              </a:extLst>
            </p:cNvPr>
            <p:cNvSpPr/>
            <p:nvPr/>
          </p:nvSpPr>
          <p:spPr>
            <a:xfrm>
              <a:off x="2273486" y="3773067"/>
              <a:ext cx="115992" cy="56976"/>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5" name="Google Shape;2688;p37">
              <a:extLst>
                <a:ext uri="{FF2B5EF4-FFF2-40B4-BE49-F238E27FC236}">
                  <a16:creationId xmlns:a16="http://schemas.microsoft.com/office/drawing/2014/main" xmlns="" id="{89CAB8AC-396D-407F-A381-56EF564ED702}"/>
                </a:ext>
              </a:extLst>
            </p:cNvPr>
            <p:cNvSpPr/>
            <p:nvPr/>
          </p:nvSpPr>
          <p:spPr>
            <a:xfrm>
              <a:off x="2440714" y="3737029"/>
              <a:ext cx="71478" cy="5909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6" name="Google Shape;2689;p37">
              <a:extLst>
                <a:ext uri="{FF2B5EF4-FFF2-40B4-BE49-F238E27FC236}">
                  <a16:creationId xmlns:a16="http://schemas.microsoft.com/office/drawing/2014/main" xmlns="" id="{67A64003-8CFA-487B-AAFD-1850C8639C64}"/>
                </a:ext>
              </a:extLst>
            </p:cNvPr>
            <p:cNvSpPr/>
            <p:nvPr/>
          </p:nvSpPr>
          <p:spPr>
            <a:xfrm>
              <a:off x="2285854" y="3390448"/>
              <a:ext cx="70866" cy="103155"/>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7" name="Google Shape;2690;p37">
              <a:extLst>
                <a:ext uri="{FF2B5EF4-FFF2-40B4-BE49-F238E27FC236}">
                  <a16:creationId xmlns:a16="http://schemas.microsoft.com/office/drawing/2014/main" xmlns="" id="{1FB78FBE-DCDF-46FC-BF65-94C8AB0BAD31}"/>
                </a:ext>
              </a:extLst>
            </p:cNvPr>
            <p:cNvSpPr/>
            <p:nvPr/>
          </p:nvSpPr>
          <p:spPr>
            <a:xfrm>
              <a:off x="2088637" y="3460502"/>
              <a:ext cx="85975" cy="128318"/>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8" name="Google Shape;2691;p37">
              <a:extLst>
                <a:ext uri="{FF2B5EF4-FFF2-40B4-BE49-F238E27FC236}">
                  <a16:creationId xmlns:a16="http://schemas.microsoft.com/office/drawing/2014/main" xmlns="" id="{DF4D133A-2375-487D-86FC-2818AF08E595}"/>
                </a:ext>
              </a:extLst>
            </p:cNvPr>
            <p:cNvSpPr/>
            <p:nvPr/>
          </p:nvSpPr>
          <p:spPr>
            <a:xfrm>
              <a:off x="4813163" y="609565"/>
              <a:ext cx="169617" cy="33321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9" name="Google Shape;2692;p37">
              <a:extLst>
                <a:ext uri="{FF2B5EF4-FFF2-40B4-BE49-F238E27FC236}">
                  <a16:creationId xmlns:a16="http://schemas.microsoft.com/office/drawing/2014/main" xmlns="" id="{C6941B2C-B1F4-4A5B-B9DE-F18BF9498D3C}"/>
                </a:ext>
              </a:extLst>
            </p:cNvPr>
            <p:cNvSpPr/>
            <p:nvPr/>
          </p:nvSpPr>
          <p:spPr>
            <a:xfrm>
              <a:off x="4828467" y="1392196"/>
              <a:ext cx="116692" cy="90410"/>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0" name="Google Shape;2693;p37">
              <a:extLst>
                <a:ext uri="{FF2B5EF4-FFF2-40B4-BE49-F238E27FC236}">
                  <a16:creationId xmlns:a16="http://schemas.microsoft.com/office/drawing/2014/main" xmlns="" id="{D83744FA-F3FB-410C-A5A7-616BA74EC1AC}"/>
                </a:ext>
              </a:extLst>
            </p:cNvPr>
            <p:cNvSpPr/>
            <p:nvPr/>
          </p:nvSpPr>
          <p:spPr>
            <a:xfrm>
              <a:off x="4829505" y="1421916"/>
              <a:ext cx="116196" cy="60608"/>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1" name="Google Shape;2694;p37">
              <a:extLst>
                <a:ext uri="{FF2B5EF4-FFF2-40B4-BE49-F238E27FC236}">
                  <a16:creationId xmlns:a16="http://schemas.microsoft.com/office/drawing/2014/main" xmlns="" id="{549B6D9F-5903-4C33-90CE-AF9E0D3E1415}"/>
                </a:ext>
              </a:extLst>
            </p:cNvPr>
            <p:cNvSpPr/>
            <p:nvPr/>
          </p:nvSpPr>
          <p:spPr>
            <a:xfrm>
              <a:off x="4688430" y="1310886"/>
              <a:ext cx="116665" cy="87067"/>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2" name="Google Shape;2695;p37">
              <a:extLst>
                <a:ext uri="{FF2B5EF4-FFF2-40B4-BE49-F238E27FC236}">
                  <a16:creationId xmlns:a16="http://schemas.microsoft.com/office/drawing/2014/main" xmlns="" id="{56E5512E-4A20-4799-B2E9-94B91B9AB622}"/>
                </a:ext>
              </a:extLst>
            </p:cNvPr>
            <p:cNvSpPr/>
            <p:nvPr/>
          </p:nvSpPr>
          <p:spPr>
            <a:xfrm>
              <a:off x="4688726" y="1338477"/>
              <a:ext cx="116135" cy="60608"/>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3" name="Google Shape;2696;p37">
              <a:extLst>
                <a:ext uri="{FF2B5EF4-FFF2-40B4-BE49-F238E27FC236}">
                  <a16:creationId xmlns:a16="http://schemas.microsoft.com/office/drawing/2014/main" xmlns="" id="{0D773112-5CBD-4F80-BFB8-C914D71C0734}"/>
                </a:ext>
              </a:extLst>
            </p:cNvPr>
            <p:cNvSpPr/>
            <p:nvPr/>
          </p:nvSpPr>
          <p:spPr>
            <a:xfrm>
              <a:off x="4717732" y="910305"/>
              <a:ext cx="408631" cy="493987"/>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4" name="Google Shape;2697;p37">
              <a:extLst>
                <a:ext uri="{FF2B5EF4-FFF2-40B4-BE49-F238E27FC236}">
                  <a16:creationId xmlns:a16="http://schemas.microsoft.com/office/drawing/2014/main" xmlns="" id="{7A593259-18CF-41EC-84FE-E3C504C7862F}"/>
                </a:ext>
              </a:extLst>
            </p:cNvPr>
            <p:cNvSpPr/>
            <p:nvPr/>
          </p:nvSpPr>
          <p:spPr>
            <a:xfrm>
              <a:off x="4963696" y="579048"/>
              <a:ext cx="128556" cy="125075"/>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5" name="Google Shape;2698;p37">
              <a:extLst>
                <a:ext uri="{FF2B5EF4-FFF2-40B4-BE49-F238E27FC236}">
                  <a16:creationId xmlns:a16="http://schemas.microsoft.com/office/drawing/2014/main" xmlns="" id="{152F77D6-9913-4E5E-8857-468F8A2475FA}"/>
                </a:ext>
              </a:extLst>
            </p:cNvPr>
            <p:cNvSpPr/>
            <p:nvPr/>
          </p:nvSpPr>
          <p:spPr>
            <a:xfrm>
              <a:off x="4918440" y="596574"/>
              <a:ext cx="208599" cy="407146"/>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6" name="Google Shape;2699;p37">
              <a:extLst>
                <a:ext uri="{FF2B5EF4-FFF2-40B4-BE49-F238E27FC236}">
                  <a16:creationId xmlns:a16="http://schemas.microsoft.com/office/drawing/2014/main" xmlns="" id="{1858D8E7-8024-4EEE-A0C6-482AA04C9E69}"/>
                </a:ext>
              </a:extLst>
            </p:cNvPr>
            <p:cNvSpPr/>
            <p:nvPr/>
          </p:nvSpPr>
          <p:spPr>
            <a:xfrm>
              <a:off x="4958560" y="449309"/>
              <a:ext cx="138537" cy="168686"/>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7" name="Google Shape;2700;p37">
              <a:extLst>
                <a:ext uri="{FF2B5EF4-FFF2-40B4-BE49-F238E27FC236}">
                  <a16:creationId xmlns:a16="http://schemas.microsoft.com/office/drawing/2014/main" xmlns="" id="{98A59AD4-6AB8-477B-AA8D-5C4D5194C8A0}"/>
                </a:ext>
              </a:extLst>
            </p:cNvPr>
            <p:cNvSpPr/>
            <p:nvPr/>
          </p:nvSpPr>
          <p:spPr>
            <a:xfrm>
              <a:off x="4963736" y="434568"/>
              <a:ext cx="146199" cy="144480"/>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8" name="Google Shape;2701;p37">
              <a:extLst>
                <a:ext uri="{FF2B5EF4-FFF2-40B4-BE49-F238E27FC236}">
                  <a16:creationId xmlns:a16="http://schemas.microsoft.com/office/drawing/2014/main" xmlns="" id="{87233CB6-0991-4C4C-A71B-5308F2AAA034}"/>
                </a:ext>
              </a:extLst>
            </p:cNvPr>
            <p:cNvSpPr/>
            <p:nvPr/>
          </p:nvSpPr>
          <p:spPr>
            <a:xfrm>
              <a:off x="4896275" y="596956"/>
              <a:ext cx="67341" cy="98012"/>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9" name="Google Shape;2702;p37">
              <a:extLst>
                <a:ext uri="{FF2B5EF4-FFF2-40B4-BE49-F238E27FC236}">
                  <a16:creationId xmlns:a16="http://schemas.microsoft.com/office/drawing/2014/main" xmlns="" id="{0EEB9359-222F-4204-ADF3-4D580CFBB5C1}"/>
                </a:ext>
              </a:extLst>
            </p:cNvPr>
            <p:cNvSpPr/>
            <p:nvPr/>
          </p:nvSpPr>
          <p:spPr>
            <a:xfrm>
              <a:off x="5434686" y="3650290"/>
              <a:ext cx="676058" cy="390429"/>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0" name="Google Shape;2703;p37">
              <a:extLst>
                <a:ext uri="{FF2B5EF4-FFF2-40B4-BE49-F238E27FC236}">
                  <a16:creationId xmlns:a16="http://schemas.microsoft.com/office/drawing/2014/main" xmlns="" id="{F098EEF0-CFA0-4662-8E7E-15F0A6DED9A8}"/>
                </a:ext>
              </a:extLst>
            </p:cNvPr>
            <p:cNvSpPr/>
            <p:nvPr/>
          </p:nvSpPr>
          <p:spPr>
            <a:xfrm>
              <a:off x="5472633" y="3576375"/>
              <a:ext cx="587572" cy="226763"/>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1" name="Google Shape;2704;p37">
              <a:extLst>
                <a:ext uri="{FF2B5EF4-FFF2-40B4-BE49-F238E27FC236}">
                  <a16:creationId xmlns:a16="http://schemas.microsoft.com/office/drawing/2014/main" xmlns="" id="{D8A0F994-8F19-42FE-9356-E8B6233FE847}"/>
                </a:ext>
              </a:extLst>
            </p:cNvPr>
            <p:cNvSpPr/>
            <p:nvPr/>
          </p:nvSpPr>
          <p:spPr>
            <a:xfrm>
              <a:off x="5434724" y="3741253"/>
              <a:ext cx="51339" cy="103346"/>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2" name="Google Shape;2705;p37">
              <a:extLst>
                <a:ext uri="{FF2B5EF4-FFF2-40B4-BE49-F238E27FC236}">
                  <a16:creationId xmlns:a16="http://schemas.microsoft.com/office/drawing/2014/main" xmlns="" id="{314624FB-0E66-448A-8BE4-E9948847779D}"/>
                </a:ext>
              </a:extLst>
            </p:cNvPr>
            <p:cNvSpPr/>
            <p:nvPr/>
          </p:nvSpPr>
          <p:spPr>
            <a:xfrm>
              <a:off x="6065565" y="3741825"/>
              <a:ext cx="45148" cy="102774"/>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3" name="Google Shape;2706;p37">
              <a:extLst>
                <a:ext uri="{FF2B5EF4-FFF2-40B4-BE49-F238E27FC236}">
                  <a16:creationId xmlns:a16="http://schemas.microsoft.com/office/drawing/2014/main" xmlns="" id="{1F44A15B-0265-43CF-9755-D32921264EEC}"/>
                </a:ext>
              </a:extLst>
            </p:cNvPr>
            <p:cNvSpPr/>
            <p:nvPr/>
          </p:nvSpPr>
          <p:spPr>
            <a:xfrm>
              <a:off x="5494446" y="3630573"/>
              <a:ext cx="562737" cy="32480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4" name="Google Shape;2707;p37">
              <a:extLst>
                <a:ext uri="{FF2B5EF4-FFF2-40B4-BE49-F238E27FC236}">
                  <a16:creationId xmlns:a16="http://schemas.microsoft.com/office/drawing/2014/main" xmlns="" id="{A876F44F-BF8D-4039-8AE1-C9F6B5D4F2D9}"/>
                </a:ext>
              </a:extLst>
            </p:cNvPr>
            <p:cNvSpPr/>
            <p:nvPr/>
          </p:nvSpPr>
          <p:spPr>
            <a:xfrm>
              <a:off x="5460441" y="3803737"/>
              <a:ext cx="614737" cy="220544"/>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5" name="Google Shape;2708;p37">
              <a:extLst>
                <a:ext uri="{FF2B5EF4-FFF2-40B4-BE49-F238E27FC236}">
                  <a16:creationId xmlns:a16="http://schemas.microsoft.com/office/drawing/2014/main" xmlns="" id="{5ACC09AF-360B-4E5B-9B26-D26DC1DE6DDC}"/>
                </a:ext>
              </a:extLst>
            </p:cNvPr>
            <p:cNvSpPr/>
            <p:nvPr/>
          </p:nvSpPr>
          <p:spPr>
            <a:xfrm>
              <a:off x="5434724" y="3551706"/>
              <a:ext cx="675989" cy="390489"/>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6" name="Google Shape;2709;p37">
              <a:extLst>
                <a:ext uri="{FF2B5EF4-FFF2-40B4-BE49-F238E27FC236}">
                  <a16:creationId xmlns:a16="http://schemas.microsoft.com/office/drawing/2014/main" xmlns="" id="{D05D9265-A0FD-4872-A390-60E7AAEB5CFA}"/>
                </a:ext>
              </a:extLst>
            </p:cNvPr>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7" name="Google Shape;2710;p37">
              <a:extLst>
                <a:ext uri="{FF2B5EF4-FFF2-40B4-BE49-F238E27FC236}">
                  <a16:creationId xmlns:a16="http://schemas.microsoft.com/office/drawing/2014/main" xmlns="" id="{E1A4D100-BF07-4FD6-AA24-250A3EAAED7C}"/>
                </a:ext>
              </a:extLst>
            </p:cNvPr>
            <p:cNvSpPr/>
            <p:nvPr/>
          </p:nvSpPr>
          <p:spPr>
            <a:xfrm>
              <a:off x="5382050" y="3902892"/>
              <a:ext cx="186213" cy="107537"/>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8" name="Google Shape;2711;p37">
              <a:extLst>
                <a:ext uri="{FF2B5EF4-FFF2-40B4-BE49-F238E27FC236}">
                  <a16:creationId xmlns:a16="http://schemas.microsoft.com/office/drawing/2014/main" xmlns="" id="{64F0792A-9858-43F0-B98B-66506E175C7B}"/>
                </a:ext>
              </a:extLst>
            </p:cNvPr>
            <p:cNvSpPr/>
            <p:nvPr/>
          </p:nvSpPr>
          <p:spPr>
            <a:xfrm>
              <a:off x="5425961" y="3928134"/>
              <a:ext cx="142303" cy="132873"/>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9" name="Google Shape;2712;p37">
              <a:extLst>
                <a:ext uri="{FF2B5EF4-FFF2-40B4-BE49-F238E27FC236}">
                  <a16:creationId xmlns:a16="http://schemas.microsoft.com/office/drawing/2014/main" xmlns="" id="{CB30CA42-2220-49BC-948D-AB5B3D3D9AFD}"/>
                </a:ext>
              </a:extLst>
            </p:cNvPr>
            <p:cNvSpPr/>
            <p:nvPr/>
          </p:nvSpPr>
          <p:spPr>
            <a:xfrm>
              <a:off x="5023720" y="3961462"/>
              <a:ext cx="431291" cy="317858"/>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0" name="Google Shape;2713;p37">
              <a:extLst>
                <a:ext uri="{FF2B5EF4-FFF2-40B4-BE49-F238E27FC236}">
                  <a16:creationId xmlns:a16="http://schemas.microsoft.com/office/drawing/2014/main" xmlns="" id="{D567315C-8A57-4372-AD96-9FC272572456}"/>
                </a:ext>
              </a:extLst>
            </p:cNvPr>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1" name="Google Shape;2714;p37">
              <a:extLst>
                <a:ext uri="{FF2B5EF4-FFF2-40B4-BE49-F238E27FC236}">
                  <a16:creationId xmlns:a16="http://schemas.microsoft.com/office/drawing/2014/main" xmlns="" id="{71423480-354E-48CD-B0EC-55E5019AC5BB}"/>
                </a:ext>
              </a:extLst>
            </p:cNvPr>
            <p:cNvSpPr/>
            <p:nvPr/>
          </p:nvSpPr>
          <p:spPr>
            <a:xfrm>
              <a:off x="5833536" y="4556308"/>
              <a:ext cx="432244" cy="249555"/>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2" name="Google Shape;2715;p37">
              <a:extLst>
                <a:ext uri="{FF2B5EF4-FFF2-40B4-BE49-F238E27FC236}">
                  <a16:creationId xmlns:a16="http://schemas.microsoft.com/office/drawing/2014/main" xmlns="" id="{EBF8458E-FA22-4F99-A9AD-97C03638F7B1}"/>
                </a:ext>
              </a:extLst>
            </p:cNvPr>
            <p:cNvSpPr/>
            <p:nvPr/>
          </p:nvSpPr>
          <p:spPr>
            <a:xfrm>
              <a:off x="6124048" y="3784878"/>
              <a:ext cx="99113" cy="215741"/>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3" name="Google Shape;2716;p37">
              <a:extLst>
                <a:ext uri="{FF2B5EF4-FFF2-40B4-BE49-F238E27FC236}">
                  <a16:creationId xmlns:a16="http://schemas.microsoft.com/office/drawing/2014/main" xmlns="" id="{EA1C6865-83E3-43C2-A006-E281316D2038}"/>
                </a:ext>
              </a:extLst>
            </p:cNvPr>
            <p:cNvSpPr/>
            <p:nvPr/>
          </p:nvSpPr>
          <p:spPr>
            <a:xfrm>
              <a:off x="6137955" y="3696137"/>
              <a:ext cx="71246" cy="137090"/>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4" name="Google Shape;2717;p37">
              <a:extLst>
                <a:ext uri="{FF2B5EF4-FFF2-40B4-BE49-F238E27FC236}">
                  <a16:creationId xmlns:a16="http://schemas.microsoft.com/office/drawing/2014/main" xmlns="" id="{7265BC56-EF59-468C-B644-E7D4974E2DE8}"/>
                </a:ext>
              </a:extLst>
            </p:cNvPr>
            <p:cNvSpPr/>
            <p:nvPr/>
          </p:nvSpPr>
          <p:spPr>
            <a:xfrm>
              <a:off x="5898535" y="4644969"/>
              <a:ext cx="153698" cy="86203"/>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5" name="Google Shape;2718;p37">
              <a:extLst>
                <a:ext uri="{FF2B5EF4-FFF2-40B4-BE49-F238E27FC236}">
                  <a16:creationId xmlns:a16="http://schemas.microsoft.com/office/drawing/2014/main" xmlns="" id="{4E379D31-02D4-43DC-90A9-395E9AA15B0C}"/>
                </a:ext>
              </a:extLst>
            </p:cNvPr>
            <p:cNvSpPr/>
            <p:nvPr/>
          </p:nvSpPr>
          <p:spPr>
            <a:xfrm>
              <a:off x="5898544" y="4659654"/>
              <a:ext cx="151113" cy="71804"/>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6" name="Google Shape;2719;p37">
              <a:extLst>
                <a:ext uri="{FF2B5EF4-FFF2-40B4-BE49-F238E27FC236}">
                  <a16:creationId xmlns:a16="http://schemas.microsoft.com/office/drawing/2014/main" xmlns="" id="{3EA49F05-0A3B-439A-BA30-128E7ED8072F}"/>
                </a:ext>
              </a:extLst>
            </p:cNvPr>
            <p:cNvSpPr/>
            <p:nvPr/>
          </p:nvSpPr>
          <p:spPr>
            <a:xfrm>
              <a:off x="6010930" y="4594540"/>
              <a:ext cx="153698" cy="86245"/>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7" name="Google Shape;2720;p37">
              <a:extLst>
                <a:ext uri="{FF2B5EF4-FFF2-40B4-BE49-F238E27FC236}">
                  <a16:creationId xmlns:a16="http://schemas.microsoft.com/office/drawing/2014/main" xmlns="" id="{DB09DD45-5776-415A-B95B-E61EEB56718F}"/>
                </a:ext>
              </a:extLst>
            </p:cNvPr>
            <p:cNvSpPr/>
            <p:nvPr/>
          </p:nvSpPr>
          <p:spPr>
            <a:xfrm>
              <a:off x="6010940" y="4609266"/>
              <a:ext cx="151113" cy="71804"/>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8" name="Google Shape;2721;p37">
              <a:extLst>
                <a:ext uri="{FF2B5EF4-FFF2-40B4-BE49-F238E27FC236}">
                  <a16:creationId xmlns:a16="http://schemas.microsoft.com/office/drawing/2014/main" xmlns="" id="{DF50324A-ECC4-44C7-8711-BFD3A7CED51D}"/>
                </a:ext>
              </a:extLst>
            </p:cNvPr>
            <p:cNvSpPr/>
            <p:nvPr/>
          </p:nvSpPr>
          <p:spPr>
            <a:xfrm>
              <a:off x="5939834" y="4034528"/>
              <a:ext cx="224738" cy="6344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9" name="Google Shape;2722;p37">
              <a:extLst>
                <a:ext uri="{FF2B5EF4-FFF2-40B4-BE49-F238E27FC236}">
                  <a16:creationId xmlns:a16="http://schemas.microsoft.com/office/drawing/2014/main" xmlns="" id="{82839C7F-9870-46CB-81FB-9D7F9C4DF173}"/>
                </a:ext>
              </a:extLst>
            </p:cNvPr>
            <p:cNvSpPr/>
            <p:nvPr/>
          </p:nvSpPr>
          <p:spPr>
            <a:xfrm>
              <a:off x="5972635" y="3514319"/>
              <a:ext cx="163123" cy="261076"/>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0" name="Google Shape;2723;p37">
              <a:extLst>
                <a:ext uri="{FF2B5EF4-FFF2-40B4-BE49-F238E27FC236}">
                  <a16:creationId xmlns:a16="http://schemas.microsoft.com/office/drawing/2014/main" xmlns="" id="{2CB9EA7E-D266-4917-8C5D-7D5C8AD62637}"/>
                </a:ext>
              </a:extLst>
            </p:cNvPr>
            <p:cNvSpPr/>
            <p:nvPr/>
          </p:nvSpPr>
          <p:spPr>
            <a:xfrm>
              <a:off x="5938247" y="3698937"/>
              <a:ext cx="250857" cy="415389"/>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1" name="Google Shape;2724;p37">
              <a:extLst>
                <a:ext uri="{FF2B5EF4-FFF2-40B4-BE49-F238E27FC236}">
                  <a16:creationId xmlns:a16="http://schemas.microsoft.com/office/drawing/2014/main" xmlns="" id="{1BF53569-DD61-4234-869B-091BC93224D6}"/>
                </a:ext>
              </a:extLst>
            </p:cNvPr>
            <p:cNvSpPr/>
            <p:nvPr/>
          </p:nvSpPr>
          <p:spPr>
            <a:xfrm>
              <a:off x="5692823" y="3751153"/>
              <a:ext cx="318504" cy="248122"/>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2" name="Google Shape;2725;p37">
              <a:extLst>
                <a:ext uri="{FF2B5EF4-FFF2-40B4-BE49-F238E27FC236}">
                  <a16:creationId xmlns:a16="http://schemas.microsoft.com/office/drawing/2014/main" xmlns="" id="{686E7E41-8979-494C-92E5-C41C284A92DC}"/>
                </a:ext>
              </a:extLst>
            </p:cNvPr>
            <p:cNvSpPr/>
            <p:nvPr/>
          </p:nvSpPr>
          <p:spPr>
            <a:xfrm>
              <a:off x="5925738" y="3745773"/>
              <a:ext cx="96916" cy="141862"/>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3" name="Google Shape;2726;p37">
              <a:extLst>
                <a:ext uri="{FF2B5EF4-FFF2-40B4-BE49-F238E27FC236}">
                  <a16:creationId xmlns:a16="http://schemas.microsoft.com/office/drawing/2014/main" xmlns="" id="{F51E572F-E282-408E-B1FC-3DCE00C576E4}"/>
                </a:ext>
              </a:extLst>
            </p:cNvPr>
            <p:cNvSpPr/>
            <p:nvPr/>
          </p:nvSpPr>
          <p:spPr>
            <a:xfrm>
              <a:off x="5972396" y="3502859"/>
              <a:ext cx="158142" cy="174304"/>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394" name="Google Shape;2727;p37">
              <a:extLst>
                <a:ext uri="{FF2B5EF4-FFF2-40B4-BE49-F238E27FC236}">
                  <a16:creationId xmlns:a16="http://schemas.microsoft.com/office/drawing/2014/main" xmlns="" id="{6C29E388-2748-4E0D-88DE-122E1ABECEC9}"/>
                </a:ext>
              </a:extLst>
            </p:cNvPr>
            <p:cNvGrpSpPr/>
            <p:nvPr/>
          </p:nvGrpSpPr>
          <p:grpSpPr>
            <a:xfrm>
              <a:off x="3871486" y="368362"/>
              <a:ext cx="330894" cy="250785"/>
              <a:chOff x="6621095" y="1452181"/>
              <a:chExt cx="330894" cy="250785"/>
            </a:xfrm>
          </p:grpSpPr>
          <p:sp>
            <p:nvSpPr>
              <p:cNvPr id="411" name="Google Shape;2728;p37">
                <a:extLst>
                  <a:ext uri="{FF2B5EF4-FFF2-40B4-BE49-F238E27FC236}">
                    <a16:creationId xmlns:a16="http://schemas.microsoft.com/office/drawing/2014/main" xmlns="" id="{FAC8F646-9A67-4350-952D-8067AB86A627}"/>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2" name="Google Shape;2729;p37">
                <a:extLst>
                  <a:ext uri="{FF2B5EF4-FFF2-40B4-BE49-F238E27FC236}">
                    <a16:creationId xmlns:a16="http://schemas.microsoft.com/office/drawing/2014/main" xmlns="" id="{5C2FACCE-0A26-443D-B029-EEE406536ECD}"/>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3" name="Google Shape;2730;p37">
                <a:extLst>
                  <a:ext uri="{FF2B5EF4-FFF2-40B4-BE49-F238E27FC236}">
                    <a16:creationId xmlns:a16="http://schemas.microsoft.com/office/drawing/2014/main" xmlns="" id="{47024DA5-07A8-4064-A2DD-55EBA960B6B4}"/>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4" name="Google Shape;2731;p37">
                <a:extLst>
                  <a:ext uri="{FF2B5EF4-FFF2-40B4-BE49-F238E27FC236}">
                    <a16:creationId xmlns:a16="http://schemas.microsoft.com/office/drawing/2014/main" xmlns="" id="{857AE067-D6DF-4480-9DEB-C744D63B9D4C}"/>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5" name="Google Shape;2732;p37">
                <a:extLst>
                  <a:ext uri="{FF2B5EF4-FFF2-40B4-BE49-F238E27FC236}">
                    <a16:creationId xmlns:a16="http://schemas.microsoft.com/office/drawing/2014/main" xmlns="" id="{24D7B591-2249-49F7-A904-EEBDAE5D87E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95" name="Google Shape;2733;p37">
              <a:extLst>
                <a:ext uri="{FF2B5EF4-FFF2-40B4-BE49-F238E27FC236}">
                  <a16:creationId xmlns:a16="http://schemas.microsoft.com/office/drawing/2014/main" xmlns="" id="{23833193-4EAF-44CE-93AD-DDE5C2C2B8CA}"/>
                </a:ext>
              </a:extLst>
            </p:cNvPr>
            <p:cNvGrpSpPr/>
            <p:nvPr/>
          </p:nvGrpSpPr>
          <p:grpSpPr>
            <a:xfrm>
              <a:off x="4704106" y="852569"/>
              <a:ext cx="330894" cy="250785"/>
              <a:chOff x="6621095" y="1452181"/>
              <a:chExt cx="330894" cy="250785"/>
            </a:xfrm>
          </p:grpSpPr>
          <p:sp>
            <p:nvSpPr>
              <p:cNvPr id="406" name="Google Shape;2734;p37">
                <a:extLst>
                  <a:ext uri="{FF2B5EF4-FFF2-40B4-BE49-F238E27FC236}">
                    <a16:creationId xmlns:a16="http://schemas.microsoft.com/office/drawing/2014/main" xmlns="" id="{41AA3988-FF28-4E16-8AA6-63529BE85732}"/>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7" name="Google Shape;2735;p37">
                <a:extLst>
                  <a:ext uri="{FF2B5EF4-FFF2-40B4-BE49-F238E27FC236}">
                    <a16:creationId xmlns:a16="http://schemas.microsoft.com/office/drawing/2014/main" xmlns="" id="{9B1F3E4B-D1FF-46F6-B0A9-91553266F51A}"/>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8" name="Google Shape;2736;p37">
                <a:extLst>
                  <a:ext uri="{FF2B5EF4-FFF2-40B4-BE49-F238E27FC236}">
                    <a16:creationId xmlns:a16="http://schemas.microsoft.com/office/drawing/2014/main" xmlns="" id="{E5B7F3E4-2CF6-48A8-A839-DC887F9473C8}"/>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9" name="Google Shape;2737;p37">
                <a:extLst>
                  <a:ext uri="{FF2B5EF4-FFF2-40B4-BE49-F238E27FC236}">
                    <a16:creationId xmlns:a16="http://schemas.microsoft.com/office/drawing/2014/main" xmlns="" id="{25EA5AC7-3A35-485A-BF7A-101723F27C74}"/>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0" name="Google Shape;2738;p37">
                <a:extLst>
                  <a:ext uri="{FF2B5EF4-FFF2-40B4-BE49-F238E27FC236}">
                    <a16:creationId xmlns:a16="http://schemas.microsoft.com/office/drawing/2014/main" xmlns="" id="{CCD93617-2042-4A80-BD41-B6975DB8FD74}"/>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396" name="Google Shape;2739;p37">
              <a:extLst>
                <a:ext uri="{FF2B5EF4-FFF2-40B4-BE49-F238E27FC236}">
                  <a16:creationId xmlns:a16="http://schemas.microsoft.com/office/drawing/2014/main" xmlns="" id="{A67F91AE-8B4C-468E-9E9F-8CBBFBC28451}"/>
                </a:ext>
              </a:extLst>
            </p:cNvPr>
            <p:cNvSpPr/>
            <p:nvPr/>
          </p:nvSpPr>
          <p:spPr>
            <a:xfrm>
              <a:off x="5005135" y="663654"/>
              <a:ext cx="157949" cy="441664"/>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7" name="Google Shape;2740;p37">
              <a:extLst>
                <a:ext uri="{FF2B5EF4-FFF2-40B4-BE49-F238E27FC236}">
                  <a16:creationId xmlns:a16="http://schemas.microsoft.com/office/drawing/2014/main" xmlns="" id="{EE18D643-4D8E-4995-A106-D2B8F344024D}"/>
                </a:ext>
              </a:extLst>
            </p:cNvPr>
            <p:cNvSpPr/>
            <p:nvPr/>
          </p:nvSpPr>
          <p:spPr>
            <a:xfrm>
              <a:off x="5078203" y="660182"/>
              <a:ext cx="90963" cy="123358"/>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398" name="Google Shape;2741;p37">
              <a:extLst>
                <a:ext uri="{FF2B5EF4-FFF2-40B4-BE49-F238E27FC236}">
                  <a16:creationId xmlns:a16="http://schemas.microsoft.com/office/drawing/2014/main" xmlns="" id="{5DA1CAF5-C3C1-4E1E-8A61-E854E4EEC5E1}"/>
                </a:ext>
              </a:extLst>
            </p:cNvPr>
            <p:cNvGrpSpPr/>
            <p:nvPr/>
          </p:nvGrpSpPr>
          <p:grpSpPr>
            <a:xfrm flipH="1">
              <a:off x="2446567" y="1414370"/>
              <a:ext cx="298963" cy="226660"/>
              <a:chOff x="6621095" y="1452181"/>
              <a:chExt cx="330894" cy="250785"/>
            </a:xfrm>
          </p:grpSpPr>
          <p:sp>
            <p:nvSpPr>
              <p:cNvPr id="401" name="Google Shape;2742;p37">
                <a:extLst>
                  <a:ext uri="{FF2B5EF4-FFF2-40B4-BE49-F238E27FC236}">
                    <a16:creationId xmlns:a16="http://schemas.microsoft.com/office/drawing/2014/main" xmlns="" id="{2F0FD122-1DCA-43F0-986F-A22A6CF46934}"/>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2" name="Google Shape;2743;p37">
                <a:extLst>
                  <a:ext uri="{FF2B5EF4-FFF2-40B4-BE49-F238E27FC236}">
                    <a16:creationId xmlns:a16="http://schemas.microsoft.com/office/drawing/2014/main" xmlns="" id="{CD8E6125-E1F8-4954-807C-C85643785446}"/>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3" name="Google Shape;2744;p37">
                <a:extLst>
                  <a:ext uri="{FF2B5EF4-FFF2-40B4-BE49-F238E27FC236}">
                    <a16:creationId xmlns:a16="http://schemas.microsoft.com/office/drawing/2014/main" xmlns="" id="{5C65BF40-3217-477D-8D57-EC6163316B0D}"/>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4" name="Google Shape;2745;p37">
                <a:extLst>
                  <a:ext uri="{FF2B5EF4-FFF2-40B4-BE49-F238E27FC236}">
                    <a16:creationId xmlns:a16="http://schemas.microsoft.com/office/drawing/2014/main" xmlns="" id="{50D3667D-A063-4345-BEF6-9BC79B7E8592}"/>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5" name="Google Shape;2746;p37">
                <a:extLst>
                  <a:ext uri="{FF2B5EF4-FFF2-40B4-BE49-F238E27FC236}">
                    <a16:creationId xmlns:a16="http://schemas.microsoft.com/office/drawing/2014/main" xmlns="" id="{961C838B-D3AA-46C4-9DB6-CD0B6283D71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399" name="Google Shape;2747;p37">
              <a:extLst>
                <a:ext uri="{FF2B5EF4-FFF2-40B4-BE49-F238E27FC236}">
                  <a16:creationId xmlns:a16="http://schemas.microsoft.com/office/drawing/2014/main" xmlns="" id="{E688923B-FD28-4BC2-AD26-F18049DFBADA}"/>
                </a:ext>
              </a:extLst>
            </p:cNvPr>
            <p:cNvSpPr/>
            <p:nvPr/>
          </p:nvSpPr>
          <p:spPr>
            <a:xfrm>
              <a:off x="2329846" y="1241863"/>
              <a:ext cx="143174" cy="402337"/>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0" name="Google Shape;2748;p37">
              <a:extLst>
                <a:ext uri="{FF2B5EF4-FFF2-40B4-BE49-F238E27FC236}">
                  <a16:creationId xmlns:a16="http://schemas.microsoft.com/office/drawing/2014/main" xmlns="" id="{5B7C98C6-4A78-47F3-8730-CDE8D5F16B6F}"/>
                </a:ext>
              </a:extLst>
            </p:cNvPr>
            <p:cNvSpPr/>
            <p:nvPr/>
          </p:nvSpPr>
          <p:spPr>
            <a:xfrm>
              <a:off x="2323859" y="1237315"/>
              <a:ext cx="82772" cy="112806"/>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23" name="Google Shape;2749;p37">
            <a:extLst>
              <a:ext uri="{FF2B5EF4-FFF2-40B4-BE49-F238E27FC236}">
                <a16:creationId xmlns:a16="http://schemas.microsoft.com/office/drawing/2014/main" xmlns="" id="{D2B5F308-A4A0-4D91-83E5-D1B7AD05EB33}"/>
              </a:ext>
            </a:extLst>
          </p:cNvPr>
          <p:cNvGrpSpPr/>
          <p:nvPr/>
        </p:nvGrpSpPr>
        <p:grpSpPr>
          <a:xfrm>
            <a:off x="3147833" y="4553294"/>
            <a:ext cx="1603959" cy="1779061"/>
            <a:chOff x="2152750" y="190500"/>
            <a:chExt cx="4293756" cy="4762499"/>
          </a:xfrm>
        </p:grpSpPr>
        <p:sp>
          <p:nvSpPr>
            <p:cNvPr id="524" name="Google Shape;2750;p37">
              <a:extLst>
                <a:ext uri="{FF2B5EF4-FFF2-40B4-BE49-F238E27FC236}">
                  <a16:creationId xmlns:a16="http://schemas.microsoft.com/office/drawing/2014/main" xmlns="" id="{727E3EC5-5F00-41C7-88FA-E3F22EB4B472}"/>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5" name="Google Shape;2751;p37">
              <a:extLst>
                <a:ext uri="{FF2B5EF4-FFF2-40B4-BE49-F238E27FC236}">
                  <a16:creationId xmlns:a16="http://schemas.microsoft.com/office/drawing/2014/main" xmlns="" id="{A4D7E94F-311A-49F0-B1B6-D2D18C972FE9}"/>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6" name="Google Shape;2752;p37">
              <a:extLst>
                <a:ext uri="{FF2B5EF4-FFF2-40B4-BE49-F238E27FC236}">
                  <a16:creationId xmlns:a16="http://schemas.microsoft.com/office/drawing/2014/main" xmlns="" id="{BADF78D8-0530-4A6E-9450-266B1C45CEBF}"/>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7" name="Google Shape;2753;p37">
              <a:extLst>
                <a:ext uri="{FF2B5EF4-FFF2-40B4-BE49-F238E27FC236}">
                  <a16:creationId xmlns:a16="http://schemas.microsoft.com/office/drawing/2014/main" xmlns="" id="{FF343A99-9B71-4FE9-BECE-14729419644F}"/>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8" name="Google Shape;2754;p37">
              <a:extLst>
                <a:ext uri="{FF2B5EF4-FFF2-40B4-BE49-F238E27FC236}">
                  <a16:creationId xmlns:a16="http://schemas.microsoft.com/office/drawing/2014/main" xmlns="" id="{EA3640CE-377F-4DAA-A179-DC74578D6165}"/>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9" name="Google Shape;2755;p37">
              <a:extLst>
                <a:ext uri="{FF2B5EF4-FFF2-40B4-BE49-F238E27FC236}">
                  <a16:creationId xmlns:a16="http://schemas.microsoft.com/office/drawing/2014/main" xmlns="" id="{44E1BDD0-50FB-4304-A9F5-A59A0567BA91}"/>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0" name="Google Shape;2756;p37">
              <a:extLst>
                <a:ext uri="{FF2B5EF4-FFF2-40B4-BE49-F238E27FC236}">
                  <a16:creationId xmlns:a16="http://schemas.microsoft.com/office/drawing/2014/main" xmlns="" id="{28CEAD2D-EC4E-4DDD-949C-DA15AFE5C81A}"/>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1" name="Google Shape;2757;p37">
              <a:extLst>
                <a:ext uri="{FF2B5EF4-FFF2-40B4-BE49-F238E27FC236}">
                  <a16:creationId xmlns:a16="http://schemas.microsoft.com/office/drawing/2014/main" xmlns="" id="{F41CBEFD-2BF0-4AE5-A2AC-177AB5477884}"/>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2" name="Google Shape;2758;p37">
              <a:extLst>
                <a:ext uri="{FF2B5EF4-FFF2-40B4-BE49-F238E27FC236}">
                  <a16:creationId xmlns:a16="http://schemas.microsoft.com/office/drawing/2014/main" xmlns="" id="{CFF868D4-44E4-4508-99A9-84CD56B5A321}"/>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3" name="Google Shape;2759;p37">
              <a:extLst>
                <a:ext uri="{FF2B5EF4-FFF2-40B4-BE49-F238E27FC236}">
                  <a16:creationId xmlns:a16="http://schemas.microsoft.com/office/drawing/2014/main" xmlns="" id="{ECAA27B2-40D2-4773-8205-DAD9C6EC1637}"/>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4" name="Google Shape;2760;p37">
              <a:extLst>
                <a:ext uri="{FF2B5EF4-FFF2-40B4-BE49-F238E27FC236}">
                  <a16:creationId xmlns:a16="http://schemas.microsoft.com/office/drawing/2014/main" xmlns="" id="{7B438065-1417-4794-9048-B19D31173026}"/>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5" name="Google Shape;2761;p37">
              <a:extLst>
                <a:ext uri="{FF2B5EF4-FFF2-40B4-BE49-F238E27FC236}">
                  <a16:creationId xmlns:a16="http://schemas.microsoft.com/office/drawing/2014/main" xmlns="" id="{D05B1F41-978F-4FDA-AE99-C51C2CEE3CF9}"/>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6" name="Google Shape;2762;p37">
              <a:extLst>
                <a:ext uri="{FF2B5EF4-FFF2-40B4-BE49-F238E27FC236}">
                  <a16:creationId xmlns:a16="http://schemas.microsoft.com/office/drawing/2014/main" xmlns="" id="{19ADC83F-65C6-43ED-8B4B-B21D784C20C8}"/>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7" name="Google Shape;2763;p37">
              <a:extLst>
                <a:ext uri="{FF2B5EF4-FFF2-40B4-BE49-F238E27FC236}">
                  <a16:creationId xmlns:a16="http://schemas.microsoft.com/office/drawing/2014/main" xmlns="" id="{034ED98E-FBDF-4F75-A67C-B97C2FD0CD2E}"/>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8" name="Google Shape;2764;p37">
              <a:extLst>
                <a:ext uri="{FF2B5EF4-FFF2-40B4-BE49-F238E27FC236}">
                  <a16:creationId xmlns:a16="http://schemas.microsoft.com/office/drawing/2014/main" xmlns="" id="{934158DA-BED1-492D-9EA8-4524EA7061FA}"/>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9" name="Google Shape;2765;p37">
              <a:extLst>
                <a:ext uri="{FF2B5EF4-FFF2-40B4-BE49-F238E27FC236}">
                  <a16:creationId xmlns:a16="http://schemas.microsoft.com/office/drawing/2014/main" xmlns="" id="{9A961C6D-D6BD-4D92-A7D6-25AEFA48F104}"/>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0" name="Google Shape;2766;p37">
              <a:extLst>
                <a:ext uri="{FF2B5EF4-FFF2-40B4-BE49-F238E27FC236}">
                  <a16:creationId xmlns:a16="http://schemas.microsoft.com/office/drawing/2014/main" xmlns="" id="{E06AC478-B19A-4E64-84D0-132C331250F0}"/>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1" name="Google Shape;2767;p37">
              <a:extLst>
                <a:ext uri="{FF2B5EF4-FFF2-40B4-BE49-F238E27FC236}">
                  <a16:creationId xmlns:a16="http://schemas.microsoft.com/office/drawing/2014/main" xmlns="" id="{4ACC6B27-D1EC-415D-B81F-ECE9C67B7C1B}"/>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2" name="Google Shape;2768;p37">
              <a:extLst>
                <a:ext uri="{FF2B5EF4-FFF2-40B4-BE49-F238E27FC236}">
                  <a16:creationId xmlns:a16="http://schemas.microsoft.com/office/drawing/2014/main" xmlns="" id="{888937E0-DC40-4A81-A0D8-F1B2E39AF0B0}"/>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3" name="Google Shape;2769;p37">
              <a:extLst>
                <a:ext uri="{FF2B5EF4-FFF2-40B4-BE49-F238E27FC236}">
                  <a16:creationId xmlns:a16="http://schemas.microsoft.com/office/drawing/2014/main" xmlns="" id="{619F56F2-A763-4B93-9A94-103DDFC81EC3}"/>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4" name="Google Shape;2770;p37">
              <a:extLst>
                <a:ext uri="{FF2B5EF4-FFF2-40B4-BE49-F238E27FC236}">
                  <a16:creationId xmlns:a16="http://schemas.microsoft.com/office/drawing/2014/main" xmlns="" id="{2B7B8029-6EF2-41A7-B47E-6FB1371B11A6}"/>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5" name="Google Shape;2771;p37">
              <a:extLst>
                <a:ext uri="{FF2B5EF4-FFF2-40B4-BE49-F238E27FC236}">
                  <a16:creationId xmlns:a16="http://schemas.microsoft.com/office/drawing/2014/main" xmlns="" id="{938AB363-22C5-4F3D-9C77-442AE07B9AF2}"/>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6" name="Google Shape;2772;p37">
              <a:extLst>
                <a:ext uri="{FF2B5EF4-FFF2-40B4-BE49-F238E27FC236}">
                  <a16:creationId xmlns:a16="http://schemas.microsoft.com/office/drawing/2014/main" xmlns="" id="{263C7669-F886-49C2-B1DE-43D259D391B2}"/>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7" name="Google Shape;2773;p37">
              <a:extLst>
                <a:ext uri="{FF2B5EF4-FFF2-40B4-BE49-F238E27FC236}">
                  <a16:creationId xmlns:a16="http://schemas.microsoft.com/office/drawing/2014/main" xmlns="" id="{217F4B35-B254-40C6-9A37-818837680B63}"/>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8" name="Google Shape;2774;p37">
              <a:extLst>
                <a:ext uri="{FF2B5EF4-FFF2-40B4-BE49-F238E27FC236}">
                  <a16:creationId xmlns:a16="http://schemas.microsoft.com/office/drawing/2014/main" xmlns="" id="{47C4D26F-4B8B-48FB-B09E-39CBB45A57E8}"/>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9" name="Google Shape;2775;p37">
              <a:extLst>
                <a:ext uri="{FF2B5EF4-FFF2-40B4-BE49-F238E27FC236}">
                  <a16:creationId xmlns:a16="http://schemas.microsoft.com/office/drawing/2014/main" xmlns="" id="{3372FB5E-F420-4568-895C-9D33F80A236C}"/>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0" name="Google Shape;2776;p37">
              <a:extLst>
                <a:ext uri="{FF2B5EF4-FFF2-40B4-BE49-F238E27FC236}">
                  <a16:creationId xmlns:a16="http://schemas.microsoft.com/office/drawing/2014/main" xmlns="" id="{C849F851-B5E7-4FDB-B8E8-D00D0966259F}"/>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1" name="Google Shape;2777;p37">
              <a:extLst>
                <a:ext uri="{FF2B5EF4-FFF2-40B4-BE49-F238E27FC236}">
                  <a16:creationId xmlns:a16="http://schemas.microsoft.com/office/drawing/2014/main" xmlns="" id="{B33880CF-9846-4E16-B3E6-0A30AC35F383}"/>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2" name="Google Shape;2778;p37">
              <a:extLst>
                <a:ext uri="{FF2B5EF4-FFF2-40B4-BE49-F238E27FC236}">
                  <a16:creationId xmlns:a16="http://schemas.microsoft.com/office/drawing/2014/main" xmlns="" id="{64F21AB1-622C-4F96-9C08-46297DA70995}"/>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3" name="Google Shape;2779;p37">
              <a:extLst>
                <a:ext uri="{FF2B5EF4-FFF2-40B4-BE49-F238E27FC236}">
                  <a16:creationId xmlns:a16="http://schemas.microsoft.com/office/drawing/2014/main" xmlns="" id="{B473A0EE-6F92-419D-A3C3-4C0789D254B0}"/>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4" name="Google Shape;2780;p37">
              <a:extLst>
                <a:ext uri="{FF2B5EF4-FFF2-40B4-BE49-F238E27FC236}">
                  <a16:creationId xmlns:a16="http://schemas.microsoft.com/office/drawing/2014/main" xmlns="" id="{F39FF25E-E842-474C-96CF-894DC194B23D}"/>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5" name="Google Shape;2781;p37">
              <a:extLst>
                <a:ext uri="{FF2B5EF4-FFF2-40B4-BE49-F238E27FC236}">
                  <a16:creationId xmlns:a16="http://schemas.microsoft.com/office/drawing/2014/main" xmlns="" id="{E4F32C26-BA30-4E1C-81AE-C3585CC079B3}"/>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6" name="Google Shape;2782;p37">
              <a:extLst>
                <a:ext uri="{FF2B5EF4-FFF2-40B4-BE49-F238E27FC236}">
                  <a16:creationId xmlns:a16="http://schemas.microsoft.com/office/drawing/2014/main" xmlns="" id="{57A37371-23D8-4C3A-9465-976AB9B45D0E}"/>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7" name="Google Shape;2783;p37">
              <a:extLst>
                <a:ext uri="{FF2B5EF4-FFF2-40B4-BE49-F238E27FC236}">
                  <a16:creationId xmlns:a16="http://schemas.microsoft.com/office/drawing/2014/main" xmlns="" id="{708FEAD7-D322-4BF6-9962-DFDBA49814D0}"/>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8" name="Google Shape;2784;p37">
              <a:extLst>
                <a:ext uri="{FF2B5EF4-FFF2-40B4-BE49-F238E27FC236}">
                  <a16:creationId xmlns:a16="http://schemas.microsoft.com/office/drawing/2014/main" xmlns="" id="{F5134401-A5E3-4496-9631-8691D6294ED0}"/>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9" name="Google Shape;2785;p37">
              <a:extLst>
                <a:ext uri="{FF2B5EF4-FFF2-40B4-BE49-F238E27FC236}">
                  <a16:creationId xmlns:a16="http://schemas.microsoft.com/office/drawing/2014/main" xmlns="" id="{16B17AF8-5E12-4BD1-B12A-A48A20439F33}"/>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0" name="Google Shape;2786;p37">
              <a:extLst>
                <a:ext uri="{FF2B5EF4-FFF2-40B4-BE49-F238E27FC236}">
                  <a16:creationId xmlns:a16="http://schemas.microsoft.com/office/drawing/2014/main" xmlns="" id="{A329DA45-53F5-4AEF-8EF8-36C6EF7EE4E5}"/>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1" name="Google Shape;2787;p37">
              <a:extLst>
                <a:ext uri="{FF2B5EF4-FFF2-40B4-BE49-F238E27FC236}">
                  <a16:creationId xmlns:a16="http://schemas.microsoft.com/office/drawing/2014/main" xmlns="" id="{F9209947-68EB-4FF8-A01A-7E1C48A476A2}"/>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2" name="Google Shape;2788;p37">
              <a:extLst>
                <a:ext uri="{FF2B5EF4-FFF2-40B4-BE49-F238E27FC236}">
                  <a16:creationId xmlns:a16="http://schemas.microsoft.com/office/drawing/2014/main" xmlns="" id="{634EF3F1-2F15-4666-A7AE-3F535EE89120}"/>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3" name="Google Shape;2789;p37">
              <a:extLst>
                <a:ext uri="{FF2B5EF4-FFF2-40B4-BE49-F238E27FC236}">
                  <a16:creationId xmlns:a16="http://schemas.microsoft.com/office/drawing/2014/main" xmlns="" id="{E835E0F0-EE23-4260-9ACF-5E3DCB0F6C1B}"/>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4" name="Google Shape;2790;p37">
              <a:extLst>
                <a:ext uri="{FF2B5EF4-FFF2-40B4-BE49-F238E27FC236}">
                  <a16:creationId xmlns:a16="http://schemas.microsoft.com/office/drawing/2014/main" xmlns="" id="{244BC2E4-7288-45BD-A818-121356651FB8}"/>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5" name="Google Shape;2791;p37">
              <a:extLst>
                <a:ext uri="{FF2B5EF4-FFF2-40B4-BE49-F238E27FC236}">
                  <a16:creationId xmlns:a16="http://schemas.microsoft.com/office/drawing/2014/main" xmlns="" id="{95A3544B-F784-414B-B355-568869DAEB24}"/>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6" name="Google Shape;2792;p37">
              <a:extLst>
                <a:ext uri="{FF2B5EF4-FFF2-40B4-BE49-F238E27FC236}">
                  <a16:creationId xmlns:a16="http://schemas.microsoft.com/office/drawing/2014/main" xmlns="" id="{5D3072A1-5778-42CF-9488-0DF9883D9D19}"/>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7" name="Google Shape;2793;p37">
              <a:extLst>
                <a:ext uri="{FF2B5EF4-FFF2-40B4-BE49-F238E27FC236}">
                  <a16:creationId xmlns:a16="http://schemas.microsoft.com/office/drawing/2014/main" xmlns="" id="{2E466EC7-0824-45F6-A392-55A6F526F940}"/>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8" name="Google Shape;2794;p37">
              <a:extLst>
                <a:ext uri="{FF2B5EF4-FFF2-40B4-BE49-F238E27FC236}">
                  <a16:creationId xmlns:a16="http://schemas.microsoft.com/office/drawing/2014/main" xmlns="" id="{8C33E441-C3B9-4810-8838-E57A5A8A1DF1}"/>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9" name="Google Shape;2795;p37">
              <a:extLst>
                <a:ext uri="{FF2B5EF4-FFF2-40B4-BE49-F238E27FC236}">
                  <a16:creationId xmlns:a16="http://schemas.microsoft.com/office/drawing/2014/main" xmlns="" id="{7EDE02C5-6964-4C02-832D-EB3EAB37C989}"/>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0" name="Google Shape;2796;p37">
              <a:extLst>
                <a:ext uri="{FF2B5EF4-FFF2-40B4-BE49-F238E27FC236}">
                  <a16:creationId xmlns:a16="http://schemas.microsoft.com/office/drawing/2014/main" xmlns="" id="{B4F8914F-5A20-4876-9E60-4E7FFFC89467}"/>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1" name="Google Shape;2797;p37">
              <a:extLst>
                <a:ext uri="{FF2B5EF4-FFF2-40B4-BE49-F238E27FC236}">
                  <a16:creationId xmlns:a16="http://schemas.microsoft.com/office/drawing/2014/main" xmlns="" id="{B081F484-B63D-4A9F-9B6A-7E8EA9AFDDA4}"/>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2" name="Google Shape;2798;p37">
              <a:extLst>
                <a:ext uri="{FF2B5EF4-FFF2-40B4-BE49-F238E27FC236}">
                  <a16:creationId xmlns:a16="http://schemas.microsoft.com/office/drawing/2014/main" xmlns="" id="{B89C5FCC-88DF-4BE8-89FE-22177765D6C5}"/>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3" name="Google Shape;2799;p37">
              <a:extLst>
                <a:ext uri="{FF2B5EF4-FFF2-40B4-BE49-F238E27FC236}">
                  <a16:creationId xmlns:a16="http://schemas.microsoft.com/office/drawing/2014/main" xmlns="" id="{68215B49-EAA9-4E01-98BA-B7B78773EAD9}"/>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4" name="Google Shape;2800;p37">
              <a:extLst>
                <a:ext uri="{FF2B5EF4-FFF2-40B4-BE49-F238E27FC236}">
                  <a16:creationId xmlns:a16="http://schemas.microsoft.com/office/drawing/2014/main" xmlns="" id="{79069351-8F14-4DD7-AAF8-A7AD6F3E95DD}"/>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5" name="Google Shape;2801;p37">
              <a:extLst>
                <a:ext uri="{FF2B5EF4-FFF2-40B4-BE49-F238E27FC236}">
                  <a16:creationId xmlns:a16="http://schemas.microsoft.com/office/drawing/2014/main" xmlns="" id="{006BA69F-ECF5-422A-9AF8-685F731D740E}"/>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6" name="Google Shape;2802;p37">
              <a:extLst>
                <a:ext uri="{FF2B5EF4-FFF2-40B4-BE49-F238E27FC236}">
                  <a16:creationId xmlns:a16="http://schemas.microsoft.com/office/drawing/2014/main" xmlns="" id="{9E0E2A53-D495-471B-987C-C83CBF0A3BDE}"/>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7" name="Google Shape;2803;p37">
              <a:extLst>
                <a:ext uri="{FF2B5EF4-FFF2-40B4-BE49-F238E27FC236}">
                  <a16:creationId xmlns:a16="http://schemas.microsoft.com/office/drawing/2014/main" xmlns="" id="{D8122F10-30A7-47C0-B605-232B2AA3D468}"/>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8" name="Google Shape;2804;p37">
              <a:extLst>
                <a:ext uri="{FF2B5EF4-FFF2-40B4-BE49-F238E27FC236}">
                  <a16:creationId xmlns:a16="http://schemas.microsoft.com/office/drawing/2014/main" xmlns="" id="{624EA272-604F-4B0F-B1F5-91CAF82D5961}"/>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9" name="Google Shape;2805;p37">
              <a:extLst>
                <a:ext uri="{FF2B5EF4-FFF2-40B4-BE49-F238E27FC236}">
                  <a16:creationId xmlns:a16="http://schemas.microsoft.com/office/drawing/2014/main" xmlns="" id="{390EDE82-FF86-4ACD-971A-7B54832A927E}"/>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0" name="Google Shape;2806;p37">
              <a:extLst>
                <a:ext uri="{FF2B5EF4-FFF2-40B4-BE49-F238E27FC236}">
                  <a16:creationId xmlns:a16="http://schemas.microsoft.com/office/drawing/2014/main" xmlns="" id="{CD0D8DE6-A95F-4999-980D-D7038ABC3B4B}"/>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1" name="Google Shape;2807;p37">
              <a:extLst>
                <a:ext uri="{FF2B5EF4-FFF2-40B4-BE49-F238E27FC236}">
                  <a16:creationId xmlns:a16="http://schemas.microsoft.com/office/drawing/2014/main" xmlns="" id="{F1E01E61-DCE1-45BA-AA7F-71A217994BF4}"/>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2" name="Google Shape;2808;p37">
              <a:extLst>
                <a:ext uri="{FF2B5EF4-FFF2-40B4-BE49-F238E27FC236}">
                  <a16:creationId xmlns:a16="http://schemas.microsoft.com/office/drawing/2014/main" xmlns="" id="{11BB3CAD-0D56-4BA2-AEE8-934135309893}"/>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3" name="Google Shape;2809;p37">
              <a:extLst>
                <a:ext uri="{FF2B5EF4-FFF2-40B4-BE49-F238E27FC236}">
                  <a16:creationId xmlns:a16="http://schemas.microsoft.com/office/drawing/2014/main" xmlns="" id="{6343276F-1FB1-4478-A340-A76762DFAA32}"/>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4" name="Google Shape;2810;p37">
              <a:extLst>
                <a:ext uri="{FF2B5EF4-FFF2-40B4-BE49-F238E27FC236}">
                  <a16:creationId xmlns:a16="http://schemas.microsoft.com/office/drawing/2014/main" xmlns="" id="{DAF24313-5BC7-4D32-A35D-15D2B4999A66}"/>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5" name="Google Shape;2811;p37">
              <a:extLst>
                <a:ext uri="{FF2B5EF4-FFF2-40B4-BE49-F238E27FC236}">
                  <a16:creationId xmlns:a16="http://schemas.microsoft.com/office/drawing/2014/main" xmlns="" id="{AFBDE78C-A4D6-4B04-84EC-04F371560B4A}"/>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6" name="Google Shape;2812;p37">
              <a:extLst>
                <a:ext uri="{FF2B5EF4-FFF2-40B4-BE49-F238E27FC236}">
                  <a16:creationId xmlns:a16="http://schemas.microsoft.com/office/drawing/2014/main" xmlns="" id="{206D90EA-8F30-4008-8460-4F1DCD6E763D}"/>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7" name="Google Shape;2813;p37">
              <a:extLst>
                <a:ext uri="{FF2B5EF4-FFF2-40B4-BE49-F238E27FC236}">
                  <a16:creationId xmlns:a16="http://schemas.microsoft.com/office/drawing/2014/main" xmlns="" id="{E72D695A-0F72-49F1-925A-F6A43DC14517}"/>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8" name="Google Shape;2814;p37">
              <a:extLst>
                <a:ext uri="{FF2B5EF4-FFF2-40B4-BE49-F238E27FC236}">
                  <a16:creationId xmlns:a16="http://schemas.microsoft.com/office/drawing/2014/main" xmlns="" id="{376EFDF2-0ACB-45CE-9386-352753A12C15}"/>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9" name="Google Shape;2815;p37">
              <a:extLst>
                <a:ext uri="{FF2B5EF4-FFF2-40B4-BE49-F238E27FC236}">
                  <a16:creationId xmlns:a16="http://schemas.microsoft.com/office/drawing/2014/main" xmlns="" id="{E0658579-3B34-4056-811B-6BA9840CCD53}"/>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0" name="Google Shape;2816;p37">
              <a:extLst>
                <a:ext uri="{FF2B5EF4-FFF2-40B4-BE49-F238E27FC236}">
                  <a16:creationId xmlns:a16="http://schemas.microsoft.com/office/drawing/2014/main" xmlns="" id="{0B3C1061-606E-408A-A474-349F5CF9AD02}"/>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1" name="Google Shape;2817;p37">
              <a:extLst>
                <a:ext uri="{FF2B5EF4-FFF2-40B4-BE49-F238E27FC236}">
                  <a16:creationId xmlns:a16="http://schemas.microsoft.com/office/drawing/2014/main" xmlns="" id="{089536A0-F33E-4469-A22B-A0E7F85EA635}"/>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2" name="Google Shape;2818;p37">
              <a:extLst>
                <a:ext uri="{FF2B5EF4-FFF2-40B4-BE49-F238E27FC236}">
                  <a16:creationId xmlns:a16="http://schemas.microsoft.com/office/drawing/2014/main" xmlns="" id="{7A85A160-AB36-47C4-8E54-966A38C48016}"/>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3" name="Google Shape;2819;p37">
              <a:extLst>
                <a:ext uri="{FF2B5EF4-FFF2-40B4-BE49-F238E27FC236}">
                  <a16:creationId xmlns:a16="http://schemas.microsoft.com/office/drawing/2014/main" xmlns="" id="{C858CB58-6288-4E47-80FD-B812908D45D6}"/>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4" name="Google Shape;2820;p37">
              <a:extLst>
                <a:ext uri="{FF2B5EF4-FFF2-40B4-BE49-F238E27FC236}">
                  <a16:creationId xmlns:a16="http://schemas.microsoft.com/office/drawing/2014/main" xmlns="" id="{76A37B90-6B25-4E5D-A00A-A633EF6F3A04}"/>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5" name="Google Shape;2821;p37">
              <a:extLst>
                <a:ext uri="{FF2B5EF4-FFF2-40B4-BE49-F238E27FC236}">
                  <a16:creationId xmlns:a16="http://schemas.microsoft.com/office/drawing/2014/main" xmlns="" id="{BD9CD136-D5C0-437B-AA04-E7762A237C3E}"/>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6" name="Google Shape;2822;p37">
              <a:extLst>
                <a:ext uri="{FF2B5EF4-FFF2-40B4-BE49-F238E27FC236}">
                  <a16:creationId xmlns:a16="http://schemas.microsoft.com/office/drawing/2014/main" xmlns="" id="{6313FD72-A865-4F98-8315-8D2EEAA955F1}"/>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7" name="Google Shape;2823;p37">
              <a:extLst>
                <a:ext uri="{FF2B5EF4-FFF2-40B4-BE49-F238E27FC236}">
                  <a16:creationId xmlns:a16="http://schemas.microsoft.com/office/drawing/2014/main" xmlns="" id="{D4D8C8DA-3DE1-44D3-A8F9-07F22F8D20D3}"/>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598" name="Google Shape;2824;p37">
              <a:extLst>
                <a:ext uri="{FF2B5EF4-FFF2-40B4-BE49-F238E27FC236}">
                  <a16:creationId xmlns:a16="http://schemas.microsoft.com/office/drawing/2014/main" xmlns="" id="{B401CD13-953B-49EB-93C4-F8517247D466}"/>
                </a:ext>
              </a:extLst>
            </p:cNvPr>
            <p:cNvGrpSpPr/>
            <p:nvPr/>
          </p:nvGrpSpPr>
          <p:grpSpPr>
            <a:xfrm>
              <a:off x="3923682" y="3244965"/>
              <a:ext cx="195764" cy="131404"/>
              <a:chOff x="5733332" y="4102215"/>
              <a:chExt cx="195764" cy="131404"/>
            </a:xfrm>
          </p:grpSpPr>
          <p:sp>
            <p:nvSpPr>
              <p:cNvPr id="623" name="Google Shape;2825;p37">
                <a:extLst>
                  <a:ext uri="{FF2B5EF4-FFF2-40B4-BE49-F238E27FC236}">
                    <a16:creationId xmlns:a16="http://schemas.microsoft.com/office/drawing/2014/main" xmlns="" id="{3240786B-B4B8-4CFD-B287-49DA4E24CD8B}"/>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4" name="Google Shape;2826;p37">
                <a:extLst>
                  <a:ext uri="{FF2B5EF4-FFF2-40B4-BE49-F238E27FC236}">
                    <a16:creationId xmlns:a16="http://schemas.microsoft.com/office/drawing/2014/main" xmlns="" id="{2742672B-8CB1-4B38-BCA0-2E441EDCD6E0}"/>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5" name="Google Shape;2827;p37">
                <a:extLst>
                  <a:ext uri="{FF2B5EF4-FFF2-40B4-BE49-F238E27FC236}">
                    <a16:creationId xmlns:a16="http://schemas.microsoft.com/office/drawing/2014/main" xmlns="" id="{65ADC903-83CE-432A-B111-AD0AE79907FC}"/>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6" name="Google Shape;2828;p37">
                <a:extLst>
                  <a:ext uri="{FF2B5EF4-FFF2-40B4-BE49-F238E27FC236}">
                    <a16:creationId xmlns:a16="http://schemas.microsoft.com/office/drawing/2014/main" xmlns="" id="{335CB37F-388A-418A-A111-33B166B86956}"/>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7" name="Google Shape;2829;p37">
                <a:extLst>
                  <a:ext uri="{FF2B5EF4-FFF2-40B4-BE49-F238E27FC236}">
                    <a16:creationId xmlns:a16="http://schemas.microsoft.com/office/drawing/2014/main" xmlns="" id="{3EECA8E8-560B-44FF-B003-8C0BB5DA7E83}"/>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8" name="Google Shape;2830;p37">
                <a:extLst>
                  <a:ext uri="{FF2B5EF4-FFF2-40B4-BE49-F238E27FC236}">
                    <a16:creationId xmlns:a16="http://schemas.microsoft.com/office/drawing/2014/main" xmlns="" id="{D628335F-A3DD-4064-BB13-9F2943088B52}"/>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9" name="Google Shape;2831;p37">
                <a:extLst>
                  <a:ext uri="{FF2B5EF4-FFF2-40B4-BE49-F238E27FC236}">
                    <a16:creationId xmlns:a16="http://schemas.microsoft.com/office/drawing/2014/main" xmlns="" id="{24DF3850-60BC-4625-B272-CE557B0DC54A}"/>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0" name="Google Shape;2832;p37">
                <a:extLst>
                  <a:ext uri="{FF2B5EF4-FFF2-40B4-BE49-F238E27FC236}">
                    <a16:creationId xmlns:a16="http://schemas.microsoft.com/office/drawing/2014/main" xmlns="" id="{49696CC6-E5E2-4BD7-A395-3E087D7D58CB}"/>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1" name="Google Shape;2833;p37">
                <a:extLst>
                  <a:ext uri="{FF2B5EF4-FFF2-40B4-BE49-F238E27FC236}">
                    <a16:creationId xmlns:a16="http://schemas.microsoft.com/office/drawing/2014/main" xmlns="" id="{8F9CFE76-C7C7-4139-B650-0EE750407FB1}"/>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99" name="Google Shape;2834;p37">
              <a:extLst>
                <a:ext uri="{FF2B5EF4-FFF2-40B4-BE49-F238E27FC236}">
                  <a16:creationId xmlns:a16="http://schemas.microsoft.com/office/drawing/2014/main" xmlns="" id="{2C964D6D-930A-4FF6-AE88-443FABB28954}"/>
                </a:ext>
              </a:extLst>
            </p:cNvPr>
            <p:cNvGrpSpPr/>
            <p:nvPr/>
          </p:nvGrpSpPr>
          <p:grpSpPr>
            <a:xfrm flipH="1">
              <a:off x="3829267" y="2465054"/>
              <a:ext cx="683694" cy="518573"/>
              <a:chOff x="6621095" y="1452181"/>
              <a:chExt cx="330894" cy="250785"/>
            </a:xfrm>
          </p:grpSpPr>
          <p:sp>
            <p:nvSpPr>
              <p:cNvPr id="618" name="Google Shape;2835;p37">
                <a:extLst>
                  <a:ext uri="{FF2B5EF4-FFF2-40B4-BE49-F238E27FC236}">
                    <a16:creationId xmlns:a16="http://schemas.microsoft.com/office/drawing/2014/main" xmlns="" id="{30BE600A-F0DB-46AC-A322-2205989D57CA}"/>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9" name="Google Shape;2836;p37">
                <a:extLst>
                  <a:ext uri="{FF2B5EF4-FFF2-40B4-BE49-F238E27FC236}">
                    <a16:creationId xmlns:a16="http://schemas.microsoft.com/office/drawing/2014/main" xmlns="" id="{9FA22F01-7F5D-4AB4-BDAC-5D99ADC4E499}"/>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0" name="Google Shape;2837;p37">
                <a:extLst>
                  <a:ext uri="{FF2B5EF4-FFF2-40B4-BE49-F238E27FC236}">
                    <a16:creationId xmlns:a16="http://schemas.microsoft.com/office/drawing/2014/main" xmlns="" id="{7CECEDE2-3A32-46A7-8B27-79E0F1A17BDA}"/>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1" name="Google Shape;2838;p37">
                <a:extLst>
                  <a:ext uri="{FF2B5EF4-FFF2-40B4-BE49-F238E27FC236}">
                    <a16:creationId xmlns:a16="http://schemas.microsoft.com/office/drawing/2014/main" xmlns="" id="{F14BE830-F7AC-4662-9738-CAEB99D59F0E}"/>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2" name="Google Shape;2839;p37">
                <a:extLst>
                  <a:ext uri="{FF2B5EF4-FFF2-40B4-BE49-F238E27FC236}">
                    <a16:creationId xmlns:a16="http://schemas.microsoft.com/office/drawing/2014/main" xmlns="" id="{64331CA0-D170-49D8-8082-6BC8CD817E29}"/>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600" name="Google Shape;2840;p37">
              <a:extLst>
                <a:ext uri="{FF2B5EF4-FFF2-40B4-BE49-F238E27FC236}">
                  <a16:creationId xmlns:a16="http://schemas.microsoft.com/office/drawing/2014/main" xmlns="" id="{00410C87-C9C4-4575-9678-547D4FF170BD}"/>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1" name="Google Shape;2841;p37">
              <a:extLst>
                <a:ext uri="{FF2B5EF4-FFF2-40B4-BE49-F238E27FC236}">
                  <a16:creationId xmlns:a16="http://schemas.microsoft.com/office/drawing/2014/main" xmlns="" id="{60DF1F6C-8162-4579-8D87-A80375029B3D}"/>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2" name="Google Shape;2842;p37">
              <a:extLst>
                <a:ext uri="{FF2B5EF4-FFF2-40B4-BE49-F238E27FC236}">
                  <a16:creationId xmlns:a16="http://schemas.microsoft.com/office/drawing/2014/main" xmlns="" id="{9C6D3A68-4B2E-4469-9096-22FA13BB7509}"/>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3" name="Google Shape;2843;p37">
              <a:extLst>
                <a:ext uri="{FF2B5EF4-FFF2-40B4-BE49-F238E27FC236}">
                  <a16:creationId xmlns:a16="http://schemas.microsoft.com/office/drawing/2014/main" xmlns="" id="{61BC48DC-8EA2-4301-8FCF-0B007315659D}"/>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4" name="Google Shape;2844;p37">
              <a:extLst>
                <a:ext uri="{FF2B5EF4-FFF2-40B4-BE49-F238E27FC236}">
                  <a16:creationId xmlns:a16="http://schemas.microsoft.com/office/drawing/2014/main" xmlns="" id="{C3C14F20-26A2-46B4-A863-1657BAE62B66}"/>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5" name="Google Shape;2845;p37">
              <a:extLst>
                <a:ext uri="{FF2B5EF4-FFF2-40B4-BE49-F238E27FC236}">
                  <a16:creationId xmlns:a16="http://schemas.microsoft.com/office/drawing/2014/main" xmlns="" id="{F739322E-5906-4FE3-B057-5F099F16B1A8}"/>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6" name="Google Shape;2846;p37">
              <a:extLst>
                <a:ext uri="{FF2B5EF4-FFF2-40B4-BE49-F238E27FC236}">
                  <a16:creationId xmlns:a16="http://schemas.microsoft.com/office/drawing/2014/main" xmlns="" id="{EFA6C22D-0B3D-4297-A3B7-3BEEAC7D29B9}"/>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7" name="Google Shape;2847;p37">
              <a:extLst>
                <a:ext uri="{FF2B5EF4-FFF2-40B4-BE49-F238E27FC236}">
                  <a16:creationId xmlns:a16="http://schemas.microsoft.com/office/drawing/2014/main" xmlns="" id="{C01B5EC5-AAB4-4C21-B60C-3C5686288A8C}"/>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8" name="Google Shape;2848;p37">
              <a:extLst>
                <a:ext uri="{FF2B5EF4-FFF2-40B4-BE49-F238E27FC236}">
                  <a16:creationId xmlns:a16="http://schemas.microsoft.com/office/drawing/2014/main" xmlns="" id="{3389F3B3-00D7-4148-9868-8858AAF9141F}"/>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9" name="Google Shape;2849;p37">
              <a:extLst>
                <a:ext uri="{FF2B5EF4-FFF2-40B4-BE49-F238E27FC236}">
                  <a16:creationId xmlns:a16="http://schemas.microsoft.com/office/drawing/2014/main" xmlns="" id="{B6C7EE75-C43D-4419-8E90-3CB33867B9E7}"/>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0" name="Google Shape;2850;p37">
              <a:extLst>
                <a:ext uri="{FF2B5EF4-FFF2-40B4-BE49-F238E27FC236}">
                  <a16:creationId xmlns:a16="http://schemas.microsoft.com/office/drawing/2014/main" xmlns="" id="{6838A856-7666-4EC7-B5ED-E9FD0C6CA51F}"/>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1" name="Google Shape;2851;p37">
              <a:extLst>
                <a:ext uri="{FF2B5EF4-FFF2-40B4-BE49-F238E27FC236}">
                  <a16:creationId xmlns:a16="http://schemas.microsoft.com/office/drawing/2014/main" xmlns="" id="{A2717373-1743-4CFD-97A7-9D6AC4770235}"/>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2" name="Google Shape;2852;p37">
              <a:extLst>
                <a:ext uri="{FF2B5EF4-FFF2-40B4-BE49-F238E27FC236}">
                  <a16:creationId xmlns:a16="http://schemas.microsoft.com/office/drawing/2014/main" xmlns="" id="{12432C5C-88C6-40FD-A907-8C19B9CB60EC}"/>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3" name="Google Shape;2853;p37">
              <a:extLst>
                <a:ext uri="{FF2B5EF4-FFF2-40B4-BE49-F238E27FC236}">
                  <a16:creationId xmlns:a16="http://schemas.microsoft.com/office/drawing/2014/main" xmlns="" id="{8AA6E6AC-8621-435A-AA10-6D13F71038DC}"/>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4" name="Google Shape;2854;p37">
              <a:extLst>
                <a:ext uri="{FF2B5EF4-FFF2-40B4-BE49-F238E27FC236}">
                  <a16:creationId xmlns:a16="http://schemas.microsoft.com/office/drawing/2014/main" xmlns="" id="{C0BF0692-0569-410C-BF39-A01E2E0C8A51}"/>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5" name="Google Shape;2855;p37">
              <a:extLst>
                <a:ext uri="{FF2B5EF4-FFF2-40B4-BE49-F238E27FC236}">
                  <a16:creationId xmlns:a16="http://schemas.microsoft.com/office/drawing/2014/main" xmlns="" id="{E388D3CC-DD9E-4602-8391-574442076230}"/>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6" name="Google Shape;2856;p37">
              <a:extLst>
                <a:ext uri="{FF2B5EF4-FFF2-40B4-BE49-F238E27FC236}">
                  <a16:creationId xmlns:a16="http://schemas.microsoft.com/office/drawing/2014/main" xmlns="" id="{167D4033-8F81-46BE-B403-482A13A385DE}"/>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7" name="Google Shape;2857;p37">
              <a:extLst>
                <a:ext uri="{FF2B5EF4-FFF2-40B4-BE49-F238E27FC236}">
                  <a16:creationId xmlns:a16="http://schemas.microsoft.com/office/drawing/2014/main" xmlns="" id="{15D75153-C6A0-4260-8AC8-785E4B4F8C4C}"/>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32" name="Google Shape;2858;p37">
            <a:extLst>
              <a:ext uri="{FF2B5EF4-FFF2-40B4-BE49-F238E27FC236}">
                <a16:creationId xmlns:a16="http://schemas.microsoft.com/office/drawing/2014/main" xmlns="" id="{C88CC7B2-9BC0-4121-9E71-8B99CF29E043}"/>
              </a:ext>
            </a:extLst>
          </p:cNvPr>
          <p:cNvGrpSpPr/>
          <p:nvPr/>
        </p:nvGrpSpPr>
        <p:grpSpPr>
          <a:xfrm>
            <a:off x="5462199" y="4243434"/>
            <a:ext cx="1870664" cy="2088922"/>
            <a:chOff x="2152775" y="305709"/>
            <a:chExt cx="4264823" cy="4762415"/>
          </a:xfrm>
        </p:grpSpPr>
        <p:grpSp>
          <p:nvGrpSpPr>
            <p:cNvPr id="633" name="Google Shape;2859;p37">
              <a:extLst>
                <a:ext uri="{FF2B5EF4-FFF2-40B4-BE49-F238E27FC236}">
                  <a16:creationId xmlns:a16="http://schemas.microsoft.com/office/drawing/2014/main" xmlns="" id="{A8937291-6526-4F2E-918F-6431DE0D5B29}"/>
                </a:ext>
              </a:extLst>
            </p:cNvPr>
            <p:cNvGrpSpPr/>
            <p:nvPr/>
          </p:nvGrpSpPr>
          <p:grpSpPr>
            <a:xfrm>
              <a:off x="2593845" y="3487641"/>
              <a:ext cx="936028" cy="696373"/>
              <a:chOff x="4403470" y="4229766"/>
              <a:chExt cx="936028" cy="696373"/>
            </a:xfrm>
          </p:grpSpPr>
          <p:sp>
            <p:nvSpPr>
              <p:cNvPr id="1136" name="Google Shape;2860;p37">
                <a:extLst>
                  <a:ext uri="{FF2B5EF4-FFF2-40B4-BE49-F238E27FC236}">
                    <a16:creationId xmlns:a16="http://schemas.microsoft.com/office/drawing/2014/main" xmlns="" id="{23448DB5-0969-4AAA-8501-BB0BDE8F5209}"/>
                  </a:ext>
                </a:extLst>
              </p:cNvPr>
              <p:cNvSpPr/>
              <p:nvPr/>
            </p:nvSpPr>
            <p:spPr>
              <a:xfrm>
                <a:off x="4403470" y="441464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7" name="Google Shape;2861;p37">
                <a:extLst>
                  <a:ext uri="{FF2B5EF4-FFF2-40B4-BE49-F238E27FC236}">
                    <a16:creationId xmlns:a16="http://schemas.microsoft.com/office/drawing/2014/main" xmlns="" id="{02F9065C-1BD6-48B2-83C4-13BE3F97CB60}"/>
                  </a:ext>
                </a:extLst>
              </p:cNvPr>
              <p:cNvSpPr/>
              <p:nvPr/>
            </p:nvSpPr>
            <p:spPr>
              <a:xfrm>
                <a:off x="4455646" y="433930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8" name="Google Shape;2862;p37">
                <a:extLst>
                  <a:ext uri="{FF2B5EF4-FFF2-40B4-BE49-F238E27FC236}">
                    <a16:creationId xmlns:a16="http://schemas.microsoft.com/office/drawing/2014/main" xmlns="" id="{8841B9A2-0BD8-4DA0-B681-59A956D57D6D}"/>
                  </a:ext>
                </a:extLst>
              </p:cNvPr>
              <p:cNvSpPr/>
              <p:nvPr/>
            </p:nvSpPr>
            <p:spPr>
              <a:xfrm>
                <a:off x="4455741" y="448246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9" name="Google Shape;2863;p37">
                <a:extLst>
                  <a:ext uri="{FF2B5EF4-FFF2-40B4-BE49-F238E27FC236}">
                    <a16:creationId xmlns:a16="http://schemas.microsoft.com/office/drawing/2014/main" xmlns="" id="{FC4F0FE4-7D30-44F7-9CB1-E2551D0A8DB6}"/>
                  </a:ext>
                </a:extLst>
              </p:cNvPr>
              <p:cNvSpPr/>
              <p:nvPr/>
            </p:nvSpPr>
            <p:spPr>
              <a:xfrm>
                <a:off x="5272972" y="448551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0" name="Google Shape;2864;p37">
                <a:extLst>
                  <a:ext uri="{FF2B5EF4-FFF2-40B4-BE49-F238E27FC236}">
                    <a16:creationId xmlns:a16="http://schemas.microsoft.com/office/drawing/2014/main" xmlns="" id="{8937CF51-4FD2-413C-9F1F-5F699C336B62}"/>
                  </a:ext>
                </a:extLst>
              </p:cNvPr>
              <p:cNvSpPr/>
              <p:nvPr/>
            </p:nvSpPr>
            <p:spPr>
              <a:xfrm>
                <a:off x="4455646" y="42297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1" name="Google Shape;2865;p37">
                <a:extLst>
                  <a:ext uri="{FF2B5EF4-FFF2-40B4-BE49-F238E27FC236}">
                    <a16:creationId xmlns:a16="http://schemas.microsoft.com/office/drawing/2014/main" xmlns="" id="{EC82AB70-E04F-488B-A943-7916A3B234F5}"/>
                  </a:ext>
                </a:extLst>
              </p:cNvPr>
              <p:cNvSpPr/>
              <p:nvPr/>
            </p:nvSpPr>
            <p:spPr>
              <a:xfrm>
                <a:off x="4581266" y="4299370"/>
                <a:ext cx="632693" cy="366117"/>
              </a:xfrm>
              <a:custGeom>
                <a:avLst/>
                <a:gdLst/>
                <a:ahLst/>
                <a:cxnLst/>
                <a:rect l="l" t="t" r="r" b="b"/>
                <a:pathLst>
                  <a:path w="632693" h="366117" extrusionOk="0">
                    <a:moveTo>
                      <a:pt x="632116" y="194048"/>
                    </a:moveTo>
                    <a:cubicBezTo>
                      <a:pt x="627555" y="237101"/>
                      <a:pt x="596952" y="279773"/>
                      <a:pt x="540025" y="312539"/>
                    </a:cubicBezTo>
                    <a:cubicBezTo>
                      <a:pt x="416476" y="383977"/>
                      <a:pt x="216136" y="383977"/>
                      <a:pt x="92586" y="312539"/>
                    </a:cubicBezTo>
                    <a:cubicBezTo>
                      <a:pt x="35564" y="279487"/>
                      <a:pt x="4962" y="237101"/>
                      <a:pt x="590" y="194048"/>
                    </a:cubicBezTo>
                    <a:cubicBezTo>
                      <a:pt x="-4732" y="143661"/>
                      <a:pt x="25965" y="92130"/>
                      <a:pt x="92586" y="53650"/>
                    </a:cubicBezTo>
                    <a:cubicBezTo>
                      <a:pt x="216136" y="-17883"/>
                      <a:pt x="416476" y="-17883"/>
                      <a:pt x="540025" y="53650"/>
                    </a:cubicBezTo>
                    <a:cubicBezTo>
                      <a:pt x="607121" y="92130"/>
                      <a:pt x="63734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2" name="Google Shape;2866;p37">
                <a:extLst>
                  <a:ext uri="{FF2B5EF4-FFF2-40B4-BE49-F238E27FC236}">
                    <a16:creationId xmlns:a16="http://schemas.microsoft.com/office/drawing/2014/main" xmlns="" id="{79D53D7D-0D5E-4235-915A-38C7184E1136}"/>
                  </a:ext>
                </a:extLst>
              </p:cNvPr>
              <p:cNvSpPr/>
              <p:nvPr/>
            </p:nvSpPr>
            <p:spPr>
              <a:xfrm>
                <a:off x="4581856" y="4321278"/>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3" name="Google Shape;2867;p37">
                <a:extLst>
                  <a:ext uri="{FF2B5EF4-FFF2-40B4-BE49-F238E27FC236}">
                    <a16:creationId xmlns:a16="http://schemas.microsoft.com/office/drawing/2014/main" xmlns="" id="{DCAC430C-47E2-4ADE-800A-25DB2C87690E}"/>
                  </a:ext>
                </a:extLst>
              </p:cNvPr>
              <p:cNvSpPr/>
              <p:nvPr/>
            </p:nvSpPr>
            <p:spPr>
              <a:xfrm>
                <a:off x="4743040" y="4404074"/>
                <a:ext cx="295357" cy="184784"/>
              </a:xfrm>
              <a:custGeom>
                <a:avLst/>
                <a:gdLst/>
                <a:ahLst/>
                <a:cxnLst/>
                <a:rect l="l" t="t" r="r" b="b"/>
                <a:pathLst>
                  <a:path w="295357" h="184784" extrusionOk="0">
                    <a:moveTo>
                      <a:pt x="149875" y="29432"/>
                    </a:moveTo>
                    <a:cubicBezTo>
                      <a:pt x="145990" y="29423"/>
                      <a:pt x="142111" y="29737"/>
                      <a:pt x="138280" y="30385"/>
                    </a:cubicBezTo>
                    <a:cubicBezTo>
                      <a:pt x="133053" y="31147"/>
                      <a:pt x="127256" y="32195"/>
                      <a:pt x="120793" y="33528"/>
                    </a:cubicBezTo>
                    <a:cubicBezTo>
                      <a:pt x="114331" y="34862"/>
                      <a:pt x="107678" y="36576"/>
                      <a:pt x="100645" y="38671"/>
                    </a:cubicBezTo>
                    <a:cubicBezTo>
                      <a:pt x="93878" y="40719"/>
                      <a:pt x="87271" y="43272"/>
                      <a:pt x="80877" y="46292"/>
                    </a:cubicBezTo>
                    <a:lnTo>
                      <a:pt x="131722" y="75629"/>
                    </a:lnTo>
                    <a:lnTo>
                      <a:pt x="141226" y="72390"/>
                    </a:lnTo>
                    <a:cubicBezTo>
                      <a:pt x="154151" y="68104"/>
                      <a:pt x="166316" y="64484"/>
                      <a:pt x="177816" y="61436"/>
                    </a:cubicBezTo>
                    <a:cubicBezTo>
                      <a:pt x="188584" y="58598"/>
                      <a:pt x="199589" y="56779"/>
                      <a:pt x="210699" y="56007"/>
                    </a:cubicBezTo>
                    <a:cubicBezTo>
                      <a:pt x="220849" y="55397"/>
                      <a:pt x="231037" y="56102"/>
                      <a:pt x="241016" y="58103"/>
                    </a:cubicBezTo>
                    <a:cubicBezTo>
                      <a:pt x="251062" y="60293"/>
                      <a:pt x="260689" y="64084"/>
                      <a:pt x="269527" y="69342"/>
                    </a:cubicBezTo>
                    <a:cubicBezTo>
                      <a:pt x="278299" y="73743"/>
                      <a:pt x="285826" y="80296"/>
                      <a:pt x="291386" y="88392"/>
                    </a:cubicBezTo>
                    <a:cubicBezTo>
                      <a:pt x="295112" y="94317"/>
                      <a:pt x="296281" y="101498"/>
                      <a:pt x="294617" y="108299"/>
                    </a:cubicBezTo>
                    <a:cubicBezTo>
                      <a:pt x="292460" y="115776"/>
                      <a:pt x="288364" y="122549"/>
                      <a:pt x="282738" y="127921"/>
                    </a:cubicBezTo>
                    <a:cubicBezTo>
                      <a:pt x="275762" y="134922"/>
                      <a:pt x="267978" y="141065"/>
                      <a:pt x="259548" y="146209"/>
                    </a:cubicBezTo>
                    <a:lnTo>
                      <a:pt x="291861" y="165259"/>
                    </a:lnTo>
                    <a:lnTo>
                      <a:pt x="274279" y="175451"/>
                    </a:lnTo>
                    <a:lnTo>
                      <a:pt x="241681" y="156401"/>
                    </a:lnTo>
                    <a:cubicBezTo>
                      <a:pt x="226162" y="164068"/>
                      <a:pt x="209929" y="170193"/>
                      <a:pt x="193212" y="174688"/>
                    </a:cubicBezTo>
                    <a:cubicBezTo>
                      <a:pt x="175734" y="179604"/>
                      <a:pt x="157863" y="182975"/>
                      <a:pt x="139801" y="184785"/>
                    </a:cubicBezTo>
                    <a:lnTo>
                      <a:pt x="122219" y="154305"/>
                    </a:lnTo>
                    <a:cubicBezTo>
                      <a:pt x="126957" y="154276"/>
                      <a:pt x="131688" y="153924"/>
                      <a:pt x="136379" y="153257"/>
                    </a:cubicBezTo>
                    <a:cubicBezTo>
                      <a:pt x="142842" y="152495"/>
                      <a:pt x="149875" y="151257"/>
                      <a:pt x="157763" y="149638"/>
                    </a:cubicBezTo>
                    <a:cubicBezTo>
                      <a:pt x="165651" y="148019"/>
                      <a:pt x="173824" y="145733"/>
                      <a:pt x="182568" y="143256"/>
                    </a:cubicBezTo>
                    <a:cubicBezTo>
                      <a:pt x="191055" y="140684"/>
                      <a:pt x="199342" y="137503"/>
                      <a:pt x="207373" y="133731"/>
                    </a:cubicBezTo>
                    <a:lnTo>
                      <a:pt x="156812" y="104489"/>
                    </a:lnTo>
                    <a:cubicBezTo>
                      <a:pt x="154722" y="105346"/>
                      <a:pt x="152536" y="106109"/>
                      <a:pt x="150255" y="106871"/>
                    </a:cubicBezTo>
                    <a:lnTo>
                      <a:pt x="143317" y="108966"/>
                    </a:lnTo>
                    <a:cubicBezTo>
                      <a:pt x="130582" y="113157"/>
                      <a:pt x="118987" y="116396"/>
                      <a:pt x="108343" y="118491"/>
                    </a:cubicBezTo>
                    <a:cubicBezTo>
                      <a:pt x="98576" y="120768"/>
                      <a:pt x="88616" y="122101"/>
                      <a:pt x="78596" y="122492"/>
                    </a:cubicBezTo>
                    <a:cubicBezTo>
                      <a:pt x="69750" y="122854"/>
                      <a:pt x="60896" y="122015"/>
                      <a:pt x="52271" y="120015"/>
                    </a:cubicBezTo>
                    <a:cubicBezTo>
                      <a:pt x="43727" y="118091"/>
                      <a:pt x="35524" y="114881"/>
                      <a:pt x="27941" y="110490"/>
                    </a:cubicBezTo>
                    <a:cubicBezTo>
                      <a:pt x="19600" y="106099"/>
                      <a:pt x="12355" y="99889"/>
                      <a:pt x="6748" y="92297"/>
                    </a:cubicBezTo>
                    <a:cubicBezTo>
                      <a:pt x="2686" y="86592"/>
                      <a:pt x="675" y="79677"/>
                      <a:pt x="1045" y="72676"/>
                    </a:cubicBezTo>
                    <a:cubicBezTo>
                      <a:pt x="1772" y="65380"/>
                      <a:pt x="4687" y="58464"/>
                      <a:pt x="9409" y="52864"/>
                    </a:cubicBezTo>
                    <a:cubicBezTo>
                      <a:pt x="15218" y="45482"/>
                      <a:pt x="22145" y="39053"/>
                      <a:pt x="29937" y="33814"/>
                    </a:cubicBezTo>
                    <a:lnTo>
                      <a:pt x="0" y="16478"/>
                    </a:lnTo>
                    <a:lnTo>
                      <a:pt x="17677" y="6858"/>
                    </a:lnTo>
                    <a:lnTo>
                      <a:pt x="47424" y="24003"/>
                    </a:lnTo>
                    <a:cubicBezTo>
                      <a:pt x="61333" y="17050"/>
                      <a:pt x="75962" y="11659"/>
                      <a:pt x="91046" y="7906"/>
                    </a:cubicBezTo>
                    <a:cubicBezTo>
                      <a:pt x="105358" y="4277"/>
                      <a:pt x="119901" y="1629"/>
                      <a:pt x="134574" y="0"/>
                    </a:cubicBezTo>
                    <a:close/>
                    <a:moveTo>
                      <a:pt x="63485" y="82772"/>
                    </a:moveTo>
                    <a:cubicBezTo>
                      <a:pt x="70153" y="86639"/>
                      <a:pt x="77868" y="88306"/>
                      <a:pt x="85534" y="87535"/>
                    </a:cubicBezTo>
                    <a:cubicBezTo>
                      <a:pt x="95850" y="86363"/>
                      <a:pt x="106013" y="84096"/>
                      <a:pt x="115851" y="80772"/>
                    </a:cubicBezTo>
                    <a:lnTo>
                      <a:pt x="68332" y="53245"/>
                    </a:lnTo>
                    <a:cubicBezTo>
                      <a:pt x="50845" y="64675"/>
                      <a:pt x="49230" y="74514"/>
                      <a:pt x="63485" y="82772"/>
                    </a:cubicBezTo>
                    <a:close/>
                    <a:moveTo>
                      <a:pt x="230372" y="96774"/>
                    </a:moveTo>
                    <a:cubicBezTo>
                      <a:pt x="223130" y="92793"/>
                      <a:pt x="214786" y="91288"/>
                      <a:pt x="206612" y="92488"/>
                    </a:cubicBezTo>
                    <a:cubicBezTo>
                      <a:pt x="195331" y="93945"/>
                      <a:pt x="184202" y="96403"/>
                      <a:pt x="173349" y="99822"/>
                    </a:cubicBezTo>
                    <a:lnTo>
                      <a:pt x="220868" y="127159"/>
                    </a:lnTo>
                    <a:cubicBezTo>
                      <a:pt x="240892" y="114776"/>
                      <a:pt x="244057" y="104651"/>
                      <a:pt x="23037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4" name="Google Shape;2868;p37">
                <a:extLst>
                  <a:ext uri="{FF2B5EF4-FFF2-40B4-BE49-F238E27FC236}">
                    <a16:creationId xmlns:a16="http://schemas.microsoft.com/office/drawing/2014/main" xmlns="" id="{6D397A97-A5B2-4A3A-9950-C9353CAEA5A5}"/>
                  </a:ext>
                </a:extLst>
              </p:cNvPr>
              <p:cNvSpPr/>
              <p:nvPr/>
            </p:nvSpPr>
            <p:spPr>
              <a:xfrm>
                <a:off x="4865259" y="4541234"/>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5" name="Google Shape;2869;p37">
                <a:extLst>
                  <a:ext uri="{FF2B5EF4-FFF2-40B4-BE49-F238E27FC236}">
                    <a16:creationId xmlns:a16="http://schemas.microsoft.com/office/drawing/2014/main" xmlns="" id="{692C6FCC-9E41-4678-ACA6-9691EDE93F2F}"/>
                  </a:ext>
                </a:extLst>
              </p:cNvPr>
              <p:cNvSpPr/>
              <p:nvPr/>
            </p:nvSpPr>
            <p:spPr>
              <a:xfrm>
                <a:off x="4992800" y="4552092"/>
                <a:ext cx="42006" cy="19716"/>
              </a:xfrm>
              <a:custGeom>
                <a:avLst/>
                <a:gdLst/>
                <a:ahLst/>
                <a:cxnLst/>
                <a:rect l="l" t="t" r="r" b="b"/>
                <a:pathLst>
                  <a:path w="42006" h="19716" extrusionOk="0">
                    <a:moveTo>
                      <a:pt x="42007" y="17240"/>
                    </a:moveTo>
                    <a:lnTo>
                      <a:pt x="42007" y="0"/>
                    </a:lnTo>
                    <a:lnTo>
                      <a:pt x="0" y="3238"/>
                    </a:lnTo>
                    <a:lnTo>
                      <a:pt x="24045" y="19717"/>
                    </a:lnTo>
                    <a:lnTo>
                      <a:pt x="42007"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6" name="Google Shape;2870;p37">
                <a:extLst>
                  <a:ext uri="{FF2B5EF4-FFF2-40B4-BE49-F238E27FC236}">
                    <a16:creationId xmlns:a16="http://schemas.microsoft.com/office/drawing/2014/main" xmlns="" id="{0194F05A-E1A6-4779-A72C-17271B595FEF}"/>
                  </a:ext>
                </a:extLst>
              </p:cNvPr>
              <p:cNvSpPr/>
              <p:nvPr/>
            </p:nvSpPr>
            <p:spPr>
              <a:xfrm>
                <a:off x="5006866" y="448894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7" name="Google Shape;2871;p37">
                <a:extLst>
                  <a:ext uri="{FF2B5EF4-FFF2-40B4-BE49-F238E27FC236}">
                    <a16:creationId xmlns:a16="http://schemas.microsoft.com/office/drawing/2014/main" xmlns="" id="{26C25E64-64D8-438C-8A0D-626AFAB9C252}"/>
                  </a:ext>
                </a:extLst>
              </p:cNvPr>
              <p:cNvSpPr/>
              <p:nvPr/>
            </p:nvSpPr>
            <p:spPr>
              <a:xfrm>
                <a:off x="4908026" y="44953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8" name="Google Shape;2872;p37">
                <a:extLst>
                  <a:ext uri="{FF2B5EF4-FFF2-40B4-BE49-F238E27FC236}">
                    <a16:creationId xmlns:a16="http://schemas.microsoft.com/office/drawing/2014/main" xmlns="" id="{9949A717-FC45-4755-8AF5-98072632ABEB}"/>
                  </a:ext>
                </a:extLst>
              </p:cNvPr>
              <p:cNvSpPr/>
              <p:nvPr/>
            </p:nvSpPr>
            <p:spPr>
              <a:xfrm>
                <a:off x="4811468" y="4440078"/>
                <a:ext cx="58923" cy="38957"/>
              </a:xfrm>
              <a:custGeom>
                <a:avLst/>
                <a:gdLst/>
                <a:ahLst/>
                <a:cxnLst/>
                <a:rect l="l" t="t" r="r" b="b"/>
                <a:pathLst>
                  <a:path w="58923" h="38957" extrusionOk="0">
                    <a:moveTo>
                      <a:pt x="0" y="11144"/>
                    </a:moveTo>
                    <a:lnTo>
                      <a:pt x="48945" y="38957"/>
                    </a:lnTo>
                    <a:lnTo>
                      <a:pt x="58924" y="31718"/>
                    </a:lnTo>
                    <a:cubicBezTo>
                      <a:pt x="58924" y="31718"/>
                      <a:pt x="52841" y="24670"/>
                      <a:pt x="52366" y="23908"/>
                    </a:cubicBezTo>
                    <a:cubicBezTo>
                      <a:pt x="47964" y="18878"/>
                      <a:pt x="42800" y="14573"/>
                      <a:pt x="37065" y="11144"/>
                    </a:cubicBezTo>
                    <a:cubicBezTo>
                      <a:pt x="33453" y="10478"/>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9" name="Google Shape;2873;p37">
                <a:extLst>
                  <a:ext uri="{FF2B5EF4-FFF2-40B4-BE49-F238E27FC236}">
                    <a16:creationId xmlns:a16="http://schemas.microsoft.com/office/drawing/2014/main" xmlns="" id="{7122EE4B-96F8-4DE7-8643-5F98A0D4EB91}"/>
                  </a:ext>
                </a:extLst>
              </p:cNvPr>
              <p:cNvSpPr/>
              <p:nvPr/>
            </p:nvSpPr>
            <p:spPr>
              <a:xfrm>
                <a:off x="4865639" y="440902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0" name="Google Shape;2874;p37">
                <a:extLst>
                  <a:ext uri="{FF2B5EF4-FFF2-40B4-BE49-F238E27FC236}">
                    <a16:creationId xmlns:a16="http://schemas.microsoft.com/office/drawing/2014/main" xmlns="" id="{FCC87D78-4562-4AB0-AA52-5815AB97B7C1}"/>
                  </a:ext>
                </a:extLst>
              </p:cNvPr>
              <p:cNvSpPr/>
              <p:nvPr/>
            </p:nvSpPr>
            <p:spPr>
              <a:xfrm>
                <a:off x="4743421" y="440397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1" name="Google Shape;2875;p37">
                <a:extLst>
                  <a:ext uri="{FF2B5EF4-FFF2-40B4-BE49-F238E27FC236}">
                    <a16:creationId xmlns:a16="http://schemas.microsoft.com/office/drawing/2014/main" xmlns="" id="{48A6AC01-E7B0-405D-8914-7614227EC5FD}"/>
                  </a:ext>
                </a:extLst>
              </p:cNvPr>
              <p:cNvSpPr/>
              <p:nvPr/>
            </p:nvSpPr>
            <p:spPr>
              <a:xfrm>
                <a:off x="4744371" y="4461509"/>
                <a:ext cx="29936" cy="30289"/>
              </a:xfrm>
              <a:custGeom>
                <a:avLst/>
                <a:gdLst/>
                <a:ahLst/>
                <a:cxnLst/>
                <a:rect l="l" t="t" r="r" b="b"/>
                <a:pathLst>
                  <a:path w="29936" h="30289" extrusionOk="0">
                    <a:moveTo>
                      <a:pt x="0" y="17907"/>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2" name="Google Shape;2876;p37">
                <a:extLst>
                  <a:ext uri="{FF2B5EF4-FFF2-40B4-BE49-F238E27FC236}">
                    <a16:creationId xmlns:a16="http://schemas.microsoft.com/office/drawing/2014/main" xmlns="" id="{75479707-553B-4958-90CF-3C9195E340CD}"/>
                  </a:ext>
                </a:extLst>
              </p:cNvPr>
              <p:cNvSpPr/>
              <p:nvPr/>
            </p:nvSpPr>
            <p:spPr>
              <a:xfrm>
                <a:off x="4743040" y="4386929"/>
                <a:ext cx="295352" cy="185070"/>
              </a:xfrm>
              <a:custGeom>
                <a:avLst/>
                <a:gdLst/>
                <a:ahLst/>
                <a:cxnLst/>
                <a:rect l="l" t="t" r="r" b="b"/>
                <a:pathLst>
                  <a:path w="295352" h="185070" extrusionOk="0">
                    <a:moveTo>
                      <a:pt x="149875" y="29432"/>
                    </a:moveTo>
                    <a:cubicBezTo>
                      <a:pt x="145994" y="29432"/>
                      <a:pt x="142119" y="29718"/>
                      <a:pt x="138280" y="30289"/>
                    </a:cubicBezTo>
                    <a:cubicBezTo>
                      <a:pt x="133053" y="31051"/>
                      <a:pt x="127256" y="32099"/>
                      <a:pt x="120793" y="33528"/>
                    </a:cubicBezTo>
                    <a:cubicBezTo>
                      <a:pt x="114331" y="34957"/>
                      <a:pt x="107678" y="36576"/>
                      <a:pt x="100645" y="38671"/>
                    </a:cubicBezTo>
                    <a:cubicBezTo>
                      <a:pt x="93881" y="40691"/>
                      <a:pt x="87274" y="43205"/>
                      <a:pt x="80877" y="46196"/>
                    </a:cubicBezTo>
                    <a:lnTo>
                      <a:pt x="131722" y="75629"/>
                    </a:lnTo>
                    <a:lnTo>
                      <a:pt x="141226" y="72390"/>
                    </a:lnTo>
                    <a:cubicBezTo>
                      <a:pt x="154151" y="68104"/>
                      <a:pt x="166316" y="64484"/>
                      <a:pt x="177816" y="61436"/>
                    </a:cubicBezTo>
                    <a:cubicBezTo>
                      <a:pt x="188574" y="58550"/>
                      <a:pt x="199589" y="56740"/>
                      <a:pt x="210699" y="56007"/>
                    </a:cubicBezTo>
                    <a:cubicBezTo>
                      <a:pt x="220849" y="55369"/>
                      <a:pt x="231037" y="56045"/>
                      <a:pt x="241016" y="58007"/>
                    </a:cubicBezTo>
                    <a:cubicBezTo>
                      <a:pt x="251052" y="60274"/>
                      <a:pt x="260670" y="64094"/>
                      <a:pt x="269527" y="69342"/>
                    </a:cubicBezTo>
                    <a:cubicBezTo>
                      <a:pt x="278328" y="73705"/>
                      <a:pt x="285855" y="80258"/>
                      <a:pt x="291386" y="88392"/>
                    </a:cubicBezTo>
                    <a:cubicBezTo>
                      <a:pt x="295112" y="94278"/>
                      <a:pt x="296271" y="101432"/>
                      <a:pt x="294617" y="108204"/>
                    </a:cubicBezTo>
                    <a:cubicBezTo>
                      <a:pt x="292508" y="115700"/>
                      <a:pt x="288402" y="122482"/>
                      <a:pt x="282738" y="127825"/>
                    </a:cubicBezTo>
                    <a:cubicBezTo>
                      <a:pt x="275762" y="134855"/>
                      <a:pt x="267978" y="141027"/>
                      <a:pt x="259548" y="146209"/>
                    </a:cubicBezTo>
                    <a:lnTo>
                      <a:pt x="291861" y="165259"/>
                    </a:lnTo>
                    <a:lnTo>
                      <a:pt x="274279" y="175546"/>
                    </a:lnTo>
                    <a:lnTo>
                      <a:pt x="241681" y="156496"/>
                    </a:lnTo>
                    <a:cubicBezTo>
                      <a:pt x="226181" y="164239"/>
                      <a:pt x="209939" y="170402"/>
                      <a:pt x="193212" y="174879"/>
                    </a:cubicBezTo>
                    <a:cubicBezTo>
                      <a:pt x="175668" y="179784"/>
                      <a:pt x="157733" y="183194"/>
                      <a:pt x="139611" y="185071"/>
                    </a:cubicBezTo>
                    <a:lnTo>
                      <a:pt x="122219" y="154305"/>
                    </a:lnTo>
                    <a:cubicBezTo>
                      <a:pt x="125355" y="154305"/>
                      <a:pt x="130107" y="154305"/>
                      <a:pt x="136379" y="153257"/>
                    </a:cubicBezTo>
                    <a:cubicBezTo>
                      <a:pt x="142652" y="152209"/>
                      <a:pt x="149875" y="151257"/>
                      <a:pt x="157763" y="149542"/>
                    </a:cubicBezTo>
                    <a:cubicBezTo>
                      <a:pt x="165651" y="147828"/>
                      <a:pt x="173824" y="145732"/>
                      <a:pt x="182568" y="143161"/>
                    </a:cubicBezTo>
                    <a:cubicBezTo>
                      <a:pt x="191074" y="140636"/>
                      <a:pt x="199361" y="137446"/>
                      <a:pt x="207373" y="133636"/>
                    </a:cubicBezTo>
                    <a:lnTo>
                      <a:pt x="156812" y="104394"/>
                    </a:lnTo>
                    <a:cubicBezTo>
                      <a:pt x="154722" y="105156"/>
                      <a:pt x="152536" y="106013"/>
                      <a:pt x="150255" y="106680"/>
                    </a:cubicBezTo>
                    <a:lnTo>
                      <a:pt x="143317" y="108871"/>
                    </a:lnTo>
                    <a:cubicBezTo>
                      <a:pt x="130582" y="113062"/>
                      <a:pt x="118987" y="116300"/>
                      <a:pt x="108343" y="118396"/>
                    </a:cubicBezTo>
                    <a:cubicBezTo>
                      <a:pt x="98576" y="120672"/>
                      <a:pt x="88616" y="122006"/>
                      <a:pt x="78596" y="122396"/>
                    </a:cubicBezTo>
                    <a:cubicBezTo>
                      <a:pt x="69751" y="122711"/>
                      <a:pt x="60903" y="121882"/>
                      <a:pt x="52271" y="119920"/>
                    </a:cubicBezTo>
                    <a:cubicBezTo>
                      <a:pt x="43739" y="117958"/>
                      <a:pt x="35542" y="114748"/>
                      <a:pt x="27941" y="110395"/>
                    </a:cubicBezTo>
                    <a:cubicBezTo>
                      <a:pt x="19600" y="106004"/>
                      <a:pt x="12355" y="99793"/>
                      <a:pt x="6748" y="92202"/>
                    </a:cubicBezTo>
                    <a:cubicBezTo>
                      <a:pt x="2692" y="86496"/>
                      <a:pt x="682" y="79581"/>
                      <a:pt x="1045" y="72580"/>
                    </a:cubicBezTo>
                    <a:cubicBezTo>
                      <a:pt x="1772" y="65284"/>
                      <a:pt x="4687" y="58369"/>
                      <a:pt x="9409" y="52768"/>
                    </a:cubicBezTo>
                    <a:cubicBezTo>
                      <a:pt x="15221" y="45386"/>
                      <a:pt x="22148" y="38957"/>
                      <a:pt x="29937" y="33718"/>
                    </a:cubicBezTo>
                    <a:lnTo>
                      <a:pt x="0" y="16383"/>
                    </a:lnTo>
                    <a:lnTo>
                      <a:pt x="17677" y="6763"/>
                    </a:lnTo>
                    <a:lnTo>
                      <a:pt x="47424" y="24003"/>
                    </a:lnTo>
                    <a:cubicBezTo>
                      <a:pt x="61333" y="17050"/>
                      <a:pt x="75962" y="11659"/>
                      <a:pt x="91046" y="7906"/>
                    </a:cubicBezTo>
                    <a:cubicBezTo>
                      <a:pt x="105348" y="4229"/>
                      <a:pt x="119894" y="1591"/>
                      <a:pt x="134574" y="0"/>
                    </a:cubicBezTo>
                    <a:close/>
                    <a:moveTo>
                      <a:pt x="63485" y="82772"/>
                    </a:moveTo>
                    <a:cubicBezTo>
                      <a:pt x="70169" y="86601"/>
                      <a:pt x="77870" y="88259"/>
                      <a:pt x="85534" y="87535"/>
                    </a:cubicBezTo>
                    <a:cubicBezTo>
                      <a:pt x="95850" y="86363"/>
                      <a:pt x="106013" y="84096"/>
                      <a:pt x="115851" y="80772"/>
                    </a:cubicBezTo>
                    <a:lnTo>
                      <a:pt x="68332" y="53149"/>
                    </a:lnTo>
                    <a:cubicBezTo>
                      <a:pt x="50845" y="64675"/>
                      <a:pt x="49230" y="74486"/>
                      <a:pt x="63485" y="82772"/>
                    </a:cubicBezTo>
                    <a:close/>
                    <a:moveTo>
                      <a:pt x="230372" y="96679"/>
                    </a:moveTo>
                    <a:cubicBezTo>
                      <a:pt x="223120" y="92735"/>
                      <a:pt x="214776" y="91259"/>
                      <a:pt x="206612" y="92488"/>
                    </a:cubicBezTo>
                    <a:cubicBezTo>
                      <a:pt x="195331" y="93907"/>
                      <a:pt x="184202" y="96326"/>
                      <a:pt x="173349" y="99727"/>
                    </a:cubicBezTo>
                    <a:lnTo>
                      <a:pt x="220868" y="127159"/>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34" name="Google Shape;2877;p37">
              <a:extLst>
                <a:ext uri="{FF2B5EF4-FFF2-40B4-BE49-F238E27FC236}">
                  <a16:creationId xmlns:a16="http://schemas.microsoft.com/office/drawing/2014/main" xmlns="" id="{0BBD862B-E35D-4BF0-974D-11005D64422A}"/>
                </a:ext>
              </a:extLst>
            </p:cNvPr>
            <p:cNvGrpSpPr/>
            <p:nvPr/>
          </p:nvGrpSpPr>
          <p:grpSpPr>
            <a:xfrm>
              <a:off x="2682040" y="3351243"/>
              <a:ext cx="883852" cy="621125"/>
              <a:chOff x="4491665" y="4093368"/>
              <a:chExt cx="883852" cy="621125"/>
            </a:xfrm>
          </p:grpSpPr>
          <p:sp>
            <p:nvSpPr>
              <p:cNvPr id="1120" name="Google Shape;2878;p37">
                <a:extLst>
                  <a:ext uri="{FF2B5EF4-FFF2-40B4-BE49-F238E27FC236}">
                    <a16:creationId xmlns:a16="http://schemas.microsoft.com/office/drawing/2014/main" xmlns="" id="{55E89B1B-7965-4BF7-9194-D71F0314411F}"/>
                  </a:ext>
                </a:extLst>
              </p:cNvPr>
              <p:cNvSpPr/>
              <p:nvPr/>
            </p:nvSpPr>
            <p:spPr>
              <a:xfrm>
                <a:off x="4491665" y="4203001"/>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1" name="Google Shape;2879;p37">
                <a:extLst>
                  <a:ext uri="{FF2B5EF4-FFF2-40B4-BE49-F238E27FC236}">
                    <a16:creationId xmlns:a16="http://schemas.microsoft.com/office/drawing/2014/main" xmlns="" id="{7DD84FD0-652D-4008-BC44-58B50D0C5306}"/>
                  </a:ext>
                </a:extLst>
              </p:cNvPr>
              <p:cNvSpPr/>
              <p:nvPr/>
            </p:nvSpPr>
            <p:spPr>
              <a:xfrm>
                <a:off x="4491855" y="43460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2" name="Google Shape;2880;p37">
                <a:extLst>
                  <a:ext uri="{FF2B5EF4-FFF2-40B4-BE49-F238E27FC236}">
                    <a16:creationId xmlns:a16="http://schemas.microsoft.com/office/drawing/2014/main" xmlns="" id="{D0256ED7-EE7C-4E59-B0C0-B4BE32438727}"/>
                  </a:ext>
                </a:extLst>
              </p:cNvPr>
              <p:cNvSpPr/>
              <p:nvPr/>
            </p:nvSpPr>
            <p:spPr>
              <a:xfrm>
                <a:off x="5309086" y="4349115"/>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3" name="Google Shape;2881;p37">
                <a:extLst>
                  <a:ext uri="{FF2B5EF4-FFF2-40B4-BE49-F238E27FC236}">
                    <a16:creationId xmlns:a16="http://schemas.microsoft.com/office/drawing/2014/main" xmlns="" id="{DF05E2C6-5DFA-4F8C-BA17-F40ADA521866}"/>
                  </a:ext>
                </a:extLst>
              </p:cNvPr>
              <p:cNvSpPr/>
              <p:nvPr/>
            </p:nvSpPr>
            <p:spPr>
              <a:xfrm>
                <a:off x="4491665" y="409336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4" name="Google Shape;2882;p37">
                <a:extLst>
                  <a:ext uri="{FF2B5EF4-FFF2-40B4-BE49-F238E27FC236}">
                    <a16:creationId xmlns:a16="http://schemas.microsoft.com/office/drawing/2014/main" xmlns="" id="{9A9FEF63-639A-4586-9D4A-E983E29DEA97}"/>
                  </a:ext>
                </a:extLst>
              </p:cNvPr>
              <p:cNvSpPr/>
              <p:nvPr/>
            </p:nvSpPr>
            <p:spPr>
              <a:xfrm>
                <a:off x="4617381" y="4162996"/>
                <a:ext cx="632721" cy="366093"/>
              </a:xfrm>
              <a:custGeom>
                <a:avLst/>
                <a:gdLst/>
                <a:ahLst/>
                <a:cxnLst/>
                <a:rect l="l" t="t" r="r" b="b"/>
                <a:pathLst>
                  <a:path w="632721" h="366093" extrusionOk="0">
                    <a:moveTo>
                      <a:pt x="632116" y="194024"/>
                    </a:moveTo>
                    <a:cubicBezTo>
                      <a:pt x="627555" y="237172"/>
                      <a:pt x="596952" y="279749"/>
                      <a:pt x="540025" y="312515"/>
                    </a:cubicBezTo>
                    <a:cubicBezTo>
                      <a:pt x="416475" y="383953"/>
                      <a:pt x="216136" y="383953"/>
                      <a:pt x="92586" y="312515"/>
                    </a:cubicBezTo>
                    <a:cubicBezTo>
                      <a:pt x="35564" y="279559"/>
                      <a:pt x="4962" y="237172"/>
                      <a:pt x="590" y="194024"/>
                    </a:cubicBezTo>
                    <a:cubicBezTo>
                      <a:pt x="-4732" y="143637"/>
                      <a:pt x="25965" y="92107"/>
                      <a:pt x="92586" y="53721"/>
                    </a:cubicBezTo>
                    <a:cubicBezTo>
                      <a:pt x="216136" y="-17907"/>
                      <a:pt x="416475" y="-17907"/>
                      <a:pt x="540025" y="53721"/>
                    </a:cubicBezTo>
                    <a:cubicBezTo>
                      <a:pt x="606551" y="92107"/>
                      <a:pt x="637534" y="143637"/>
                      <a:pt x="632116"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5" name="Google Shape;2883;p37">
                <a:extLst>
                  <a:ext uri="{FF2B5EF4-FFF2-40B4-BE49-F238E27FC236}">
                    <a16:creationId xmlns:a16="http://schemas.microsoft.com/office/drawing/2014/main" xmlns="" id="{33819299-4AB9-4205-BF89-64EBE1404BB7}"/>
                  </a:ext>
                </a:extLst>
              </p:cNvPr>
              <p:cNvSpPr/>
              <p:nvPr/>
            </p:nvSpPr>
            <p:spPr>
              <a:xfrm>
                <a:off x="4617971" y="4184904"/>
                <a:ext cx="631526" cy="344185"/>
              </a:xfrm>
              <a:custGeom>
                <a:avLst/>
                <a:gdLst/>
                <a:ahLst/>
                <a:cxnLst/>
                <a:rect l="l" t="t" r="r" b="b"/>
                <a:pathLst>
                  <a:path w="631526" h="344185"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886" y="-17907"/>
                      <a:pt x="539435" y="53721"/>
                    </a:cubicBezTo>
                    <a:cubicBezTo>
                      <a:pt x="596363" y="86677"/>
                      <a:pt x="627440" y="129064"/>
                      <a:pt x="631527"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6" name="Google Shape;2884;p37">
                <a:extLst>
                  <a:ext uri="{FF2B5EF4-FFF2-40B4-BE49-F238E27FC236}">
                    <a16:creationId xmlns:a16="http://schemas.microsoft.com/office/drawing/2014/main" xmlns="" id="{F745835C-0AAF-4576-A90A-AC8CFAA4BC95}"/>
                  </a:ext>
                </a:extLst>
              </p:cNvPr>
              <p:cNvSpPr/>
              <p:nvPr/>
            </p:nvSpPr>
            <p:spPr>
              <a:xfrm>
                <a:off x="4779725" y="4267771"/>
                <a:ext cx="295065" cy="184880"/>
              </a:xfrm>
              <a:custGeom>
                <a:avLst/>
                <a:gdLst/>
                <a:ahLst/>
                <a:cxnLst/>
                <a:rect l="l" t="t" r="r" b="b"/>
                <a:pathLst>
                  <a:path w="295065" h="184880" extrusionOk="0">
                    <a:moveTo>
                      <a:pt x="149304" y="29337"/>
                    </a:moveTo>
                    <a:cubicBezTo>
                      <a:pt x="145417" y="29375"/>
                      <a:pt x="141549" y="29689"/>
                      <a:pt x="137710" y="30289"/>
                    </a:cubicBezTo>
                    <a:cubicBezTo>
                      <a:pt x="132483" y="31052"/>
                      <a:pt x="126685" y="32099"/>
                      <a:pt x="120223" y="33433"/>
                    </a:cubicBezTo>
                    <a:cubicBezTo>
                      <a:pt x="113760" y="34766"/>
                      <a:pt x="107013" y="36576"/>
                      <a:pt x="100075" y="38671"/>
                    </a:cubicBezTo>
                    <a:cubicBezTo>
                      <a:pt x="93311" y="40691"/>
                      <a:pt x="86703" y="43206"/>
                      <a:pt x="80307" y="46196"/>
                    </a:cubicBezTo>
                    <a:lnTo>
                      <a:pt x="131057" y="75629"/>
                    </a:lnTo>
                    <a:lnTo>
                      <a:pt x="140561" y="72390"/>
                    </a:lnTo>
                    <a:cubicBezTo>
                      <a:pt x="153486" y="68104"/>
                      <a:pt x="165651" y="64389"/>
                      <a:pt x="177151" y="61436"/>
                    </a:cubicBezTo>
                    <a:cubicBezTo>
                      <a:pt x="187899" y="58503"/>
                      <a:pt x="198914" y="56683"/>
                      <a:pt x="210034" y="56007"/>
                    </a:cubicBezTo>
                    <a:cubicBezTo>
                      <a:pt x="220155" y="55321"/>
                      <a:pt x="230315" y="55988"/>
                      <a:pt x="240256" y="58007"/>
                    </a:cubicBezTo>
                    <a:cubicBezTo>
                      <a:pt x="250463" y="60217"/>
                      <a:pt x="260242" y="64037"/>
                      <a:pt x="269242" y="69342"/>
                    </a:cubicBezTo>
                    <a:cubicBezTo>
                      <a:pt x="278024" y="73733"/>
                      <a:pt x="285541" y="80286"/>
                      <a:pt x="291101" y="88392"/>
                    </a:cubicBezTo>
                    <a:cubicBezTo>
                      <a:pt x="294817" y="94317"/>
                      <a:pt x="295986" y="101498"/>
                      <a:pt x="294332" y="108299"/>
                    </a:cubicBezTo>
                    <a:cubicBezTo>
                      <a:pt x="292194" y="115786"/>
                      <a:pt x="288088" y="122568"/>
                      <a:pt x="282453" y="127921"/>
                    </a:cubicBezTo>
                    <a:cubicBezTo>
                      <a:pt x="275477" y="134950"/>
                      <a:pt x="267693" y="141122"/>
                      <a:pt x="259263" y="146304"/>
                    </a:cubicBezTo>
                    <a:lnTo>
                      <a:pt x="291576" y="165354"/>
                    </a:lnTo>
                    <a:lnTo>
                      <a:pt x="273899" y="175546"/>
                    </a:lnTo>
                    <a:lnTo>
                      <a:pt x="241301" y="156496"/>
                    </a:lnTo>
                    <a:cubicBezTo>
                      <a:pt x="225781" y="164202"/>
                      <a:pt x="209549" y="170355"/>
                      <a:pt x="192832" y="174879"/>
                    </a:cubicBezTo>
                    <a:cubicBezTo>
                      <a:pt x="175345" y="179718"/>
                      <a:pt x="157478" y="183061"/>
                      <a:pt x="139421" y="184880"/>
                    </a:cubicBezTo>
                    <a:lnTo>
                      <a:pt x="122409" y="154305"/>
                    </a:lnTo>
                    <a:cubicBezTo>
                      <a:pt x="127146" y="154181"/>
                      <a:pt x="131874" y="153800"/>
                      <a:pt x="136569" y="153162"/>
                    </a:cubicBezTo>
                    <a:cubicBezTo>
                      <a:pt x="143726" y="152352"/>
                      <a:pt x="150835" y="151143"/>
                      <a:pt x="157858" y="149543"/>
                    </a:cubicBezTo>
                    <a:cubicBezTo>
                      <a:pt x="165746" y="147828"/>
                      <a:pt x="174014" y="145732"/>
                      <a:pt x="182758" y="143161"/>
                    </a:cubicBezTo>
                    <a:cubicBezTo>
                      <a:pt x="191245" y="140580"/>
                      <a:pt x="199532" y="137398"/>
                      <a:pt x="207563" y="133636"/>
                    </a:cubicBezTo>
                    <a:lnTo>
                      <a:pt x="157003" y="104394"/>
                    </a:lnTo>
                    <a:lnTo>
                      <a:pt x="150445" y="106680"/>
                    </a:lnTo>
                    <a:lnTo>
                      <a:pt x="143507" y="108776"/>
                    </a:lnTo>
                    <a:cubicBezTo>
                      <a:pt x="130772" y="112967"/>
                      <a:pt x="119177" y="116300"/>
                      <a:pt x="108533" y="118301"/>
                    </a:cubicBezTo>
                    <a:cubicBezTo>
                      <a:pt x="98766" y="120577"/>
                      <a:pt x="88806" y="121911"/>
                      <a:pt x="78786" y="122301"/>
                    </a:cubicBezTo>
                    <a:cubicBezTo>
                      <a:pt x="69941" y="122615"/>
                      <a:pt x="61093" y="121787"/>
                      <a:pt x="52461" y="119825"/>
                    </a:cubicBezTo>
                    <a:cubicBezTo>
                      <a:pt x="43893" y="117881"/>
                      <a:pt x="35661" y="114671"/>
                      <a:pt x="28036" y="110300"/>
                    </a:cubicBezTo>
                    <a:cubicBezTo>
                      <a:pt x="19700" y="105947"/>
                      <a:pt x="12480" y="99717"/>
                      <a:pt x="6938" y="92107"/>
                    </a:cubicBezTo>
                    <a:cubicBezTo>
                      <a:pt x="2819" y="86430"/>
                      <a:pt x="803" y="79496"/>
                      <a:pt x="1235" y="72485"/>
                    </a:cubicBezTo>
                    <a:cubicBezTo>
                      <a:pt x="1979" y="65189"/>
                      <a:pt x="4893" y="58283"/>
                      <a:pt x="9599" y="52673"/>
                    </a:cubicBezTo>
                    <a:cubicBezTo>
                      <a:pt x="15435" y="45310"/>
                      <a:pt x="22357" y="38891"/>
                      <a:pt x="30127" y="33623"/>
                    </a:cubicBezTo>
                    <a:lnTo>
                      <a:pt x="0" y="16954"/>
                    </a:lnTo>
                    <a:lnTo>
                      <a:pt x="17582" y="6763"/>
                    </a:lnTo>
                    <a:lnTo>
                      <a:pt x="47234" y="23908"/>
                    </a:lnTo>
                    <a:cubicBezTo>
                      <a:pt x="61177" y="17059"/>
                      <a:pt x="75797" y="11697"/>
                      <a:pt x="90856" y="7906"/>
                    </a:cubicBezTo>
                    <a:cubicBezTo>
                      <a:pt x="105192" y="4239"/>
                      <a:pt x="119769" y="1591"/>
                      <a:pt x="134479" y="0"/>
                    </a:cubicBezTo>
                    <a:close/>
                    <a:moveTo>
                      <a:pt x="62915" y="82772"/>
                    </a:moveTo>
                    <a:cubicBezTo>
                      <a:pt x="69599" y="86601"/>
                      <a:pt x="77300" y="88259"/>
                      <a:pt x="84964" y="87535"/>
                    </a:cubicBezTo>
                    <a:cubicBezTo>
                      <a:pt x="95260" y="86382"/>
                      <a:pt x="105397" y="84077"/>
                      <a:pt x="115186" y="80677"/>
                    </a:cubicBezTo>
                    <a:lnTo>
                      <a:pt x="67667" y="53150"/>
                    </a:lnTo>
                    <a:cubicBezTo>
                      <a:pt x="50180" y="64579"/>
                      <a:pt x="48659" y="74486"/>
                      <a:pt x="62915" y="82772"/>
                    </a:cubicBezTo>
                    <a:close/>
                    <a:moveTo>
                      <a:pt x="229802" y="96679"/>
                    </a:moveTo>
                    <a:cubicBezTo>
                      <a:pt x="222503" y="92755"/>
                      <a:pt x="214149" y="91250"/>
                      <a:pt x="205947" y="92393"/>
                    </a:cubicBezTo>
                    <a:cubicBezTo>
                      <a:pt x="194704" y="93907"/>
                      <a:pt x="183613" y="96364"/>
                      <a:pt x="172779" y="99727"/>
                    </a:cubicBezTo>
                    <a:lnTo>
                      <a:pt x="220298" y="127063"/>
                    </a:lnTo>
                    <a:cubicBezTo>
                      <a:pt x="240256" y="114776"/>
                      <a:pt x="243487" y="104204"/>
                      <a:pt x="22980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7" name="Google Shape;2885;p37">
                <a:extLst>
                  <a:ext uri="{FF2B5EF4-FFF2-40B4-BE49-F238E27FC236}">
                    <a16:creationId xmlns:a16="http://schemas.microsoft.com/office/drawing/2014/main" xmlns="" id="{A2707FB4-70D5-4429-ACA8-A33999B08BEE}"/>
                  </a:ext>
                </a:extLst>
              </p:cNvPr>
              <p:cNvSpPr/>
              <p:nvPr/>
            </p:nvSpPr>
            <p:spPr>
              <a:xfrm>
                <a:off x="4901754" y="4404931"/>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8" name="Google Shape;2886;p37">
                <a:extLst>
                  <a:ext uri="{FF2B5EF4-FFF2-40B4-BE49-F238E27FC236}">
                    <a16:creationId xmlns:a16="http://schemas.microsoft.com/office/drawing/2014/main" xmlns="" id="{10C387D6-EF88-4806-8E49-30590239D910}"/>
                  </a:ext>
                </a:extLst>
              </p:cNvPr>
              <p:cNvSpPr/>
              <p:nvPr/>
            </p:nvSpPr>
            <p:spPr>
              <a:xfrm>
                <a:off x="5028819" y="4415790"/>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9" name="Google Shape;2887;p37">
                <a:extLst>
                  <a:ext uri="{FF2B5EF4-FFF2-40B4-BE49-F238E27FC236}">
                    <a16:creationId xmlns:a16="http://schemas.microsoft.com/office/drawing/2014/main" xmlns="" id="{1B504A65-37FB-4FDF-BC91-056E3BA5176B}"/>
                  </a:ext>
                </a:extLst>
              </p:cNvPr>
              <p:cNvSpPr/>
              <p:nvPr/>
            </p:nvSpPr>
            <p:spPr>
              <a:xfrm>
                <a:off x="5042980" y="435254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0" name="Google Shape;2888;p37">
                <a:extLst>
                  <a:ext uri="{FF2B5EF4-FFF2-40B4-BE49-F238E27FC236}">
                    <a16:creationId xmlns:a16="http://schemas.microsoft.com/office/drawing/2014/main" xmlns="" id="{AE6FE062-C2C6-4638-8D2F-15CEDB6214EF}"/>
                  </a:ext>
                </a:extLst>
              </p:cNvPr>
              <p:cNvSpPr/>
              <p:nvPr/>
            </p:nvSpPr>
            <p:spPr>
              <a:xfrm>
                <a:off x="4944141" y="4358925"/>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1" name="Google Shape;2889;p37">
                <a:extLst>
                  <a:ext uri="{FF2B5EF4-FFF2-40B4-BE49-F238E27FC236}">
                    <a16:creationId xmlns:a16="http://schemas.microsoft.com/office/drawing/2014/main" xmlns="" id="{1810FD10-DB57-4BA4-B03F-08D4200CDE1B}"/>
                  </a:ext>
                </a:extLst>
              </p:cNvPr>
              <p:cNvSpPr/>
              <p:nvPr/>
            </p:nvSpPr>
            <p:spPr>
              <a:xfrm>
                <a:off x="4847487" y="4303680"/>
                <a:ext cx="58543" cy="38957"/>
              </a:xfrm>
              <a:custGeom>
                <a:avLst/>
                <a:gdLst/>
                <a:ahLst/>
                <a:cxnLst/>
                <a:rect l="l" t="t" r="r" b="b"/>
                <a:pathLst>
                  <a:path w="58543" h="38957" extrusionOk="0">
                    <a:moveTo>
                      <a:pt x="0" y="11144"/>
                    </a:moveTo>
                    <a:lnTo>
                      <a:pt x="49040" y="38958"/>
                    </a:lnTo>
                    <a:lnTo>
                      <a:pt x="58543" y="31623"/>
                    </a:lnTo>
                    <a:cubicBezTo>
                      <a:pt x="58543" y="31623"/>
                      <a:pt x="52461" y="24575"/>
                      <a:pt x="51986" y="23908"/>
                    </a:cubicBezTo>
                    <a:cubicBezTo>
                      <a:pt x="47612" y="18888"/>
                      <a:pt x="42482" y="14573"/>
                      <a:pt x="36780" y="11144"/>
                    </a:cubicBezTo>
                    <a:cubicBezTo>
                      <a:pt x="33168" y="10383"/>
                      <a:pt x="9884" y="0"/>
                      <a:pt x="988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2" name="Google Shape;2890;p37">
                <a:extLst>
                  <a:ext uri="{FF2B5EF4-FFF2-40B4-BE49-F238E27FC236}">
                    <a16:creationId xmlns:a16="http://schemas.microsoft.com/office/drawing/2014/main" xmlns="" id="{519D0140-1253-4876-A6B7-AF905655D36E}"/>
                  </a:ext>
                </a:extLst>
              </p:cNvPr>
              <p:cNvSpPr/>
              <p:nvPr/>
            </p:nvSpPr>
            <p:spPr>
              <a:xfrm>
                <a:off x="4901754" y="4272629"/>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3" name="Google Shape;2891;p37">
                <a:extLst>
                  <a:ext uri="{FF2B5EF4-FFF2-40B4-BE49-F238E27FC236}">
                    <a16:creationId xmlns:a16="http://schemas.microsoft.com/office/drawing/2014/main" xmlns="" id="{DCC1E4B4-402B-423E-BC3B-9A38F7E57F81}"/>
                  </a:ext>
                </a:extLst>
              </p:cNvPr>
              <p:cNvSpPr/>
              <p:nvPr/>
            </p:nvSpPr>
            <p:spPr>
              <a:xfrm>
                <a:off x="4779535" y="4267581"/>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4" name="Google Shape;2892;p37">
                <a:extLst>
                  <a:ext uri="{FF2B5EF4-FFF2-40B4-BE49-F238E27FC236}">
                    <a16:creationId xmlns:a16="http://schemas.microsoft.com/office/drawing/2014/main" xmlns="" id="{443D6942-B789-4507-81D6-DA4542B0F230}"/>
                  </a:ext>
                </a:extLst>
              </p:cNvPr>
              <p:cNvSpPr/>
              <p:nvPr/>
            </p:nvSpPr>
            <p:spPr>
              <a:xfrm>
                <a:off x="4780485" y="4325492"/>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5" name="Google Shape;2893;p37">
                <a:extLst>
                  <a:ext uri="{FF2B5EF4-FFF2-40B4-BE49-F238E27FC236}">
                    <a16:creationId xmlns:a16="http://schemas.microsoft.com/office/drawing/2014/main" xmlns="" id="{87BA4627-DB92-406A-A7E5-4E524242BD5D}"/>
                  </a:ext>
                </a:extLst>
              </p:cNvPr>
              <p:cNvSpPr/>
              <p:nvPr/>
            </p:nvSpPr>
            <p:spPr>
              <a:xfrm>
                <a:off x="4779725" y="4250816"/>
                <a:ext cx="295065" cy="184594"/>
              </a:xfrm>
              <a:custGeom>
                <a:avLst/>
                <a:gdLst/>
                <a:ahLst/>
                <a:cxnLst/>
                <a:rect l="l" t="t" r="r" b="b"/>
                <a:pathLst>
                  <a:path w="295065" h="184594" extrusionOk="0">
                    <a:moveTo>
                      <a:pt x="149304" y="29146"/>
                    </a:moveTo>
                    <a:cubicBezTo>
                      <a:pt x="145417" y="29137"/>
                      <a:pt x="141540" y="29451"/>
                      <a:pt x="137710" y="30099"/>
                    </a:cubicBezTo>
                    <a:cubicBezTo>
                      <a:pt x="132483" y="30861"/>
                      <a:pt x="126685" y="31909"/>
                      <a:pt x="120223" y="33242"/>
                    </a:cubicBezTo>
                    <a:cubicBezTo>
                      <a:pt x="113760" y="34576"/>
                      <a:pt x="107013" y="36290"/>
                      <a:pt x="100075" y="38386"/>
                    </a:cubicBezTo>
                    <a:cubicBezTo>
                      <a:pt x="93308" y="40434"/>
                      <a:pt x="86701" y="42986"/>
                      <a:pt x="80307" y="46006"/>
                    </a:cubicBezTo>
                    <a:lnTo>
                      <a:pt x="131057" y="75343"/>
                    </a:lnTo>
                    <a:lnTo>
                      <a:pt x="140561" y="72199"/>
                    </a:lnTo>
                    <a:cubicBezTo>
                      <a:pt x="153486" y="67818"/>
                      <a:pt x="165651" y="64198"/>
                      <a:pt x="177151" y="61246"/>
                    </a:cubicBezTo>
                    <a:cubicBezTo>
                      <a:pt x="187899" y="58331"/>
                      <a:pt x="198914" y="56474"/>
                      <a:pt x="210034" y="55721"/>
                    </a:cubicBezTo>
                    <a:cubicBezTo>
                      <a:pt x="220155" y="55112"/>
                      <a:pt x="230315" y="55817"/>
                      <a:pt x="240256" y="57817"/>
                    </a:cubicBezTo>
                    <a:cubicBezTo>
                      <a:pt x="250453" y="59988"/>
                      <a:pt x="260242" y="63780"/>
                      <a:pt x="269242" y="69056"/>
                    </a:cubicBezTo>
                    <a:cubicBezTo>
                      <a:pt x="278014" y="73457"/>
                      <a:pt x="285541" y="80010"/>
                      <a:pt x="291101" y="88106"/>
                    </a:cubicBezTo>
                    <a:cubicBezTo>
                      <a:pt x="294817" y="94031"/>
                      <a:pt x="295986" y="101213"/>
                      <a:pt x="294332" y="108013"/>
                    </a:cubicBezTo>
                    <a:cubicBezTo>
                      <a:pt x="292175" y="115491"/>
                      <a:pt x="288079" y="122263"/>
                      <a:pt x="282453" y="127635"/>
                    </a:cubicBezTo>
                    <a:cubicBezTo>
                      <a:pt x="275477" y="134664"/>
                      <a:pt x="267693" y="140837"/>
                      <a:pt x="259263" y="146018"/>
                    </a:cubicBezTo>
                    <a:lnTo>
                      <a:pt x="291576" y="165068"/>
                    </a:lnTo>
                    <a:lnTo>
                      <a:pt x="273899" y="175260"/>
                    </a:lnTo>
                    <a:lnTo>
                      <a:pt x="241301" y="156210"/>
                    </a:lnTo>
                    <a:cubicBezTo>
                      <a:pt x="225762" y="163868"/>
                      <a:pt x="209539" y="170031"/>
                      <a:pt x="192832" y="174593"/>
                    </a:cubicBezTo>
                    <a:cubicBezTo>
                      <a:pt x="175345" y="179432"/>
                      <a:pt x="157478" y="182775"/>
                      <a:pt x="139421" y="184595"/>
                    </a:cubicBezTo>
                    <a:lnTo>
                      <a:pt x="122409" y="154019"/>
                    </a:lnTo>
                    <a:cubicBezTo>
                      <a:pt x="127146" y="153896"/>
                      <a:pt x="131874" y="153514"/>
                      <a:pt x="136569" y="152876"/>
                    </a:cubicBezTo>
                    <a:cubicBezTo>
                      <a:pt x="142937" y="152114"/>
                      <a:pt x="150065" y="150971"/>
                      <a:pt x="157858" y="149257"/>
                    </a:cubicBezTo>
                    <a:cubicBezTo>
                      <a:pt x="165651" y="147542"/>
                      <a:pt x="174014" y="145447"/>
                      <a:pt x="182758" y="142875"/>
                    </a:cubicBezTo>
                    <a:cubicBezTo>
                      <a:pt x="191245" y="140294"/>
                      <a:pt x="199532" y="137112"/>
                      <a:pt x="207563" y="133350"/>
                    </a:cubicBezTo>
                    <a:lnTo>
                      <a:pt x="157003" y="104108"/>
                    </a:lnTo>
                    <a:lnTo>
                      <a:pt x="150445" y="106394"/>
                    </a:lnTo>
                    <a:lnTo>
                      <a:pt x="143507" y="108490"/>
                    </a:lnTo>
                    <a:cubicBezTo>
                      <a:pt x="130772" y="112681"/>
                      <a:pt x="119177" y="116014"/>
                      <a:pt x="108533" y="118015"/>
                    </a:cubicBezTo>
                    <a:cubicBezTo>
                      <a:pt x="98772" y="120310"/>
                      <a:pt x="88807" y="121615"/>
                      <a:pt x="78786" y="121920"/>
                    </a:cubicBezTo>
                    <a:cubicBezTo>
                      <a:pt x="69946" y="122263"/>
                      <a:pt x="61097" y="121463"/>
                      <a:pt x="52461" y="119539"/>
                    </a:cubicBezTo>
                    <a:cubicBezTo>
                      <a:pt x="43906" y="117558"/>
                      <a:pt x="35680" y="114348"/>
                      <a:pt x="28036" y="110014"/>
                    </a:cubicBezTo>
                    <a:cubicBezTo>
                      <a:pt x="19642" y="105928"/>
                      <a:pt x="12295" y="99965"/>
                      <a:pt x="6558" y="92583"/>
                    </a:cubicBezTo>
                    <a:cubicBezTo>
                      <a:pt x="2453" y="86897"/>
                      <a:pt x="439" y="79962"/>
                      <a:pt x="855" y="72962"/>
                    </a:cubicBezTo>
                    <a:cubicBezTo>
                      <a:pt x="1599" y="65665"/>
                      <a:pt x="4512" y="58760"/>
                      <a:pt x="9219" y="53149"/>
                    </a:cubicBezTo>
                    <a:cubicBezTo>
                      <a:pt x="15027" y="45768"/>
                      <a:pt x="21955" y="39338"/>
                      <a:pt x="29747" y="34099"/>
                    </a:cubicBezTo>
                    <a:lnTo>
                      <a:pt x="0" y="16383"/>
                    </a:lnTo>
                    <a:lnTo>
                      <a:pt x="17392" y="6858"/>
                    </a:lnTo>
                    <a:lnTo>
                      <a:pt x="47044" y="24003"/>
                    </a:lnTo>
                    <a:cubicBezTo>
                      <a:pt x="60984" y="17126"/>
                      <a:pt x="75605" y="11725"/>
                      <a:pt x="90666" y="7906"/>
                    </a:cubicBezTo>
                    <a:cubicBezTo>
                      <a:pt x="105021" y="4324"/>
                      <a:pt x="119593" y="1686"/>
                      <a:pt x="134288" y="0"/>
                    </a:cubicBezTo>
                    <a:close/>
                    <a:moveTo>
                      <a:pt x="62915" y="82487"/>
                    </a:moveTo>
                    <a:cubicBezTo>
                      <a:pt x="69567" y="86401"/>
                      <a:pt x="77295" y="88068"/>
                      <a:pt x="84964" y="87249"/>
                    </a:cubicBezTo>
                    <a:cubicBezTo>
                      <a:pt x="95251" y="86087"/>
                      <a:pt x="105383" y="83820"/>
                      <a:pt x="115186" y="80486"/>
                    </a:cubicBezTo>
                    <a:lnTo>
                      <a:pt x="67667" y="52959"/>
                    </a:lnTo>
                    <a:cubicBezTo>
                      <a:pt x="50180" y="64008"/>
                      <a:pt x="48659" y="74295"/>
                      <a:pt x="62915" y="82487"/>
                    </a:cubicBezTo>
                    <a:close/>
                    <a:moveTo>
                      <a:pt x="229802" y="96488"/>
                    </a:moveTo>
                    <a:cubicBezTo>
                      <a:pt x="222531" y="92488"/>
                      <a:pt x="214149" y="90983"/>
                      <a:pt x="205947" y="92202"/>
                    </a:cubicBezTo>
                    <a:cubicBezTo>
                      <a:pt x="194695" y="93669"/>
                      <a:pt x="183604" y="96126"/>
                      <a:pt x="172779" y="99536"/>
                    </a:cubicBezTo>
                    <a:lnTo>
                      <a:pt x="220298" y="126873"/>
                    </a:lnTo>
                    <a:cubicBezTo>
                      <a:pt x="240256" y="114586"/>
                      <a:pt x="243487" y="104394"/>
                      <a:pt x="229802" y="96488"/>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35" name="Google Shape;2894;p37">
              <a:extLst>
                <a:ext uri="{FF2B5EF4-FFF2-40B4-BE49-F238E27FC236}">
                  <a16:creationId xmlns:a16="http://schemas.microsoft.com/office/drawing/2014/main" xmlns="" id="{1ECFE5D1-AF8E-4D89-AFE0-C38C80C7F295}"/>
                </a:ext>
              </a:extLst>
            </p:cNvPr>
            <p:cNvGrpSpPr/>
            <p:nvPr/>
          </p:nvGrpSpPr>
          <p:grpSpPr>
            <a:xfrm>
              <a:off x="2654955" y="3219989"/>
              <a:ext cx="883852" cy="621029"/>
              <a:chOff x="4464580" y="3962114"/>
              <a:chExt cx="883852" cy="621029"/>
            </a:xfrm>
          </p:grpSpPr>
          <p:sp>
            <p:nvSpPr>
              <p:cNvPr id="1104" name="Google Shape;2895;p37">
                <a:extLst>
                  <a:ext uri="{FF2B5EF4-FFF2-40B4-BE49-F238E27FC236}">
                    <a16:creationId xmlns:a16="http://schemas.microsoft.com/office/drawing/2014/main" xmlns="" id="{BA83F22B-D8CD-44B4-AC5C-65FC350C0DE4}"/>
                  </a:ext>
                </a:extLst>
              </p:cNvPr>
              <p:cNvSpPr/>
              <p:nvPr/>
            </p:nvSpPr>
            <p:spPr>
              <a:xfrm>
                <a:off x="4464580" y="407165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5" name="Google Shape;2896;p37">
                <a:extLst>
                  <a:ext uri="{FF2B5EF4-FFF2-40B4-BE49-F238E27FC236}">
                    <a16:creationId xmlns:a16="http://schemas.microsoft.com/office/drawing/2014/main" xmlns="" id="{27FB58C1-D549-4D3A-B5DD-052EA1CE28E4}"/>
                  </a:ext>
                </a:extLst>
              </p:cNvPr>
              <p:cNvSpPr/>
              <p:nvPr/>
            </p:nvSpPr>
            <p:spPr>
              <a:xfrm>
                <a:off x="4464770" y="4214812"/>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6" name="Google Shape;2897;p37">
                <a:extLst>
                  <a:ext uri="{FF2B5EF4-FFF2-40B4-BE49-F238E27FC236}">
                    <a16:creationId xmlns:a16="http://schemas.microsoft.com/office/drawing/2014/main" xmlns="" id="{DD3735B2-1A17-495C-B30F-CB65FAD0D221}"/>
                  </a:ext>
                </a:extLst>
              </p:cNvPr>
              <p:cNvSpPr/>
              <p:nvPr/>
            </p:nvSpPr>
            <p:spPr>
              <a:xfrm>
                <a:off x="5281905" y="4217860"/>
                <a:ext cx="66526" cy="157067"/>
              </a:xfrm>
              <a:custGeom>
                <a:avLst/>
                <a:gdLst/>
                <a:ahLst/>
                <a:cxnLst/>
                <a:rect l="l" t="t" r="r" b="b"/>
                <a:pathLst>
                  <a:path w="66526" h="157067" extrusionOk="0">
                    <a:moveTo>
                      <a:pt x="66527" y="0"/>
                    </a:moveTo>
                    <a:lnTo>
                      <a:pt x="66527" y="109538"/>
                    </a:lnTo>
                    <a:lnTo>
                      <a:pt x="21954"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7" name="Google Shape;2898;p37">
                <a:extLst>
                  <a:ext uri="{FF2B5EF4-FFF2-40B4-BE49-F238E27FC236}">
                    <a16:creationId xmlns:a16="http://schemas.microsoft.com/office/drawing/2014/main" xmlns="" id="{5BEE09D4-CCDE-478D-853A-8194F599070C}"/>
                  </a:ext>
                </a:extLst>
              </p:cNvPr>
              <p:cNvSpPr/>
              <p:nvPr/>
            </p:nvSpPr>
            <p:spPr>
              <a:xfrm>
                <a:off x="4464580" y="396211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8" name="Google Shape;2899;p37">
                <a:extLst>
                  <a:ext uri="{FF2B5EF4-FFF2-40B4-BE49-F238E27FC236}">
                    <a16:creationId xmlns:a16="http://schemas.microsoft.com/office/drawing/2014/main" xmlns="" id="{45D402A4-D7AD-4B4D-A97B-A4A6BA19E2EA}"/>
                  </a:ext>
                </a:extLst>
              </p:cNvPr>
              <p:cNvSpPr/>
              <p:nvPr/>
            </p:nvSpPr>
            <p:spPr>
              <a:xfrm>
                <a:off x="4590295" y="4031718"/>
                <a:ext cx="632609" cy="366117"/>
              </a:xfrm>
              <a:custGeom>
                <a:avLst/>
                <a:gdLst/>
                <a:ahLst/>
                <a:cxnLst/>
                <a:rect l="l" t="t" r="r" b="b"/>
                <a:pathLst>
                  <a:path w="632609" h="366117" extrusionOk="0">
                    <a:moveTo>
                      <a:pt x="632022" y="194048"/>
                    </a:moveTo>
                    <a:cubicBezTo>
                      <a:pt x="627555" y="237101"/>
                      <a:pt x="596953" y="279773"/>
                      <a:pt x="540025" y="312539"/>
                    </a:cubicBezTo>
                    <a:cubicBezTo>
                      <a:pt x="416476" y="383977"/>
                      <a:pt x="216136" y="383977"/>
                      <a:pt x="92586" y="312539"/>
                    </a:cubicBezTo>
                    <a:cubicBezTo>
                      <a:pt x="35564" y="279583"/>
                      <a:pt x="4962" y="237101"/>
                      <a:pt x="590" y="194048"/>
                    </a:cubicBezTo>
                    <a:cubicBezTo>
                      <a:pt x="-4732" y="143661"/>
                      <a:pt x="25965" y="92131"/>
                      <a:pt x="92586" y="53650"/>
                    </a:cubicBezTo>
                    <a:cubicBezTo>
                      <a:pt x="216136" y="-17883"/>
                      <a:pt x="416476" y="-17883"/>
                      <a:pt x="540025" y="53650"/>
                    </a:cubicBezTo>
                    <a:cubicBezTo>
                      <a:pt x="606551" y="92607"/>
                      <a:pt x="637344" y="143661"/>
                      <a:pt x="632022"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9" name="Google Shape;2900;p37">
                <a:extLst>
                  <a:ext uri="{FF2B5EF4-FFF2-40B4-BE49-F238E27FC236}">
                    <a16:creationId xmlns:a16="http://schemas.microsoft.com/office/drawing/2014/main" xmlns="" id="{1991A11C-284F-4A19-96CD-58CD6BBC6DE8}"/>
                  </a:ext>
                </a:extLst>
              </p:cNvPr>
              <p:cNvSpPr/>
              <p:nvPr/>
            </p:nvSpPr>
            <p:spPr>
              <a:xfrm>
                <a:off x="4590885" y="4053625"/>
                <a:ext cx="631431" cy="344209"/>
              </a:xfrm>
              <a:custGeom>
                <a:avLst/>
                <a:gdLst/>
                <a:ahLst/>
                <a:cxnLst/>
                <a:rect l="l" t="t" r="r" b="b"/>
                <a:pathLst>
                  <a:path w="631431" h="344209" extrusionOk="0">
                    <a:moveTo>
                      <a:pt x="631432" y="172140"/>
                    </a:moveTo>
                    <a:cubicBezTo>
                      <a:pt x="626965" y="215194"/>
                      <a:pt x="596363" y="257865"/>
                      <a:pt x="539435" y="290631"/>
                    </a:cubicBezTo>
                    <a:cubicBezTo>
                      <a:pt x="415886" y="362069"/>
                      <a:pt x="215546" y="362069"/>
                      <a:pt x="91997" y="290631"/>
                    </a:cubicBezTo>
                    <a:cubicBezTo>
                      <a:pt x="34974" y="257675"/>
                      <a:pt x="4372" y="215194"/>
                      <a:pt x="0" y="172140"/>
                    </a:cubicBezTo>
                    <a:cubicBezTo>
                      <a:pt x="4372" y="129088"/>
                      <a:pt x="34974" y="86415"/>
                      <a:pt x="91997" y="53649"/>
                    </a:cubicBezTo>
                    <a:cubicBezTo>
                      <a:pt x="215546" y="-17883"/>
                      <a:pt x="415886" y="-17883"/>
                      <a:pt x="539435" y="53649"/>
                    </a:cubicBezTo>
                    <a:cubicBezTo>
                      <a:pt x="596363" y="86701"/>
                      <a:pt x="626965" y="129088"/>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0" name="Google Shape;2901;p37">
                <a:extLst>
                  <a:ext uri="{FF2B5EF4-FFF2-40B4-BE49-F238E27FC236}">
                    <a16:creationId xmlns:a16="http://schemas.microsoft.com/office/drawing/2014/main" xmlns="" id="{F9E2625B-BA1D-4948-AF79-F23A57BCA091}"/>
                  </a:ext>
                </a:extLst>
              </p:cNvPr>
              <p:cNvSpPr/>
              <p:nvPr/>
            </p:nvSpPr>
            <p:spPr>
              <a:xfrm>
                <a:off x="4752449" y="4136612"/>
                <a:ext cx="294752" cy="184784"/>
              </a:xfrm>
              <a:custGeom>
                <a:avLst/>
                <a:gdLst/>
                <a:ahLst/>
                <a:cxnLst/>
                <a:rect l="l" t="t" r="r" b="b"/>
                <a:pathLst>
                  <a:path w="294752" h="184784" extrusionOk="0">
                    <a:moveTo>
                      <a:pt x="149495" y="29242"/>
                    </a:moveTo>
                    <a:cubicBezTo>
                      <a:pt x="145609" y="29232"/>
                      <a:pt x="141731" y="29546"/>
                      <a:pt x="137900" y="30194"/>
                    </a:cubicBezTo>
                    <a:cubicBezTo>
                      <a:pt x="132673" y="30956"/>
                      <a:pt x="126876" y="32004"/>
                      <a:pt x="120413" y="33338"/>
                    </a:cubicBezTo>
                    <a:cubicBezTo>
                      <a:pt x="113950" y="34671"/>
                      <a:pt x="107203" y="36481"/>
                      <a:pt x="100265" y="38481"/>
                    </a:cubicBezTo>
                    <a:cubicBezTo>
                      <a:pt x="93482" y="40576"/>
                      <a:pt x="86847" y="43119"/>
                      <a:pt x="80402" y="46101"/>
                    </a:cubicBezTo>
                    <a:lnTo>
                      <a:pt x="131247" y="75533"/>
                    </a:lnTo>
                    <a:lnTo>
                      <a:pt x="140751" y="72295"/>
                    </a:lnTo>
                    <a:cubicBezTo>
                      <a:pt x="153676" y="68008"/>
                      <a:pt x="165841" y="64294"/>
                      <a:pt x="177341" y="61341"/>
                    </a:cubicBezTo>
                    <a:cubicBezTo>
                      <a:pt x="188099" y="58426"/>
                      <a:pt x="199104" y="56569"/>
                      <a:pt x="210224" y="55816"/>
                    </a:cubicBezTo>
                    <a:cubicBezTo>
                      <a:pt x="220345" y="55207"/>
                      <a:pt x="230505" y="55912"/>
                      <a:pt x="240446" y="57912"/>
                    </a:cubicBezTo>
                    <a:cubicBezTo>
                      <a:pt x="250501" y="60122"/>
                      <a:pt x="260128" y="63951"/>
                      <a:pt x="268957" y="69247"/>
                    </a:cubicBezTo>
                    <a:cubicBezTo>
                      <a:pt x="277758" y="73609"/>
                      <a:pt x="285285" y="80172"/>
                      <a:pt x="290816" y="88297"/>
                    </a:cubicBezTo>
                    <a:cubicBezTo>
                      <a:pt x="294494" y="94240"/>
                      <a:pt x="295653" y="101403"/>
                      <a:pt x="294047" y="108204"/>
                    </a:cubicBezTo>
                    <a:cubicBezTo>
                      <a:pt x="291852" y="115662"/>
                      <a:pt x="287756" y="122425"/>
                      <a:pt x="282167" y="127825"/>
                    </a:cubicBezTo>
                    <a:cubicBezTo>
                      <a:pt x="275163" y="134855"/>
                      <a:pt x="267342" y="141027"/>
                      <a:pt x="258883" y="146209"/>
                    </a:cubicBezTo>
                    <a:lnTo>
                      <a:pt x="291196" y="165259"/>
                    </a:lnTo>
                    <a:lnTo>
                      <a:pt x="273614" y="175450"/>
                    </a:lnTo>
                    <a:lnTo>
                      <a:pt x="241016" y="156400"/>
                    </a:lnTo>
                    <a:cubicBezTo>
                      <a:pt x="225487" y="164068"/>
                      <a:pt x="209254" y="170231"/>
                      <a:pt x="192547" y="174784"/>
                    </a:cubicBezTo>
                    <a:cubicBezTo>
                      <a:pt x="175060" y="179622"/>
                      <a:pt x="157188" y="182966"/>
                      <a:pt x="139135" y="184785"/>
                    </a:cubicBezTo>
                    <a:lnTo>
                      <a:pt x="122314" y="154210"/>
                    </a:lnTo>
                    <a:cubicBezTo>
                      <a:pt x="127083" y="154086"/>
                      <a:pt x="131841" y="153705"/>
                      <a:pt x="136569" y="153067"/>
                    </a:cubicBezTo>
                    <a:cubicBezTo>
                      <a:pt x="142937" y="152305"/>
                      <a:pt x="150065" y="151162"/>
                      <a:pt x="157858" y="149447"/>
                    </a:cubicBezTo>
                    <a:cubicBezTo>
                      <a:pt x="165651" y="147733"/>
                      <a:pt x="174014" y="145637"/>
                      <a:pt x="182663" y="143065"/>
                    </a:cubicBezTo>
                    <a:cubicBezTo>
                      <a:pt x="191178" y="140494"/>
                      <a:pt x="199504" y="137312"/>
                      <a:pt x="207563" y="133540"/>
                    </a:cubicBezTo>
                    <a:lnTo>
                      <a:pt x="157003" y="104299"/>
                    </a:lnTo>
                    <a:lnTo>
                      <a:pt x="150350" y="106585"/>
                    </a:lnTo>
                    <a:lnTo>
                      <a:pt x="143507" y="108680"/>
                    </a:lnTo>
                    <a:cubicBezTo>
                      <a:pt x="130772" y="112871"/>
                      <a:pt x="119083" y="116205"/>
                      <a:pt x="108533" y="118205"/>
                    </a:cubicBezTo>
                    <a:cubicBezTo>
                      <a:pt x="98735" y="120482"/>
                      <a:pt x="88743" y="121825"/>
                      <a:pt x="78691" y="122206"/>
                    </a:cubicBezTo>
                    <a:cubicBezTo>
                      <a:pt x="69880" y="122472"/>
                      <a:pt x="61068" y="121644"/>
                      <a:pt x="52461" y="119729"/>
                    </a:cubicBezTo>
                    <a:cubicBezTo>
                      <a:pt x="43906" y="117748"/>
                      <a:pt x="35680" y="114538"/>
                      <a:pt x="28036" y="110204"/>
                    </a:cubicBezTo>
                    <a:cubicBezTo>
                      <a:pt x="19681" y="106004"/>
                      <a:pt x="12399" y="99946"/>
                      <a:pt x="6748" y="92488"/>
                    </a:cubicBezTo>
                    <a:cubicBezTo>
                      <a:pt x="2599" y="86820"/>
                      <a:pt x="581" y="79877"/>
                      <a:pt x="1045" y="72866"/>
                    </a:cubicBezTo>
                    <a:cubicBezTo>
                      <a:pt x="1795" y="65589"/>
                      <a:pt x="4672" y="58703"/>
                      <a:pt x="9314" y="53054"/>
                    </a:cubicBezTo>
                    <a:cubicBezTo>
                      <a:pt x="15159" y="45672"/>
                      <a:pt x="22117" y="39243"/>
                      <a:pt x="29937" y="34004"/>
                    </a:cubicBezTo>
                    <a:lnTo>
                      <a:pt x="0" y="16669"/>
                    </a:lnTo>
                    <a:lnTo>
                      <a:pt x="17772" y="6763"/>
                    </a:lnTo>
                    <a:lnTo>
                      <a:pt x="47424" y="23908"/>
                    </a:lnTo>
                    <a:cubicBezTo>
                      <a:pt x="61342" y="17002"/>
                      <a:pt x="75969" y="11639"/>
                      <a:pt x="91046" y="7906"/>
                    </a:cubicBezTo>
                    <a:cubicBezTo>
                      <a:pt x="105382" y="4238"/>
                      <a:pt x="119959" y="1591"/>
                      <a:pt x="134669" y="0"/>
                    </a:cubicBezTo>
                    <a:close/>
                    <a:moveTo>
                      <a:pt x="63105" y="82963"/>
                    </a:moveTo>
                    <a:cubicBezTo>
                      <a:pt x="69780" y="86811"/>
                      <a:pt x="77497" y="88449"/>
                      <a:pt x="85154" y="87630"/>
                    </a:cubicBezTo>
                    <a:cubicBezTo>
                      <a:pt x="95447" y="86506"/>
                      <a:pt x="105583" y="84239"/>
                      <a:pt x="115376" y="80867"/>
                    </a:cubicBezTo>
                    <a:lnTo>
                      <a:pt x="67857" y="53340"/>
                    </a:lnTo>
                    <a:cubicBezTo>
                      <a:pt x="50370" y="64484"/>
                      <a:pt x="48849" y="74390"/>
                      <a:pt x="63105" y="82963"/>
                    </a:cubicBezTo>
                    <a:close/>
                    <a:moveTo>
                      <a:pt x="229992" y="96869"/>
                    </a:moveTo>
                    <a:cubicBezTo>
                      <a:pt x="222721" y="92869"/>
                      <a:pt x="214339" y="91364"/>
                      <a:pt x="206137" y="92583"/>
                    </a:cubicBezTo>
                    <a:cubicBezTo>
                      <a:pt x="194894" y="94088"/>
                      <a:pt x="183803" y="96545"/>
                      <a:pt x="172969" y="99917"/>
                    </a:cubicBezTo>
                    <a:lnTo>
                      <a:pt x="220488" y="127254"/>
                    </a:lnTo>
                    <a:cubicBezTo>
                      <a:pt x="240446" y="114681"/>
                      <a:pt x="243677" y="104489"/>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1" name="Google Shape;2902;p37">
                <a:extLst>
                  <a:ext uri="{FF2B5EF4-FFF2-40B4-BE49-F238E27FC236}">
                    <a16:creationId xmlns:a16="http://schemas.microsoft.com/office/drawing/2014/main" xmlns="" id="{2C783239-AB21-4B77-8CF0-D973742F62FA}"/>
                  </a:ext>
                </a:extLst>
              </p:cNvPr>
              <p:cNvSpPr/>
              <p:nvPr/>
            </p:nvSpPr>
            <p:spPr>
              <a:xfrm>
                <a:off x="4874763" y="4273581"/>
                <a:ext cx="19007" cy="25621"/>
              </a:xfrm>
              <a:custGeom>
                <a:avLst/>
                <a:gdLst/>
                <a:ahLst/>
                <a:cxnLst/>
                <a:rect l="l" t="t" r="r" b="b"/>
                <a:pathLst>
                  <a:path w="19007" h="25621" extrusionOk="0">
                    <a:moveTo>
                      <a:pt x="0" y="17240"/>
                    </a:moveTo>
                    <a:cubicBezTo>
                      <a:pt x="0" y="16002"/>
                      <a:pt x="0" y="0"/>
                      <a:pt x="0" y="0"/>
                    </a:cubicBezTo>
                    <a:lnTo>
                      <a:pt x="19008" y="12668"/>
                    </a:lnTo>
                    <a:lnTo>
                      <a:pt x="10644" y="2562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2" name="Google Shape;2903;p37">
                <a:extLst>
                  <a:ext uri="{FF2B5EF4-FFF2-40B4-BE49-F238E27FC236}">
                    <a16:creationId xmlns:a16="http://schemas.microsoft.com/office/drawing/2014/main" xmlns="" id="{4D61585C-C388-49AC-B705-6E979D59DBAF}"/>
                  </a:ext>
                </a:extLst>
              </p:cNvPr>
              <p:cNvSpPr/>
              <p:nvPr/>
            </p:nvSpPr>
            <p:spPr>
              <a:xfrm>
                <a:off x="5001734" y="428453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3" name="Google Shape;2904;p37">
                <a:extLst>
                  <a:ext uri="{FF2B5EF4-FFF2-40B4-BE49-F238E27FC236}">
                    <a16:creationId xmlns:a16="http://schemas.microsoft.com/office/drawing/2014/main" xmlns="" id="{86AFCFF8-EC48-492B-BDB0-748956129A52}"/>
                  </a:ext>
                </a:extLst>
              </p:cNvPr>
              <p:cNvSpPr/>
              <p:nvPr/>
            </p:nvSpPr>
            <p:spPr>
              <a:xfrm>
                <a:off x="5015894" y="4221289"/>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4" name="Google Shape;2905;p37">
                <a:extLst>
                  <a:ext uri="{FF2B5EF4-FFF2-40B4-BE49-F238E27FC236}">
                    <a16:creationId xmlns:a16="http://schemas.microsoft.com/office/drawing/2014/main" xmlns="" id="{CFAF4F25-753E-4913-BF6C-5F6064508304}"/>
                  </a:ext>
                </a:extLst>
              </p:cNvPr>
              <p:cNvSpPr/>
              <p:nvPr/>
            </p:nvSpPr>
            <p:spPr>
              <a:xfrm>
                <a:off x="4917055" y="4227671"/>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ubicBezTo>
                      <a:pt x="15586"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5" name="Google Shape;2906;p37">
                <a:extLst>
                  <a:ext uri="{FF2B5EF4-FFF2-40B4-BE49-F238E27FC236}">
                    <a16:creationId xmlns:a16="http://schemas.microsoft.com/office/drawing/2014/main" xmlns="" id="{421D3FA9-6313-4DF7-82DB-707D84678E12}"/>
                  </a:ext>
                </a:extLst>
              </p:cNvPr>
              <p:cNvSpPr/>
              <p:nvPr/>
            </p:nvSpPr>
            <p:spPr>
              <a:xfrm>
                <a:off x="4820401" y="4172521"/>
                <a:ext cx="58543" cy="38957"/>
              </a:xfrm>
              <a:custGeom>
                <a:avLst/>
                <a:gdLst/>
                <a:ahLst/>
                <a:cxnLst/>
                <a:rect l="l" t="t" r="r" b="b"/>
                <a:pathLst>
                  <a:path w="58543" h="38957" extrusionOk="0">
                    <a:moveTo>
                      <a:pt x="0" y="11049"/>
                    </a:moveTo>
                    <a:lnTo>
                      <a:pt x="49040" y="38957"/>
                    </a:lnTo>
                    <a:lnTo>
                      <a:pt x="58543" y="31623"/>
                    </a:lnTo>
                    <a:cubicBezTo>
                      <a:pt x="58543" y="31623"/>
                      <a:pt x="52366" y="24575"/>
                      <a:pt x="51986" y="23908"/>
                    </a:cubicBezTo>
                    <a:cubicBezTo>
                      <a:pt x="47568" y="18869"/>
                      <a:pt x="42409" y="14526"/>
                      <a:pt x="36685"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6" name="Google Shape;2907;p37">
                <a:extLst>
                  <a:ext uri="{FF2B5EF4-FFF2-40B4-BE49-F238E27FC236}">
                    <a16:creationId xmlns:a16="http://schemas.microsoft.com/office/drawing/2014/main" xmlns="" id="{B64E70D1-1735-4334-A2A9-543C4B333878}"/>
                  </a:ext>
                </a:extLst>
              </p:cNvPr>
              <p:cNvSpPr/>
              <p:nvPr/>
            </p:nvSpPr>
            <p:spPr>
              <a:xfrm>
                <a:off x="4874573" y="4141374"/>
                <a:ext cx="27370" cy="24479"/>
              </a:xfrm>
              <a:custGeom>
                <a:avLst/>
                <a:gdLst/>
                <a:ahLst/>
                <a:cxnLst/>
                <a:rect l="l" t="t" r="r" b="b"/>
                <a:pathLst>
                  <a:path w="27370" h="24479" extrusionOk="0">
                    <a:moveTo>
                      <a:pt x="27371" y="24479"/>
                    </a:moveTo>
                    <a:lnTo>
                      <a:pt x="27371" y="7334"/>
                    </a:lnTo>
                    <a:lnTo>
                      <a:pt x="4847" y="0"/>
                    </a:lnTo>
                    <a:lnTo>
                      <a:pt x="0" y="13430"/>
                    </a:lnTo>
                    <a:lnTo>
                      <a:pt x="1235" y="19621"/>
                    </a:lnTo>
                    <a:lnTo>
                      <a:pt x="27371"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7" name="Google Shape;2908;p37">
                <a:extLst>
                  <a:ext uri="{FF2B5EF4-FFF2-40B4-BE49-F238E27FC236}">
                    <a16:creationId xmlns:a16="http://schemas.microsoft.com/office/drawing/2014/main" xmlns="" id="{7372438D-10DE-435C-AACF-6A78CDCF9975}"/>
                  </a:ext>
                </a:extLst>
              </p:cNvPr>
              <p:cNvSpPr/>
              <p:nvPr/>
            </p:nvSpPr>
            <p:spPr>
              <a:xfrm>
                <a:off x="4752449" y="4136326"/>
                <a:ext cx="26040" cy="19430"/>
              </a:xfrm>
              <a:custGeom>
                <a:avLst/>
                <a:gdLst/>
                <a:ahLst/>
                <a:cxnLst/>
                <a:rect l="l" t="t" r="r" b="b"/>
                <a:pathLst>
                  <a:path w="26040" h="19430" extrusionOk="0">
                    <a:moveTo>
                      <a:pt x="0" y="17145"/>
                    </a:moveTo>
                    <a:lnTo>
                      <a:pt x="0" y="0"/>
                    </a:lnTo>
                    <a:lnTo>
                      <a:pt x="26040" y="2762"/>
                    </a:lnTo>
                    <a:lnTo>
                      <a:pt x="17582"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8" name="Google Shape;2909;p37">
                <a:extLst>
                  <a:ext uri="{FF2B5EF4-FFF2-40B4-BE49-F238E27FC236}">
                    <a16:creationId xmlns:a16="http://schemas.microsoft.com/office/drawing/2014/main" xmlns="" id="{D3F4E577-D684-47D4-9CA5-C0482C0FA4E8}"/>
                  </a:ext>
                </a:extLst>
              </p:cNvPr>
              <p:cNvSpPr/>
              <p:nvPr/>
            </p:nvSpPr>
            <p:spPr>
              <a:xfrm>
                <a:off x="4753400" y="4193857"/>
                <a:ext cx="29936" cy="30480"/>
              </a:xfrm>
              <a:custGeom>
                <a:avLst/>
                <a:gdLst/>
                <a:ahLst/>
                <a:cxnLst/>
                <a:rect l="l" t="t" r="r" b="b"/>
                <a:pathLst>
                  <a:path w="29936" h="30480" extrusionOk="0">
                    <a:moveTo>
                      <a:pt x="0" y="17907"/>
                    </a:moveTo>
                    <a:lnTo>
                      <a:pt x="0" y="0"/>
                    </a:lnTo>
                    <a:lnTo>
                      <a:pt x="29937" y="0"/>
                    </a:lnTo>
                    <a:lnTo>
                      <a:pt x="22619" y="16193"/>
                    </a:lnTo>
                    <a:lnTo>
                      <a:pt x="9599" y="3048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9" name="Google Shape;2910;p37">
                <a:extLst>
                  <a:ext uri="{FF2B5EF4-FFF2-40B4-BE49-F238E27FC236}">
                    <a16:creationId xmlns:a16="http://schemas.microsoft.com/office/drawing/2014/main" xmlns="" id="{E8BF97F8-B26E-418F-9E54-3F631658D337}"/>
                  </a:ext>
                </a:extLst>
              </p:cNvPr>
              <p:cNvSpPr/>
              <p:nvPr/>
            </p:nvSpPr>
            <p:spPr>
              <a:xfrm>
                <a:off x="4752639" y="4119372"/>
                <a:ext cx="294568" cy="184689"/>
              </a:xfrm>
              <a:custGeom>
                <a:avLst/>
                <a:gdLst/>
                <a:ahLst/>
                <a:cxnLst/>
                <a:rect l="l" t="t" r="r" b="b"/>
                <a:pathLst>
                  <a:path w="294568" h="184689" extrusionOk="0">
                    <a:moveTo>
                      <a:pt x="149304" y="29337"/>
                    </a:moveTo>
                    <a:cubicBezTo>
                      <a:pt x="145419" y="29327"/>
                      <a:pt x="141541" y="29642"/>
                      <a:pt x="137710" y="30289"/>
                    </a:cubicBezTo>
                    <a:cubicBezTo>
                      <a:pt x="132483" y="31051"/>
                      <a:pt x="126685" y="32004"/>
                      <a:pt x="120223" y="33433"/>
                    </a:cubicBezTo>
                    <a:cubicBezTo>
                      <a:pt x="113760" y="34862"/>
                      <a:pt x="107013" y="36481"/>
                      <a:pt x="100075" y="38576"/>
                    </a:cubicBezTo>
                    <a:cubicBezTo>
                      <a:pt x="93278" y="40624"/>
                      <a:pt x="86638" y="43177"/>
                      <a:pt x="80212" y="46196"/>
                    </a:cubicBezTo>
                    <a:lnTo>
                      <a:pt x="131057" y="75533"/>
                    </a:lnTo>
                    <a:lnTo>
                      <a:pt x="140561" y="72295"/>
                    </a:lnTo>
                    <a:cubicBezTo>
                      <a:pt x="153486" y="68008"/>
                      <a:pt x="165651" y="64389"/>
                      <a:pt x="177151" y="61341"/>
                    </a:cubicBezTo>
                    <a:cubicBezTo>
                      <a:pt x="187918" y="58503"/>
                      <a:pt x="198924" y="56683"/>
                      <a:pt x="210034" y="55912"/>
                    </a:cubicBezTo>
                    <a:cubicBezTo>
                      <a:pt x="220155" y="55302"/>
                      <a:pt x="230315" y="56007"/>
                      <a:pt x="240256" y="58007"/>
                    </a:cubicBezTo>
                    <a:cubicBezTo>
                      <a:pt x="250301" y="60179"/>
                      <a:pt x="259929" y="63979"/>
                      <a:pt x="268767" y="69247"/>
                    </a:cubicBezTo>
                    <a:cubicBezTo>
                      <a:pt x="277539" y="73647"/>
                      <a:pt x="285066" y="80200"/>
                      <a:pt x="290626" y="88297"/>
                    </a:cubicBezTo>
                    <a:cubicBezTo>
                      <a:pt x="294313" y="94231"/>
                      <a:pt x="295473" y="101403"/>
                      <a:pt x="293857" y="108204"/>
                    </a:cubicBezTo>
                    <a:cubicBezTo>
                      <a:pt x="291662" y="115662"/>
                      <a:pt x="287566" y="122425"/>
                      <a:pt x="281977" y="127825"/>
                    </a:cubicBezTo>
                    <a:cubicBezTo>
                      <a:pt x="274964" y="134826"/>
                      <a:pt x="267151" y="140960"/>
                      <a:pt x="258693" y="146113"/>
                    </a:cubicBezTo>
                    <a:lnTo>
                      <a:pt x="291006" y="165163"/>
                    </a:lnTo>
                    <a:lnTo>
                      <a:pt x="273424" y="175355"/>
                    </a:lnTo>
                    <a:lnTo>
                      <a:pt x="240826" y="156305"/>
                    </a:lnTo>
                    <a:cubicBezTo>
                      <a:pt x="225287" y="163944"/>
                      <a:pt x="209064" y="170069"/>
                      <a:pt x="192357" y="174593"/>
                    </a:cubicBezTo>
                    <a:cubicBezTo>
                      <a:pt x="174879" y="179508"/>
                      <a:pt x="157007" y="182880"/>
                      <a:pt x="138945" y="184690"/>
                    </a:cubicBezTo>
                    <a:lnTo>
                      <a:pt x="122124" y="154210"/>
                    </a:lnTo>
                    <a:cubicBezTo>
                      <a:pt x="126892" y="154133"/>
                      <a:pt x="131651" y="153781"/>
                      <a:pt x="136379" y="153162"/>
                    </a:cubicBezTo>
                    <a:cubicBezTo>
                      <a:pt x="142747" y="152400"/>
                      <a:pt x="149875" y="151162"/>
                      <a:pt x="157668" y="149447"/>
                    </a:cubicBezTo>
                    <a:cubicBezTo>
                      <a:pt x="165461" y="147733"/>
                      <a:pt x="173824" y="145637"/>
                      <a:pt x="182473" y="143161"/>
                    </a:cubicBezTo>
                    <a:cubicBezTo>
                      <a:pt x="190988" y="140589"/>
                      <a:pt x="199313" y="137408"/>
                      <a:pt x="207373" y="133636"/>
                    </a:cubicBezTo>
                    <a:lnTo>
                      <a:pt x="156812" y="104394"/>
                    </a:lnTo>
                    <a:lnTo>
                      <a:pt x="150160" y="106775"/>
                    </a:lnTo>
                    <a:lnTo>
                      <a:pt x="143317" y="108871"/>
                    </a:lnTo>
                    <a:cubicBezTo>
                      <a:pt x="130582" y="113062"/>
                      <a:pt x="118892" y="116300"/>
                      <a:pt x="108343" y="118396"/>
                    </a:cubicBezTo>
                    <a:cubicBezTo>
                      <a:pt x="98545" y="120672"/>
                      <a:pt x="88552" y="122015"/>
                      <a:pt x="78501" y="122396"/>
                    </a:cubicBezTo>
                    <a:cubicBezTo>
                      <a:pt x="69686" y="122758"/>
                      <a:pt x="60862" y="121929"/>
                      <a:pt x="52271" y="119920"/>
                    </a:cubicBezTo>
                    <a:cubicBezTo>
                      <a:pt x="43701" y="117986"/>
                      <a:pt x="35469" y="114767"/>
                      <a:pt x="27846" y="110395"/>
                    </a:cubicBezTo>
                    <a:cubicBezTo>
                      <a:pt x="19529" y="106013"/>
                      <a:pt x="12316" y="99793"/>
                      <a:pt x="6748" y="92202"/>
                    </a:cubicBezTo>
                    <a:cubicBezTo>
                      <a:pt x="2599" y="86535"/>
                      <a:pt x="581" y="79591"/>
                      <a:pt x="1045" y="72580"/>
                    </a:cubicBezTo>
                    <a:cubicBezTo>
                      <a:pt x="1772" y="65303"/>
                      <a:pt x="4652" y="58398"/>
                      <a:pt x="9314" y="52768"/>
                    </a:cubicBezTo>
                    <a:cubicBezTo>
                      <a:pt x="15159" y="45386"/>
                      <a:pt x="22117" y="38957"/>
                      <a:pt x="29937" y="33718"/>
                    </a:cubicBezTo>
                    <a:lnTo>
                      <a:pt x="0" y="16383"/>
                    </a:lnTo>
                    <a:lnTo>
                      <a:pt x="17582" y="6763"/>
                    </a:lnTo>
                    <a:lnTo>
                      <a:pt x="47044" y="24003"/>
                    </a:lnTo>
                    <a:cubicBezTo>
                      <a:pt x="60959" y="17069"/>
                      <a:pt x="75586" y="11668"/>
                      <a:pt x="90666" y="7906"/>
                    </a:cubicBezTo>
                    <a:cubicBezTo>
                      <a:pt x="105011" y="4286"/>
                      <a:pt x="119585" y="1638"/>
                      <a:pt x="134288" y="0"/>
                    </a:cubicBezTo>
                    <a:close/>
                    <a:moveTo>
                      <a:pt x="62915" y="82677"/>
                    </a:moveTo>
                    <a:cubicBezTo>
                      <a:pt x="69578" y="86553"/>
                      <a:pt x="77297" y="88220"/>
                      <a:pt x="84964" y="87439"/>
                    </a:cubicBezTo>
                    <a:cubicBezTo>
                      <a:pt x="95249" y="86268"/>
                      <a:pt x="105380" y="84001"/>
                      <a:pt x="115186" y="80677"/>
                    </a:cubicBezTo>
                    <a:lnTo>
                      <a:pt x="67667" y="53149"/>
                    </a:lnTo>
                    <a:cubicBezTo>
                      <a:pt x="50180" y="64579"/>
                      <a:pt x="48659" y="74390"/>
                      <a:pt x="62915" y="82677"/>
                    </a:cubicBezTo>
                    <a:close/>
                    <a:moveTo>
                      <a:pt x="229802" y="96679"/>
                    </a:moveTo>
                    <a:cubicBezTo>
                      <a:pt x="222531" y="92678"/>
                      <a:pt x="214149" y="91173"/>
                      <a:pt x="205947" y="92392"/>
                    </a:cubicBezTo>
                    <a:cubicBezTo>
                      <a:pt x="194695" y="93850"/>
                      <a:pt x="183594" y="96307"/>
                      <a:pt x="172779" y="99727"/>
                    </a:cubicBezTo>
                    <a:lnTo>
                      <a:pt x="220298" y="127063"/>
                    </a:lnTo>
                    <a:cubicBezTo>
                      <a:pt x="240379" y="114681"/>
                      <a:pt x="243554" y="104556"/>
                      <a:pt x="22980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36" name="Google Shape;2911;p37">
              <a:extLst>
                <a:ext uri="{FF2B5EF4-FFF2-40B4-BE49-F238E27FC236}">
                  <a16:creationId xmlns:a16="http://schemas.microsoft.com/office/drawing/2014/main" xmlns="" id="{4F962A0A-7410-45FB-8F66-BC0E2F414BA2}"/>
                </a:ext>
              </a:extLst>
            </p:cNvPr>
            <p:cNvGrpSpPr/>
            <p:nvPr/>
          </p:nvGrpSpPr>
          <p:grpSpPr>
            <a:xfrm>
              <a:off x="2692590" y="3093401"/>
              <a:ext cx="883852" cy="621030"/>
              <a:chOff x="4502215" y="3835526"/>
              <a:chExt cx="883852" cy="621030"/>
            </a:xfrm>
          </p:grpSpPr>
          <p:sp>
            <p:nvSpPr>
              <p:cNvPr id="1088" name="Google Shape;2912;p37">
                <a:extLst>
                  <a:ext uri="{FF2B5EF4-FFF2-40B4-BE49-F238E27FC236}">
                    <a16:creationId xmlns:a16="http://schemas.microsoft.com/office/drawing/2014/main" xmlns="" id="{1D132F5E-9CD7-4FC8-9EF8-9157669ABC2C}"/>
                  </a:ext>
                </a:extLst>
              </p:cNvPr>
              <p:cNvSpPr/>
              <p:nvPr/>
            </p:nvSpPr>
            <p:spPr>
              <a:xfrm>
                <a:off x="4502215" y="39450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9" name="Google Shape;2913;p37">
                <a:extLst>
                  <a:ext uri="{FF2B5EF4-FFF2-40B4-BE49-F238E27FC236}">
                    <a16:creationId xmlns:a16="http://schemas.microsoft.com/office/drawing/2014/main" xmlns="" id="{E0565D07-2137-485D-BB5B-821731FCE53E}"/>
                  </a:ext>
                </a:extLst>
              </p:cNvPr>
              <p:cNvSpPr/>
              <p:nvPr/>
            </p:nvSpPr>
            <p:spPr>
              <a:xfrm>
                <a:off x="4502310" y="4088225"/>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0" name="Google Shape;2914;p37">
                <a:extLst>
                  <a:ext uri="{FF2B5EF4-FFF2-40B4-BE49-F238E27FC236}">
                    <a16:creationId xmlns:a16="http://schemas.microsoft.com/office/drawing/2014/main" xmlns="" id="{6FFAE928-67D6-489B-A9AE-90A4C7C2D044}"/>
                  </a:ext>
                </a:extLst>
              </p:cNvPr>
              <p:cNvSpPr/>
              <p:nvPr/>
            </p:nvSpPr>
            <p:spPr>
              <a:xfrm>
                <a:off x="5319540" y="409127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1" name="Google Shape;2915;p37">
                <a:extLst>
                  <a:ext uri="{FF2B5EF4-FFF2-40B4-BE49-F238E27FC236}">
                    <a16:creationId xmlns:a16="http://schemas.microsoft.com/office/drawing/2014/main" xmlns="" id="{8E19F127-1F1D-4671-9F09-5D650FFFF812}"/>
                  </a:ext>
                </a:extLst>
              </p:cNvPr>
              <p:cNvSpPr/>
              <p:nvPr/>
            </p:nvSpPr>
            <p:spPr>
              <a:xfrm>
                <a:off x="4502215" y="383552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2" name="Google Shape;2916;p37">
                <a:extLst>
                  <a:ext uri="{FF2B5EF4-FFF2-40B4-BE49-F238E27FC236}">
                    <a16:creationId xmlns:a16="http://schemas.microsoft.com/office/drawing/2014/main" xmlns="" id="{672037BC-0F30-47DE-B104-B0C73DAA4BEC}"/>
                  </a:ext>
                </a:extLst>
              </p:cNvPr>
              <p:cNvSpPr/>
              <p:nvPr/>
            </p:nvSpPr>
            <p:spPr>
              <a:xfrm>
                <a:off x="4627912" y="3905130"/>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487"/>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3" name="Google Shape;2917;p37">
                <a:extLst>
                  <a:ext uri="{FF2B5EF4-FFF2-40B4-BE49-F238E27FC236}">
                    <a16:creationId xmlns:a16="http://schemas.microsoft.com/office/drawing/2014/main" xmlns="" id="{77072061-F820-46E3-8477-5BEE05A5403D}"/>
                  </a:ext>
                </a:extLst>
              </p:cNvPr>
              <p:cNvSpPr/>
              <p:nvPr/>
            </p:nvSpPr>
            <p:spPr>
              <a:xfrm>
                <a:off x="4628520" y="3927038"/>
                <a:ext cx="631431" cy="344209"/>
              </a:xfrm>
              <a:custGeom>
                <a:avLst/>
                <a:gdLst/>
                <a:ahLst/>
                <a:cxnLst/>
                <a:rect l="l" t="t" r="r" b="b"/>
                <a:pathLst>
                  <a:path w="631431" h="344209" extrusionOk="0">
                    <a:moveTo>
                      <a:pt x="631432" y="172140"/>
                    </a:moveTo>
                    <a:cubicBezTo>
                      <a:pt x="626965" y="215194"/>
                      <a:pt x="596363" y="257865"/>
                      <a:pt x="539340" y="290631"/>
                    </a:cubicBezTo>
                    <a:cubicBezTo>
                      <a:pt x="415791" y="362069"/>
                      <a:pt x="215451" y="362069"/>
                      <a:pt x="91902" y="290631"/>
                    </a:cubicBezTo>
                    <a:cubicBezTo>
                      <a:pt x="34879" y="257580"/>
                      <a:pt x="4372" y="215194"/>
                      <a:pt x="0" y="172140"/>
                    </a:cubicBezTo>
                    <a:cubicBezTo>
                      <a:pt x="4372" y="129087"/>
                      <a:pt x="34974" y="86415"/>
                      <a:pt x="91902" y="53650"/>
                    </a:cubicBezTo>
                    <a:cubicBezTo>
                      <a:pt x="215451" y="-17883"/>
                      <a:pt x="415791" y="-17883"/>
                      <a:pt x="539340" y="53650"/>
                    </a:cubicBezTo>
                    <a:cubicBezTo>
                      <a:pt x="596363" y="86606"/>
                      <a:pt x="626965" y="129087"/>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4" name="Google Shape;2918;p37">
                <a:extLst>
                  <a:ext uri="{FF2B5EF4-FFF2-40B4-BE49-F238E27FC236}">
                    <a16:creationId xmlns:a16="http://schemas.microsoft.com/office/drawing/2014/main" xmlns="" id="{E66F4E05-1DA1-4195-AE0A-62D8BB27B11A}"/>
                  </a:ext>
                </a:extLst>
              </p:cNvPr>
              <p:cNvSpPr/>
              <p:nvPr/>
            </p:nvSpPr>
            <p:spPr>
              <a:xfrm>
                <a:off x="4789989" y="4009739"/>
                <a:ext cx="294525" cy="184880"/>
              </a:xfrm>
              <a:custGeom>
                <a:avLst/>
                <a:gdLst/>
                <a:ahLst/>
                <a:cxnLst/>
                <a:rect l="l" t="t" r="r" b="b"/>
                <a:pathLst>
                  <a:path w="294525" h="184880" extrusionOk="0">
                    <a:moveTo>
                      <a:pt x="149495" y="29528"/>
                    </a:moveTo>
                    <a:cubicBezTo>
                      <a:pt x="145608" y="29518"/>
                      <a:pt x="141730" y="29832"/>
                      <a:pt x="137900" y="30480"/>
                    </a:cubicBezTo>
                    <a:cubicBezTo>
                      <a:pt x="132768" y="31147"/>
                      <a:pt x="126876" y="32195"/>
                      <a:pt x="120413" y="33623"/>
                    </a:cubicBezTo>
                    <a:cubicBezTo>
                      <a:pt x="113950" y="35052"/>
                      <a:pt x="107298" y="36671"/>
                      <a:pt x="100360" y="38767"/>
                    </a:cubicBezTo>
                    <a:cubicBezTo>
                      <a:pt x="93573" y="40815"/>
                      <a:pt x="86937" y="43329"/>
                      <a:pt x="80497" y="46291"/>
                    </a:cubicBezTo>
                    <a:lnTo>
                      <a:pt x="131342" y="75724"/>
                    </a:lnTo>
                    <a:lnTo>
                      <a:pt x="140371" y="72485"/>
                    </a:lnTo>
                    <a:cubicBezTo>
                      <a:pt x="153296" y="68199"/>
                      <a:pt x="165556" y="64579"/>
                      <a:pt x="176960" y="61531"/>
                    </a:cubicBezTo>
                    <a:cubicBezTo>
                      <a:pt x="187728" y="58693"/>
                      <a:pt x="198734" y="56874"/>
                      <a:pt x="209844" y="56102"/>
                    </a:cubicBezTo>
                    <a:cubicBezTo>
                      <a:pt x="219994" y="55493"/>
                      <a:pt x="230191" y="56197"/>
                      <a:pt x="240161" y="58198"/>
                    </a:cubicBezTo>
                    <a:cubicBezTo>
                      <a:pt x="250206" y="60370"/>
                      <a:pt x="259833" y="64170"/>
                      <a:pt x="268672" y="69437"/>
                    </a:cubicBezTo>
                    <a:cubicBezTo>
                      <a:pt x="277444" y="73838"/>
                      <a:pt x="284971" y="80391"/>
                      <a:pt x="290531" y="88487"/>
                    </a:cubicBezTo>
                    <a:cubicBezTo>
                      <a:pt x="294294" y="94355"/>
                      <a:pt x="295463" y="101527"/>
                      <a:pt x="293762" y="108299"/>
                    </a:cubicBezTo>
                    <a:cubicBezTo>
                      <a:pt x="291633" y="115814"/>
                      <a:pt x="287528" y="122625"/>
                      <a:pt x="281882" y="128016"/>
                    </a:cubicBezTo>
                    <a:cubicBezTo>
                      <a:pt x="274906" y="135017"/>
                      <a:pt x="267123" y="141161"/>
                      <a:pt x="258693" y="146304"/>
                    </a:cubicBezTo>
                    <a:lnTo>
                      <a:pt x="291006" y="165354"/>
                    </a:lnTo>
                    <a:lnTo>
                      <a:pt x="273329" y="175546"/>
                    </a:lnTo>
                    <a:lnTo>
                      <a:pt x="240731" y="156496"/>
                    </a:lnTo>
                    <a:cubicBezTo>
                      <a:pt x="225211" y="164163"/>
                      <a:pt x="208979" y="170288"/>
                      <a:pt x="192262" y="174784"/>
                    </a:cubicBezTo>
                    <a:cubicBezTo>
                      <a:pt x="174775" y="179661"/>
                      <a:pt x="156907" y="183032"/>
                      <a:pt x="138850" y="184880"/>
                    </a:cubicBezTo>
                    <a:lnTo>
                      <a:pt x="121839" y="154210"/>
                    </a:lnTo>
                    <a:cubicBezTo>
                      <a:pt x="124975" y="154210"/>
                      <a:pt x="129727" y="154210"/>
                      <a:pt x="136094" y="153162"/>
                    </a:cubicBezTo>
                    <a:cubicBezTo>
                      <a:pt x="142462" y="152114"/>
                      <a:pt x="149495" y="151162"/>
                      <a:pt x="157383" y="149447"/>
                    </a:cubicBezTo>
                    <a:cubicBezTo>
                      <a:pt x="165271" y="147733"/>
                      <a:pt x="173444" y="145637"/>
                      <a:pt x="182188" y="143161"/>
                    </a:cubicBezTo>
                    <a:cubicBezTo>
                      <a:pt x="190684" y="140608"/>
                      <a:pt x="198971" y="137427"/>
                      <a:pt x="206992" y="133636"/>
                    </a:cubicBezTo>
                    <a:lnTo>
                      <a:pt x="156907" y="105061"/>
                    </a:lnTo>
                    <a:cubicBezTo>
                      <a:pt x="154722" y="105918"/>
                      <a:pt x="152536" y="106680"/>
                      <a:pt x="150255" y="107347"/>
                    </a:cubicBezTo>
                    <a:lnTo>
                      <a:pt x="143317" y="109538"/>
                    </a:lnTo>
                    <a:cubicBezTo>
                      <a:pt x="130582" y="113729"/>
                      <a:pt x="118987" y="116967"/>
                      <a:pt x="108343" y="119063"/>
                    </a:cubicBezTo>
                    <a:cubicBezTo>
                      <a:pt x="98577" y="121339"/>
                      <a:pt x="88616" y="122682"/>
                      <a:pt x="78596" y="123063"/>
                    </a:cubicBezTo>
                    <a:cubicBezTo>
                      <a:pt x="69750" y="123425"/>
                      <a:pt x="60896" y="122587"/>
                      <a:pt x="52271" y="120587"/>
                    </a:cubicBezTo>
                    <a:cubicBezTo>
                      <a:pt x="43732" y="118643"/>
                      <a:pt x="35532" y="115433"/>
                      <a:pt x="27941" y="111062"/>
                    </a:cubicBezTo>
                    <a:cubicBezTo>
                      <a:pt x="19600" y="106671"/>
                      <a:pt x="12355" y="100460"/>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858"/>
                    </a:lnTo>
                    <a:lnTo>
                      <a:pt x="47329" y="24003"/>
                    </a:lnTo>
                    <a:cubicBezTo>
                      <a:pt x="61238" y="17050"/>
                      <a:pt x="75867" y="11659"/>
                      <a:pt x="90951" y="7906"/>
                    </a:cubicBezTo>
                    <a:cubicBezTo>
                      <a:pt x="105292" y="4267"/>
                      <a:pt x="119868" y="1629"/>
                      <a:pt x="134574" y="0"/>
                    </a:cubicBezTo>
                    <a:close/>
                    <a:moveTo>
                      <a:pt x="63200" y="82868"/>
                    </a:moveTo>
                    <a:cubicBezTo>
                      <a:pt x="69834" y="86735"/>
                      <a:pt x="77518" y="88402"/>
                      <a:pt x="85154" y="87630"/>
                    </a:cubicBezTo>
                    <a:cubicBezTo>
                      <a:pt x="95470" y="86458"/>
                      <a:pt x="105633" y="84191"/>
                      <a:pt x="115471" y="80867"/>
                    </a:cubicBezTo>
                    <a:lnTo>
                      <a:pt x="67952" y="53340"/>
                    </a:lnTo>
                    <a:cubicBezTo>
                      <a:pt x="50465" y="64770"/>
                      <a:pt x="48849" y="74581"/>
                      <a:pt x="63200" y="82868"/>
                    </a:cubicBezTo>
                    <a:close/>
                    <a:moveTo>
                      <a:pt x="229992" y="96774"/>
                    </a:moveTo>
                    <a:cubicBezTo>
                      <a:pt x="222740" y="92831"/>
                      <a:pt x="214396" y="91354"/>
                      <a:pt x="206232" y="92583"/>
                    </a:cubicBezTo>
                    <a:cubicBezTo>
                      <a:pt x="194951" y="94050"/>
                      <a:pt x="183822" y="96507"/>
                      <a:pt x="172969" y="99917"/>
                    </a:cubicBezTo>
                    <a:lnTo>
                      <a:pt x="220488" y="127254"/>
                    </a:lnTo>
                    <a:cubicBezTo>
                      <a:pt x="240446" y="114586"/>
                      <a:pt x="243677" y="105061"/>
                      <a:pt x="22999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5" name="Google Shape;2919;p37">
                <a:extLst>
                  <a:ext uri="{FF2B5EF4-FFF2-40B4-BE49-F238E27FC236}">
                    <a16:creationId xmlns:a16="http://schemas.microsoft.com/office/drawing/2014/main" xmlns="" id="{1381B050-D9DB-42E5-AEB4-506C78BB80C4}"/>
                  </a:ext>
                </a:extLst>
              </p:cNvPr>
              <p:cNvSpPr/>
              <p:nvPr/>
            </p:nvSpPr>
            <p:spPr>
              <a:xfrm>
                <a:off x="4912208" y="4146994"/>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6" name="Google Shape;2920;p37">
                <a:extLst>
                  <a:ext uri="{FF2B5EF4-FFF2-40B4-BE49-F238E27FC236}">
                    <a16:creationId xmlns:a16="http://schemas.microsoft.com/office/drawing/2014/main" xmlns="" id="{BBF80D07-E3B6-4904-9425-F532D2159987}"/>
                  </a:ext>
                </a:extLst>
              </p:cNvPr>
              <p:cNvSpPr/>
              <p:nvPr/>
            </p:nvSpPr>
            <p:spPr>
              <a:xfrm>
                <a:off x="5039369" y="415785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7" name="Google Shape;2921;p37">
                <a:extLst>
                  <a:ext uri="{FF2B5EF4-FFF2-40B4-BE49-F238E27FC236}">
                    <a16:creationId xmlns:a16="http://schemas.microsoft.com/office/drawing/2014/main" xmlns="" id="{98CAD163-9A4E-4DC8-A0E6-C3A54F9A6F05}"/>
                  </a:ext>
                </a:extLst>
              </p:cNvPr>
              <p:cNvSpPr/>
              <p:nvPr/>
            </p:nvSpPr>
            <p:spPr>
              <a:xfrm>
                <a:off x="5053434" y="4094702"/>
                <a:ext cx="31457" cy="17335"/>
              </a:xfrm>
              <a:custGeom>
                <a:avLst/>
                <a:gdLst/>
                <a:ahLst/>
                <a:cxnLst/>
                <a:rect l="l" t="t" r="r" b="b"/>
                <a:pathLst>
                  <a:path w="31457" h="17335" extrusionOk="0">
                    <a:moveTo>
                      <a:pt x="31458" y="17335"/>
                    </a:moveTo>
                    <a:lnTo>
                      <a:pt x="31458" y="0"/>
                    </a:lnTo>
                    <a:lnTo>
                      <a:pt x="0" y="11334"/>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8" name="Google Shape;2922;p37">
                <a:extLst>
                  <a:ext uri="{FF2B5EF4-FFF2-40B4-BE49-F238E27FC236}">
                    <a16:creationId xmlns:a16="http://schemas.microsoft.com/office/drawing/2014/main" xmlns="" id="{389E8B1F-37C1-49D9-BCC5-F0E87458806F}"/>
                  </a:ext>
                </a:extLst>
              </p:cNvPr>
              <p:cNvSpPr/>
              <p:nvPr/>
            </p:nvSpPr>
            <p:spPr>
              <a:xfrm>
                <a:off x="4954595" y="4101083"/>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9" name="Google Shape;2923;p37">
                <a:extLst>
                  <a:ext uri="{FF2B5EF4-FFF2-40B4-BE49-F238E27FC236}">
                    <a16:creationId xmlns:a16="http://schemas.microsoft.com/office/drawing/2014/main" xmlns="" id="{5B84FB83-332D-4D41-AD4F-B1B5AC5BB1DF}"/>
                  </a:ext>
                </a:extLst>
              </p:cNvPr>
              <p:cNvSpPr/>
              <p:nvPr/>
            </p:nvSpPr>
            <p:spPr>
              <a:xfrm>
                <a:off x="4858036" y="4045839"/>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4" y="18878"/>
                      <a:pt x="42800" y="14573"/>
                      <a:pt x="37065" y="11144"/>
                    </a:cubicBezTo>
                    <a:cubicBezTo>
                      <a:pt x="33453" y="10477"/>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0" name="Google Shape;2924;p37">
                <a:extLst>
                  <a:ext uri="{FF2B5EF4-FFF2-40B4-BE49-F238E27FC236}">
                    <a16:creationId xmlns:a16="http://schemas.microsoft.com/office/drawing/2014/main" xmlns="" id="{E50B12A8-884B-45A9-BF32-58A653A9255E}"/>
                  </a:ext>
                </a:extLst>
              </p:cNvPr>
              <p:cNvSpPr/>
              <p:nvPr/>
            </p:nvSpPr>
            <p:spPr>
              <a:xfrm>
                <a:off x="4912208" y="401478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1" name="Google Shape;2925;p37">
                <a:extLst>
                  <a:ext uri="{FF2B5EF4-FFF2-40B4-BE49-F238E27FC236}">
                    <a16:creationId xmlns:a16="http://schemas.microsoft.com/office/drawing/2014/main" xmlns="" id="{5E1B56FF-FDFD-472F-89C1-D23801A87AE0}"/>
                  </a:ext>
                </a:extLst>
              </p:cNvPr>
              <p:cNvSpPr/>
              <p:nvPr/>
            </p:nvSpPr>
            <p:spPr>
              <a:xfrm>
                <a:off x="4789989" y="4009643"/>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2" name="Google Shape;2926;p37">
                <a:extLst>
                  <a:ext uri="{FF2B5EF4-FFF2-40B4-BE49-F238E27FC236}">
                    <a16:creationId xmlns:a16="http://schemas.microsoft.com/office/drawing/2014/main" xmlns="" id="{CB9C7ED4-99A5-45D0-95C7-0995C202AEB8}"/>
                  </a:ext>
                </a:extLst>
              </p:cNvPr>
              <p:cNvSpPr/>
              <p:nvPr/>
            </p:nvSpPr>
            <p:spPr>
              <a:xfrm>
                <a:off x="4790940" y="4067175"/>
                <a:ext cx="29936" cy="30289"/>
              </a:xfrm>
              <a:custGeom>
                <a:avLst/>
                <a:gdLst/>
                <a:ahLst/>
                <a:cxnLst/>
                <a:rect l="l" t="t" r="r" b="b"/>
                <a:pathLst>
                  <a:path w="29936" h="30289" extrusionOk="0">
                    <a:moveTo>
                      <a:pt x="0" y="18002"/>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3" name="Google Shape;2927;p37">
                <a:extLst>
                  <a:ext uri="{FF2B5EF4-FFF2-40B4-BE49-F238E27FC236}">
                    <a16:creationId xmlns:a16="http://schemas.microsoft.com/office/drawing/2014/main" xmlns="" id="{43E12B31-5BC7-4ACB-A875-2CC4B9A78669}"/>
                  </a:ext>
                </a:extLst>
              </p:cNvPr>
              <p:cNvSpPr/>
              <p:nvPr/>
            </p:nvSpPr>
            <p:spPr>
              <a:xfrm>
                <a:off x="4789989" y="3992594"/>
                <a:ext cx="294519" cy="184499"/>
              </a:xfrm>
              <a:custGeom>
                <a:avLst/>
                <a:gdLst/>
                <a:ahLst/>
                <a:cxnLst/>
                <a:rect l="l" t="t" r="r" b="b"/>
                <a:pathLst>
                  <a:path w="294519" h="184499" extrusionOk="0">
                    <a:moveTo>
                      <a:pt x="149495" y="29527"/>
                    </a:moveTo>
                    <a:cubicBezTo>
                      <a:pt x="145608" y="29470"/>
                      <a:pt x="141730" y="29756"/>
                      <a:pt x="137900" y="30384"/>
                    </a:cubicBezTo>
                    <a:cubicBezTo>
                      <a:pt x="132768" y="31147"/>
                      <a:pt x="126876" y="32194"/>
                      <a:pt x="120413" y="33528"/>
                    </a:cubicBezTo>
                    <a:cubicBezTo>
                      <a:pt x="113950" y="34861"/>
                      <a:pt x="107298" y="36671"/>
                      <a:pt x="100360" y="38767"/>
                    </a:cubicBezTo>
                    <a:cubicBezTo>
                      <a:pt x="93559" y="40767"/>
                      <a:pt x="86920" y="43281"/>
                      <a:pt x="80497" y="46291"/>
                    </a:cubicBezTo>
                    <a:lnTo>
                      <a:pt x="131342" y="75724"/>
                    </a:lnTo>
                    <a:lnTo>
                      <a:pt x="140371" y="72485"/>
                    </a:lnTo>
                    <a:cubicBezTo>
                      <a:pt x="153296" y="68199"/>
                      <a:pt x="165556" y="64484"/>
                      <a:pt x="176960" y="61531"/>
                    </a:cubicBezTo>
                    <a:cubicBezTo>
                      <a:pt x="187709" y="58607"/>
                      <a:pt x="198724" y="56788"/>
                      <a:pt x="209844" y="56102"/>
                    </a:cubicBezTo>
                    <a:cubicBezTo>
                      <a:pt x="219994" y="55407"/>
                      <a:pt x="230191" y="56083"/>
                      <a:pt x="240161" y="58102"/>
                    </a:cubicBezTo>
                    <a:cubicBezTo>
                      <a:pt x="250206" y="60350"/>
                      <a:pt x="259824" y="64179"/>
                      <a:pt x="268672" y="69437"/>
                    </a:cubicBezTo>
                    <a:cubicBezTo>
                      <a:pt x="277454" y="73828"/>
                      <a:pt x="284971" y="80381"/>
                      <a:pt x="290531" y="88487"/>
                    </a:cubicBezTo>
                    <a:cubicBezTo>
                      <a:pt x="294285" y="94392"/>
                      <a:pt x="295454" y="101594"/>
                      <a:pt x="293762" y="108394"/>
                    </a:cubicBezTo>
                    <a:cubicBezTo>
                      <a:pt x="291624" y="115881"/>
                      <a:pt x="287518" y="122663"/>
                      <a:pt x="281882" y="128016"/>
                    </a:cubicBezTo>
                    <a:cubicBezTo>
                      <a:pt x="274906" y="135045"/>
                      <a:pt x="267123" y="141218"/>
                      <a:pt x="258693" y="146399"/>
                    </a:cubicBezTo>
                    <a:lnTo>
                      <a:pt x="291006" y="165449"/>
                    </a:lnTo>
                    <a:lnTo>
                      <a:pt x="273329" y="175641"/>
                    </a:lnTo>
                    <a:lnTo>
                      <a:pt x="240731" y="156591"/>
                    </a:lnTo>
                    <a:cubicBezTo>
                      <a:pt x="225230" y="164335"/>
                      <a:pt x="208988" y="170488"/>
                      <a:pt x="192262" y="174974"/>
                    </a:cubicBezTo>
                    <a:cubicBezTo>
                      <a:pt x="174756" y="179661"/>
                      <a:pt x="156888" y="182842"/>
                      <a:pt x="138850" y="184499"/>
                    </a:cubicBezTo>
                    <a:lnTo>
                      <a:pt x="121839" y="153924"/>
                    </a:lnTo>
                    <a:cubicBezTo>
                      <a:pt x="126609" y="153800"/>
                      <a:pt x="131371" y="153419"/>
                      <a:pt x="136094" y="152781"/>
                    </a:cubicBezTo>
                    <a:cubicBezTo>
                      <a:pt x="143251" y="151962"/>
                      <a:pt x="150359" y="150752"/>
                      <a:pt x="157383" y="149161"/>
                    </a:cubicBezTo>
                    <a:cubicBezTo>
                      <a:pt x="165176" y="147447"/>
                      <a:pt x="173444" y="145351"/>
                      <a:pt x="182188" y="142780"/>
                    </a:cubicBezTo>
                    <a:cubicBezTo>
                      <a:pt x="190684" y="140227"/>
                      <a:pt x="198971" y="137046"/>
                      <a:pt x="206992" y="133255"/>
                    </a:cubicBezTo>
                    <a:lnTo>
                      <a:pt x="156527" y="104013"/>
                    </a:lnTo>
                    <a:lnTo>
                      <a:pt x="149875" y="106299"/>
                    </a:lnTo>
                    <a:lnTo>
                      <a:pt x="142937" y="108394"/>
                    </a:lnTo>
                    <a:cubicBezTo>
                      <a:pt x="130202" y="112585"/>
                      <a:pt x="118607" y="115919"/>
                      <a:pt x="107963" y="117919"/>
                    </a:cubicBezTo>
                    <a:cubicBezTo>
                      <a:pt x="98197" y="120196"/>
                      <a:pt x="88236" y="121539"/>
                      <a:pt x="78216" y="121920"/>
                    </a:cubicBezTo>
                    <a:cubicBezTo>
                      <a:pt x="69371" y="122234"/>
                      <a:pt x="60523" y="121396"/>
                      <a:pt x="51891" y="119443"/>
                    </a:cubicBezTo>
                    <a:cubicBezTo>
                      <a:pt x="43365" y="117462"/>
                      <a:pt x="35170" y="114252"/>
                      <a:pt x="27561" y="109918"/>
                    </a:cubicBezTo>
                    <a:cubicBezTo>
                      <a:pt x="19239" y="105499"/>
                      <a:pt x="12000" y="99288"/>
                      <a:pt x="6368" y="91726"/>
                    </a:cubicBezTo>
                    <a:cubicBezTo>
                      <a:pt x="2298" y="85992"/>
                      <a:pt x="288" y="79038"/>
                      <a:pt x="665" y="72009"/>
                    </a:cubicBezTo>
                    <a:cubicBezTo>
                      <a:pt x="1409" y="64741"/>
                      <a:pt x="4324" y="57874"/>
                      <a:pt x="9029" y="52292"/>
                    </a:cubicBezTo>
                    <a:cubicBezTo>
                      <a:pt x="14865" y="44929"/>
                      <a:pt x="21787" y="38510"/>
                      <a:pt x="29557" y="33242"/>
                    </a:cubicBezTo>
                    <a:lnTo>
                      <a:pt x="0" y="17431"/>
                    </a:lnTo>
                    <a:lnTo>
                      <a:pt x="17677" y="7239"/>
                    </a:lnTo>
                    <a:lnTo>
                      <a:pt x="47329" y="24384"/>
                    </a:lnTo>
                    <a:cubicBezTo>
                      <a:pt x="61240" y="17345"/>
                      <a:pt x="75864" y="11820"/>
                      <a:pt x="90951" y="7906"/>
                    </a:cubicBezTo>
                    <a:cubicBezTo>
                      <a:pt x="105283" y="4220"/>
                      <a:pt x="119862" y="1581"/>
                      <a:pt x="134574" y="0"/>
                    </a:cubicBezTo>
                    <a:close/>
                    <a:moveTo>
                      <a:pt x="63200" y="82867"/>
                    </a:moveTo>
                    <a:cubicBezTo>
                      <a:pt x="69850" y="86696"/>
                      <a:pt x="77520" y="88354"/>
                      <a:pt x="85154" y="87630"/>
                    </a:cubicBezTo>
                    <a:cubicBezTo>
                      <a:pt x="95480" y="86468"/>
                      <a:pt x="105647" y="84163"/>
                      <a:pt x="115471" y="80772"/>
                    </a:cubicBezTo>
                    <a:lnTo>
                      <a:pt x="67952" y="53245"/>
                    </a:lnTo>
                    <a:cubicBezTo>
                      <a:pt x="50465" y="65056"/>
                      <a:pt x="48849" y="74581"/>
                      <a:pt x="63200" y="82867"/>
                    </a:cubicBezTo>
                    <a:close/>
                    <a:moveTo>
                      <a:pt x="229992" y="96774"/>
                    </a:moveTo>
                    <a:cubicBezTo>
                      <a:pt x="222731" y="92840"/>
                      <a:pt x="214405" y="91335"/>
                      <a:pt x="206232" y="92488"/>
                    </a:cubicBezTo>
                    <a:cubicBezTo>
                      <a:pt x="194961" y="94002"/>
                      <a:pt x="183832" y="96460"/>
                      <a:pt x="172969" y="99822"/>
                    </a:cubicBezTo>
                    <a:lnTo>
                      <a:pt x="220488" y="127254"/>
                    </a:lnTo>
                    <a:cubicBezTo>
                      <a:pt x="240512" y="114871"/>
                      <a:pt x="243677" y="104708"/>
                      <a:pt x="229992" y="96774"/>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37" name="Google Shape;2928;p37">
              <a:extLst>
                <a:ext uri="{FF2B5EF4-FFF2-40B4-BE49-F238E27FC236}">
                  <a16:creationId xmlns:a16="http://schemas.microsoft.com/office/drawing/2014/main" xmlns="" id="{13F86488-7255-4BE2-82FA-D731BAA0BB3A}"/>
                </a:ext>
              </a:extLst>
            </p:cNvPr>
            <p:cNvGrpSpPr/>
            <p:nvPr/>
          </p:nvGrpSpPr>
          <p:grpSpPr>
            <a:xfrm>
              <a:off x="2665504" y="2962052"/>
              <a:ext cx="883852" cy="621125"/>
              <a:chOff x="4475129" y="3704177"/>
              <a:chExt cx="883852" cy="621125"/>
            </a:xfrm>
          </p:grpSpPr>
          <p:sp>
            <p:nvSpPr>
              <p:cNvPr id="1072" name="Google Shape;2929;p37">
                <a:extLst>
                  <a:ext uri="{FF2B5EF4-FFF2-40B4-BE49-F238E27FC236}">
                    <a16:creationId xmlns:a16="http://schemas.microsoft.com/office/drawing/2014/main" xmlns="" id="{66F64704-666E-43AF-A417-C645C285AF9C}"/>
                  </a:ext>
                </a:extLst>
              </p:cNvPr>
              <p:cNvSpPr/>
              <p:nvPr/>
            </p:nvSpPr>
            <p:spPr>
              <a:xfrm>
                <a:off x="4475129" y="3813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3" name="Google Shape;2930;p37">
                <a:extLst>
                  <a:ext uri="{FF2B5EF4-FFF2-40B4-BE49-F238E27FC236}">
                    <a16:creationId xmlns:a16="http://schemas.microsoft.com/office/drawing/2014/main" xmlns="" id="{A95B18F0-E9ED-4236-A4D3-D387E90F880F}"/>
                  </a:ext>
                </a:extLst>
              </p:cNvPr>
              <p:cNvSpPr/>
              <p:nvPr/>
            </p:nvSpPr>
            <p:spPr>
              <a:xfrm>
                <a:off x="4475224" y="3956875"/>
                <a:ext cx="87339" cy="116490"/>
              </a:xfrm>
              <a:custGeom>
                <a:avLst/>
                <a:gdLst/>
                <a:ahLst/>
                <a:cxnLst/>
                <a:rect l="l" t="t" r="r" b="b"/>
                <a:pathLst>
                  <a:path w="87339" h="116490" extrusionOk="0">
                    <a:moveTo>
                      <a:pt x="0" y="116491"/>
                    </a:moveTo>
                    <a:lnTo>
                      <a:pt x="0" y="0"/>
                    </a:lnTo>
                    <a:lnTo>
                      <a:pt x="87340" y="78009"/>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4" name="Google Shape;2931;p37">
                <a:extLst>
                  <a:ext uri="{FF2B5EF4-FFF2-40B4-BE49-F238E27FC236}">
                    <a16:creationId xmlns:a16="http://schemas.microsoft.com/office/drawing/2014/main" xmlns="" id="{53F4E409-5F26-4192-8C39-D38D1A879C13}"/>
                  </a:ext>
                </a:extLst>
              </p:cNvPr>
              <p:cNvSpPr/>
              <p:nvPr/>
            </p:nvSpPr>
            <p:spPr>
              <a:xfrm>
                <a:off x="5292454" y="3959923"/>
                <a:ext cx="66431" cy="157162"/>
              </a:xfrm>
              <a:custGeom>
                <a:avLst/>
                <a:gdLst/>
                <a:ahLst/>
                <a:cxnLst/>
                <a:rect l="l" t="t" r="r" b="b"/>
                <a:pathLst>
                  <a:path w="66431" h="157162" extrusionOk="0">
                    <a:moveTo>
                      <a:pt x="66432" y="0"/>
                    </a:moveTo>
                    <a:lnTo>
                      <a:pt x="66432" y="109633"/>
                    </a:lnTo>
                    <a:lnTo>
                      <a:pt x="21859" y="157163"/>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5" name="Google Shape;2932;p37">
                <a:extLst>
                  <a:ext uri="{FF2B5EF4-FFF2-40B4-BE49-F238E27FC236}">
                    <a16:creationId xmlns:a16="http://schemas.microsoft.com/office/drawing/2014/main" xmlns="" id="{CEF895CC-8A81-4F27-A12D-2ED4DE556F66}"/>
                  </a:ext>
                </a:extLst>
              </p:cNvPr>
              <p:cNvSpPr/>
              <p:nvPr/>
            </p:nvSpPr>
            <p:spPr>
              <a:xfrm>
                <a:off x="4475129" y="370417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6" name="Google Shape;2933;p37">
                <a:extLst>
                  <a:ext uri="{FF2B5EF4-FFF2-40B4-BE49-F238E27FC236}">
                    <a16:creationId xmlns:a16="http://schemas.microsoft.com/office/drawing/2014/main" xmlns="" id="{08205887-F580-472A-B5C4-C4B65EC41332}"/>
                  </a:ext>
                </a:extLst>
              </p:cNvPr>
              <p:cNvSpPr/>
              <p:nvPr/>
            </p:nvSpPr>
            <p:spPr>
              <a:xfrm>
                <a:off x="4600749" y="3773876"/>
                <a:ext cx="632686" cy="366022"/>
              </a:xfrm>
              <a:custGeom>
                <a:avLst/>
                <a:gdLst/>
                <a:ahLst/>
                <a:cxnLst/>
                <a:rect l="l" t="t" r="r" b="b"/>
                <a:pathLst>
                  <a:path w="632686" h="366022" extrusionOk="0">
                    <a:moveTo>
                      <a:pt x="632116" y="194048"/>
                    </a:moveTo>
                    <a:cubicBezTo>
                      <a:pt x="627555" y="237101"/>
                      <a:pt x="596952" y="279773"/>
                      <a:pt x="540025" y="312444"/>
                    </a:cubicBezTo>
                    <a:cubicBezTo>
                      <a:pt x="416475" y="383882"/>
                      <a:pt x="216136" y="383882"/>
                      <a:pt x="92586" y="312444"/>
                    </a:cubicBezTo>
                    <a:cubicBezTo>
                      <a:pt x="35564" y="279487"/>
                      <a:pt x="4962" y="237101"/>
                      <a:pt x="590" y="194048"/>
                    </a:cubicBezTo>
                    <a:cubicBezTo>
                      <a:pt x="-4732" y="143566"/>
                      <a:pt x="25965" y="92131"/>
                      <a:pt x="92586" y="53650"/>
                    </a:cubicBezTo>
                    <a:cubicBezTo>
                      <a:pt x="216136" y="-17883"/>
                      <a:pt x="416475" y="-17883"/>
                      <a:pt x="540025" y="53650"/>
                    </a:cubicBezTo>
                    <a:cubicBezTo>
                      <a:pt x="606646" y="92131"/>
                      <a:pt x="637343" y="143566"/>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7" name="Google Shape;2934;p37">
                <a:extLst>
                  <a:ext uri="{FF2B5EF4-FFF2-40B4-BE49-F238E27FC236}">
                    <a16:creationId xmlns:a16="http://schemas.microsoft.com/office/drawing/2014/main" xmlns="" id="{F88D2FE1-8123-4D86-9AEA-2B8A61FE2F65}"/>
                  </a:ext>
                </a:extLst>
              </p:cNvPr>
              <p:cNvSpPr/>
              <p:nvPr/>
            </p:nvSpPr>
            <p:spPr>
              <a:xfrm>
                <a:off x="4601339" y="3795784"/>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50"/>
                    </a:cubicBezTo>
                    <a:cubicBezTo>
                      <a:pt x="215546" y="-17883"/>
                      <a:pt x="415886" y="-17883"/>
                      <a:pt x="539435" y="53650"/>
                    </a:cubicBezTo>
                    <a:cubicBezTo>
                      <a:pt x="596553" y="86606"/>
                      <a:pt x="626965" y="128992"/>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8" name="Google Shape;2935;p37">
                <a:extLst>
                  <a:ext uri="{FF2B5EF4-FFF2-40B4-BE49-F238E27FC236}">
                    <a16:creationId xmlns:a16="http://schemas.microsoft.com/office/drawing/2014/main" xmlns="" id="{5F99CCD1-63EA-4075-8F05-4ECDA5BF2C4B}"/>
                  </a:ext>
                </a:extLst>
              </p:cNvPr>
              <p:cNvSpPr/>
              <p:nvPr/>
            </p:nvSpPr>
            <p:spPr>
              <a:xfrm>
                <a:off x="4762903" y="3878294"/>
                <a:ext cx="294875" cy="184975"/>
              </a:xfrm>
              <a:custGeom>
                <a:avLst/>
                <a:gdLst/>
                <a:ahLst/>
                <a:cxnLst/>
                <a:rect l="l" t="t" r="r" b="b"/>
                <a:pathLst>
                  <a:path w="294875" h="184975" extrusionOk="0">
                    <a:moveTo>
                      <a:pt x="149875" y="29718"/>
                    </a:moveTo>
                    <a:cubicBezTo>
                      <a:pt x="145992" y="29661"/>
                      <a:pt x="142113" y="29946"/>
                      <a:pt x="138280" y="30575"/>
                    </a:cubicBezTo>
                    <a:cubicBezTo>
                      <a:pt x="133053" y="31337"/>
                      <a:pt x="127256" y="32385"/>
                      <a:pt x="120793" y="33718"/>
                    </a:cubicBezTo>
                    <a:cubicBezTo>
                      <a:pt x="114331" y="35052"/>
                      <a:pt x="107583" y="36862"/>
                      <a:pt x="100645" y="38957"/>
                    </a:cubicBezTo>
                    <a:cubicBezTo>
                      <a:pt x="93881" y="40976"/>
                      <a:pt x="87273" y="43491"/>
                      <a:pt x="80877" y="46482"/>
                    </a:cubicBezTo>
                    <a:lnTo>
                      <a:pt x="130867" y="75914"/>
                    </a:lnTo>
                    <a:lnTo>
                      <a:pt x="140371" y="72676"/>
                    </a:lnTo>
                    <a:cubicBezTo>
                      <a:pt x="153296" y="68389"/>
                      <a:pt x="165461" y="64770"/>
                      <a:pt x="176960" y="61722"/>
                    </a:cubicBezTo>
                    <a:cubicBezTo>
                      <a:pt x="187719" y="58836"/>
                      <a:pt x="198734" y="57017"/>
                      <a:pt x="209844" y="56292"/>
                    </a:cubicBezTo>
                    <a:cubicBezTo>
                      <a:pt x="219965" y="55607"/>
                      <a:pt x="230125" y="56274"/>
                      <a:pt x="240066" y="58293"/>
                    </a:cubicBezTo>
                    <a:cubicBezTo>
                      <a:pt x="250273" y="60503"/>
                      <a:pt x="260052" y="64322"/>
                      <a:pt x="269052" y="69628"/>
                    </a:cubicBezTo>
                    <a:cubicBezTo>
                      <a:pt x="277834" y="74019"/>
                      <a:pt x="285351" y="80572"/>
                      <a:pt x="290911" y="88678"/>
                    </a:cubicBezTo>
                    <a:cubicBezTo>
                      <a:pt x="294627" y="94602"/>
                      <a:pt x="295796" y="101784"/>
                      <a:pt x="294142" y="108585"/>
                    </a:cubicBezTo>
                    <a:cubicBezTo>
                      <a:pt x="292032" y="116081"/>
                      <a:pt x="287927" y="122863"/>
                      <a:pt x="282262" y="128206"/>
                    </a:cubicBezTo>
                    <a:cubicBezTo>
                      <a:pt x="275287" y="135236"/>
                      <a:pt x="267503" y="141408"/>
                      <a:pt x="259073" y="146590"/>
                    </a:cubicBezTo>
                    <a:lnTo>
                      <a:pt x="291386" y="165640"/>
                    </a:lnTo>
                    <a:lnTo>
                      <a:pt x="273424" y="175641"/>
                    </a:lnTo>
                    <a:lnTo>
                      <a:pt x="240826" y="156591"/>
                    </a:lnTo>
                    <a:cubicBezTo>
                      <a:pt x="225325" y="164335"/>
                      <a:pt x="209083" y="170488"/>
                      <a:pt x="192357" y="174974"/>
                    </a:cubicBezTo>
                    <a:cubicBezTo>
                      <a:pt x="174870" y="179813"/>
                      <a:pt x="157003" y="183156"/>
                      <a:pt x="138945" y="184975"/>
                    </a:cubicBezTo>
                    <a:lnTo>
                      <a:pt x="121934" y="154400"/>
                    </a:lnTo>
                    <a:cubicBezTo>
                      <a:pt x="125070" y="154400"/>
                      <a:pt x="129727" y="154400"/>
                      <a:pt x="136094" y="153352"/>
                    </a:cubicBezTo>
                    <a:cubicBezTo>
                      <a:pt x="142462" y="152305"/>
                      <a:pt x="149590" y="151352"/>
                      <a:pt x="157478" y="149638"/>
                    </a:cubicBezTo>
                    <a:cubicBezTo>
                      <a:pt x="165366" y="147923"/>
                      <a:pt x="173539" y="145828"/>
                      <a:pt x="182283" y="143256"/>
                    </a:cubicBezTo>
                    <a:cubicBezTo>
                      <a:pt x="190769" y="140684"/>
                      <a:pt x="199057" y="137503"/>
                      <a:pt x="207087" y="133731"/>
                    </a:cubicBezTo>
                    <a:lnTo>
                      <a:pt x="156527" y="104489"/>
                    </a:lnTo>
                    <a:lnTo>
                      <a:pt x="149970" y="106775"/>
                    </a:lnTo>
                    <a:lnTo>
                      <a:pt x="143032" y="108966"/>
                    </a:lnTo>
                    <a:cubicBezTo>
                      <a:pt x="130297" y="113062"/>
                      <a:pt x="118702" y="116396"/>
                      <a:pt x="108058" y="118491"/>
                    </a:cubicBezTo>
                    <a:cubicBezTo>
                      <a:pt x="98291" y="120767"/>
                      <a:pt x="88331" y="122101"/>
                      <a:pt x="78311" y="122491"/>
                    </a:cubicBezTo>
                    <a:cubicBezTo>
                      <a:pt x="69466" y="122806"/>
                      <a:pt x="60618" y="121968"/>
                      <a:pt x="51986" y="120015"/>
                    </a:cubicBezTo>
                    <a:cubicBezTo>
                      <a:pt x="43454" y="118053"/>
                      <a:pt x="35257" y="114843"/>
                      <a:pt x="27656" y="110490"/>
                    </a:cubicBezTo>
                    <a:cubicBezTo>
                      <a:pt x="19316" y="106099"/>
                      <a:pt x="12072" y="99879"/>
                      <a:pt x="6463" y="92297"/>
                    </a:cubicBezTo>
                    <a:cubicBezTo>
                      <a:pt x="2407" y="86592"/>
                      <a:pt x="397" y="79677"/>
                      <a:pt x="760" y="72676"/>
                    </a:cubicBezTo>
                    <a:cubicBezTo>
                      <a:pt x="1486" y="65379"/>
                      <a:pt x="4402" y="58464"/>
                      <a:pt x="9124" y="52864"/>
                    </a:cubicBezTo>
                    <a:cubicBezTo>
                      <a:pt x="14936" y="45482"/>
                      <a:pt x="21863" y="39052"/>
                      <a:pt x="29652" y="33814"/>
                    </a:cubicBezTo>
                    <a:lnTo>
                      <a:pt x="0" y="17431"/>
                    </a:lnTo>
                    <a:lnTo>
                      <a:pt x="17582" y="7239"/>
                    </a:lnTo>
                    <a:lnTo>
                      <a:pt x="47234" y="24479"/>
                    </a:lnTo>
                    <a:cubicBezTo>
                      <a:pt x="61137" y="17393"/>
                      <a:pt x="75762" y="11839"/>
                      <a:pt x="90856" y="7906"/>
                    </a:cubicBezTo>
                    <a:cubicBezTo>
                      <a:pt x="105192" y="4238"/>
                      <a:pt x="119769" y="1591"/>
                      <a:pt x="134479" y="0"/>
                    </a:cubicBezTo>
                    <a:close/>
                    <a:moveTo>
                      <a:pt x="63485" y="83058"/>
                    </a:moveTo>
                    <a:cubicBezTo>
                      <a:pt x="70169" y="86887"/>
                      <a:pt x="77870" y="88544"/>
                      <a:pt x="85534" y="87821"/>
                    </a:cubicBezTo>
                    <a:cubicBezTo>
                      <a:pt x="95830" y="86668"/>
                      <a:pt x="105967" y="84363"/>
                      <a:pt x="115756" y="80963"/>
                    </a:cubicBezTo>
                    <a:lnTo>
                      <a:pt x="68237" y="53435"/>
                    </a:lnTo>
                    <a:cubicBezTo>
                      <a:pt x="50370" y="65056"/>
                      <a:pt x="48849" y="74581"/>
                      <a:pt x="63105" y="83058"/>
                    </a:cubicBezTo>
                    <a:close/>
                    <a:moveTo>
                      <a:pt x="230372" y="96964"/>
                    </a:moveTo>
                    <a:cubicBezTo>
                      <a:pt x="223092" y="93002"/>
                      <a:pt x="214710" y="91526"/>
                      <a:pt x="206517" y="92773"/>
                    </a:cubicBezTo>
                    <a:cubicBezTo>
                      <a:pt x="195274" y="94202"/>
                      <a:pt x="184174" y="96631"/>
                      <a:pt x="173349" y="100013"/>
                    </a:cubicBezTo>
                    <a:lnTo>
                      <a:pt x="220868" y="127444"/>
                    </a:lnTo>
                    <a:cubicBezTo>
                      <a:pt x="240636" y="115062"/>
                      <a:pt x="243677" y="104899"/>
                      <a:pt x="229992" y="969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9" name="Google Shape;2936;p37">
                <a:extLst>
                  <a:ext uri="{FF2B5EF4-FFF2-40B4-BE49-F238E27FC236}">
                    <a16:creationId xmlns:a16="http://schemas.microsoft.com/office/drawing/2014/main" xmlns="" id="{61A0A723-9652-4BD4-A7E1-7B7EA436483A}"/>
                  </a:ext>
                </a:extLst>
              </p:cNvPr>
              <p:cNvSpPr/>
              <p:nvPr/>
            </p:nvSpPr>
            <p:spPr>
              <a:xfrm>
                <a:off x="4885122" y="4015740"/>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0" name="Google Shape;2937;p37">
                <a:extLst>
                  <a:ext uri="{FF2B5EF4-FFF2-40B4-BE49-F238E27FC236}">
                    <a16:creationId xmlns:a16="http://schemas.microsoft.com/office/drawing/2014/main" xmlns="" id="{848E46CC-4A18-48F0-A188-3756D227A68C}"/>
                  </a:ext>
                </a:extLst>
              </p:cNvPr>
              <p:cNvSpPr/>
              <p:nvPr/>
            </p:nvSpPr>
            <p:spPr>
              <a:xfrm>
                <a:off x="5012188" y="402659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1" name="Google Shape;2938;p37">
                <a:extLst>
                  <a:ext uri="{FF2B5EF4-FFF2-40B4-BE49-F238E27FC236}">
                    <a16:creationId xmlns:a16="http://schemas.microsoft.com/office/drawing/2014/main" xmlns="" id="{DFDAC0E2-3404-4827-8536-7B808D81A323}"/>
                  </a:ext>
                </a:extLst>
              </p:cNvPr>
              <p:cNvSpPr/>
              <p:nvPr/>
            </p:nvSpPr>
            <p:spPr>
              <a:xfrm>
                <a:off x="5026348" y="3963352"/>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2" name="Google Shape;2939;p37">
                <a:extLst>
                  <a:ext uri="{FF2B5EF4-FFF2-40B4-BE49-F238E27FC236}">
                    <a16:creationId xmlns:a16="http://schemas.microsoft.com/office/drawing/2014/main" xmlns="" id="{3647ABE7-0378-410A-A8B5-D230774E49CC}"/>
                  </a:ext>
                </a:extLst>
              </p:cNvPr>
              <p:cNvSpPr/>
              <p:nvPr/>
            </p:nvSpPr>
            <p:spPr>
              <a:xfrm>
                <a:off x="4927509" y="396973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3" name="Google Shape;2940;p37">
                <a:extLst>
                  <a:ext uri="{FF2B5EF4-FFF2-40B4-BE49-F238E27FC236}">
                    <a16:creationId xmlns:a16="http://schemas.microsoft.com/office/drawing/2014/main" xmlns="" id="{E0AACA9B-11FD-4781-82C3-8DEF2DA74F3E}"/>
                  </a:ext>
                </a:extLst>
              </p:cNvPr>
              <p:cNvSpPr/>
              <p:nvPr/>
            </p:nvSpPr>
            <p:spPr>
              <a:xfrm>
                <a:off x="4830855" y="3914584"/>
                <a:ext cx="58543" cy="38957"/>
              </a:xfrm>
              <a:custGeom>
                <a:avLst/>
                <a:gdLst/>
                <a:ahLst/>
                <a:cxnLst/>
                <a:rect l="l" t="t" r="r" b="b"/>
                <a:pathLst>
                  <a:path w="58543" h="38957" extrusionOk="0">
                    <a:moveTo>
                      <a:pt x="0" y="11144"/>
                    </a:moveTo>
                    <a:lnTo>
                      <a:pt x="49040" y="38957"/>
                    </a:lnTo>
                    <a:lnTo>
                      <a:pt x="58543" y="31718"/>
                    </a:lnTo>
                    <a:cubicBezTo>
                      <a:pt x="58543" y="31718"/>
                      <a:pt x="52461" y="24574"/>
                      <a:pt x="51986" y="23908"/>
                    </a:cubicBezTo>
                    <a:cubicBezTo>
                      <a:pt x="47584" y="18878"/>
                      <a:pt x="42420" y="14573"/>
                      <a:pt x="36685" y="11144"/>
                    </a:cubicBezTo>
                    <a:cubicBezTo>
                      <a:pt x="33073" y="10477"/>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4" name="Google Shape;2941;p37">
                <a:extLst>
                  <a:ext uri="{FF2B5EF4-FFF2-40B4-BE49-F238E27FC236}">
                    <a16:creationId xmlns:a16="http://schemas.microsoft.com/office/drawing/2014/main" xmlns="" id="{E78E9E4D-2463-4B01-AED6-F6BE124ECCF7}"/>
                  </a:ext>
                </a:extLst>
              </p:cNvPr>
              <p:cNvSpPr/>
              <p:nvPr/>
            </p:nvSpPr>
            <p:spPr>
              <a:xfrm>
                <a:off x="4885122" y="3883437"/>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5" name="Google Shape;2942;p37">
                <a:extLst>
                  <a:ext uri="{FF2B5EF4-FFF2-40B4-BE49-F238E27FC236}">
                    <a16:creationId xmlns:a16="http://schemas.microsoft.com/office/drawing/2014/main" xmlns="" id="{CB6971FF-803C-48C2-8AC3-A30915836DE7}"/>
                  </a:ext>
                </a:extLst>
              </p:cNvPr>
              <p:cNvSpPr/>
              <p:nvPr/>
            </p:nvSpPr>
            <p:spPr>
              <a:xfrm>
                <a:off x="4762903" y="387838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6" name="Google Shape;2943;p37">
                <a:extLst>
                  <a:ext uri="{FF2B5EF4-FFF2-40B4-BE49-F238E27FC236}">
                    <a16:creationId xmlns:a16="http://schemas.microsoft.com/office/drawing/2014/main" xmlns="" id="{93B99B0D-91EE-4649-A1CA-EB3EB2267FB1}"/>
                  </a:ext>
                </a:extLst>
              </p:cNvPr>
              <p:cNvSpPr/>
              <p:nvPr/>
            </p:nvSpPr>
            <p:spPr>
              <a:xfrm>
                <a:off x="4763854" y="3936015"/>
                <a:ext cx="29936" cy="30289"/>
              </a:xfrm>
              <a:custGeom>
                <a:avLst/>
                <a:gdLst/>
                <a:ahLst/>
                <a:cxnLst/>
                <a:rect l="l" t="t" r="r" b="b"/>
                <a:pathLst>
                  <a:path w="29936" h="30289" extrusionOk="0">
                    <a:moveTo>
                      <a:pt x="0" y="17812"/>
                    </a:moveTo>
                    <a:lnTo>
                      <a:pt x="0" y="0"/>
                    </a:lnTo>
                    <a:lnTo>
                      <a:pt x="29937" y="0"/>
                    </a:lnTo>
                    <a:lnTo>
                      <a:pt x="22619" y="15907"/>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7" name="Google Shape;2944;p37">
                <a:extLst>
                  <a:ext uri="{FF2B5EF4-FFF2-40B4-BE49-F238E27FC236}">
                    <a16:creationId xmlns:a16="http://schemas.microsoft.com/office/drawing/2014/main" xmlns="" id="{37DF26E3-8DB6-4BAB-9456-D7297210AFC5}"/>
                  </a:ext>
                </a:extLst>
              </p:cNvPr>
              <p:cNvSpPr/>
              <p:nvPr/>
            </p:nvSpPr>
            <p:spPr>
              <a:xfrm>
                <a:off x="4762618" y="3860577"/>
                <a:ext cx="295161" cy="185547"/>
              </a:xfrm>
              <a:custGeom>
                <a:avLst/>
                <a:gdLst/>
                <a:ahLst/>
                <a:cxnLst/>
                <a:rect l="l" t="t" r="r" b="b"/>
                <a:pathLst>
                  <a:path w="295161" h="185547" extrusionOk="0">
                    <a:moveTo>
                      <a:pt x="150160" y="30194"/>
                    </a:moveTo>
                    <a:cubicBezTo>
                      <a:pt x="146275" y="30185"/>
                      <a:pt x="142396" y="30499"/>
                      <a:pt x="138565" y="31147"/>
                    </a:cubicBezTo>
                    <a:cubicBezTo>
                      <a:pt x="133338" y="31909"/>
                      <a:pt x="127541" y="32956"/>
                      <a:pt x="121078" y="34290"/>
                    </a:cubicBezTo>
                    <a:cubicBezTo>
                      <a:pt x="114616" y="35623"/>
                      <a:pt x="107868" y="37433"/>
                      <a:pt x="100930" y="39529"/>
                    </a:cubicBezTo>
                    <a:cubicBezTo>
                      <a:pt x="94166" y="41548"/>
                      <a:pt x="87558" y="44063"/>
                      <a:pt x="81162"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912" y="95174"/>
                      <a:pt x="296081" y="102356"/>
                      <a:pt x="294427" y="109156"/>
                    </a:cubicBezTo>
                    <a:cubicBezTo>
                      <a:pt x="292289" y="116643"/>
                      <a:pt x="288183" y="123425"/>
                      <a:pt x="282548" y="128778"/>
                    </a:cubicBezTo>
                    <a:cubicBezTo>
                      <a:pt x="275572" y="135807"/>
                      <a:pt x="267788" y="141980"/>
                      <a:pt x="259358" y="147161"/>
                    </a:cubicBezTo>
                    <a:lnTo>
                      <a:pt x="291671" y="166211"/>
                    </a:lnTo>
                    <a:lnTo>
                      <a:pt x="273709" y="176213"/>
                    </a:lnTo>
                    <a:lnTo>
                      <a:pt x="241111" y="157163"/>
                    </a:lnTo>
                    <a:cubicBezTo>
                      <a:pt x="225591" y="164868"/>
                      <a:pt x="209359" y="171022"/>
                      <a:pt x="192642" y="175546"/>
                    </a:cubicBezTo>
                    <a:cubicBezTo>
                      <a:pt x="175155" y="180384"/>
                      <a:pt x="157288" y="183728"/>
                      <a:pt x="139230" y="185547"/>
                    </a:cubicBezTo>
                    <a:lnTo>
                      <a:pt x="122219" y="154972"/>
                    </a:lnTo>
                    <a:cubicBezTo>
                      <a:pt x="126956" y="154848"/>
                      <a:pt x="131684" y="154467"/>
                      <a:pt x="136379" y="153829"/>
                    </a:cubicBezTo>
                    <a:cubicBezTo>
                      <a:pt x="143567" y="153010"/>
                      <a:pt x="150702" y="151800"/>
                      <a:pt x="157763" y="150209"/>
                    </a:cubicBezTo>
                    <a:cubicBezTo>
                      <a:pt x="165556"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6" y="121244"/>
                      <a:pt x="88616" y="122577"/>
                      <a:pt x="78596" y="122968"/>
                    </a:cubicBezTo>
                    <a:cubicBezTo>
                      <a:pt x="69751" y="123282"/>
                      <a:pt x="60903" y="122444"/>
                      <a:pt x="52271" y="120491"/>
                    </a:cubicBezTo>
                    <a:cubicBezTo>
                      <a:pt x="43728" y="118567"/>
                      <a:pt x="35526" y="115348"/>
                      <a:pt x="27941" y="110966"/>
                    </a:cubicBezTo>
                    <a:cubicBezTo>
                      <a:pt x="19562" y="106632"/>
                      <a:pt x="12305" y="100403"/>
                      <a:pt x="6748" y="92773"/>
                    </a:cubicBezTo>
                    <a:cubicBezTo>
                      <a:pt x="2672" y="87078"/>
                      <a:pt x="660" y="80153"/>
                      <a:pt x="1045" y="73152"/>
                    </a:cubicBezTo>
                    <a:cubicBezTo>
                      <a:pt x="1789" y="65856"/>
                      <a:pt x="4703" y="58950"/>
                      <a:pt x="9409" y="53340"/>
                    </a:cubicBezTo>
                    <a:cubicBezTo>
                      <a:pt x="15218" y="45958"/>
                      <a:pt x="22145" y="39529"/>
                      <a:pt x="29937" y="34290"/>
                    </a:cubicBezTo>
                    <a:lnTo>
                      <a:pt x="0" y="16954"/>
                    </a:lnTo>
                    <a:lnTo>
                      <a:pt x="17582" y="6763"/>
                    </a:lnTo>
                    <a:lnTo>
                      <a:pt x="47234" y="23908"/>
                    </a:lnTo>
                    <a:cubicBezTo>
                      <a:pt x="61159" y="17021"/>
                      <a:pt x="75784" y="11649"/>
                      <a:pt x="90856" y="7906"/>
                    </a:cubicBezTo>
                    <a:cubicBezTo>
                      <a:pt x="105192" y="4239"/>
                      <a:pt x="119769" y="1591"/>
                      <a:pt x="134479" y="0"/>
                    </a:cubicBezTo>
                    <a:close/>
                    <a:moveTo>
                      <a:pt x="63770" y="83629"/>
                    </a:moveTo>
                    <a:cubicBezTo>
                      <a:pt x="70454" y="87459"/>
                      <a:pt x="78155" y="89116"/>
                      <a:pt x="85819" y="88392"/>
                    </a:cubicBezTo>
                    <a:cubicBezTo>
                      <a:pt x="96108" y="87192"/>
                      <a:pt x="106239" y="84887"/>
                      <a:pt x="116041" y="81534"/>
                    </a:cubicBezTo>
                    <a:lnTo>
                      <a:pt x="68522" y="54007"/>
                    </a:lnTo>
                    <a:cubicBezTo>
                      <a:pt x="50655" y="65437"/>
                      <a:pt x="49135" y="75343"/>
                      <a:pt x="63390" y="83629"/>
                    </a:cubicBezTo>
                    <a:close/>
                    <a:moveTo>
                      <a:pt x="230657" y="97536"/>
                    </a:moveTo>
                    <a:cubicBezTo>
                      <a:pt x="223387" y="93536"/>
                      <a:pt x="215004" y="92030"/>
                      <a:pt x="206802" y="93250"/>
                    </a:cubicBezTo>
                    <a:cubicBezTo>
                      <a:pt x="195559" y="94764"/>
                      <a:pt x="184469" y="97222"/>
                      <a:pt x="173634" y="100584"/>
                    </a:cubicBezTo>
                    <a:lnTo>
                      <a:pt x="221153" y="127921"/>
                    </a:lnTo>
                    <a:cubicBezTo>
                      <a:pt x="240731" y="115634"/>
                      <a:pt x="243962" y="105442"/>
                      <a:pt x="23027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38" name="Google Shape;2945;p37">
              <a:extLst>
                <a:ext uri="{FF2B5EF4-FFF2-40B4-BE49-F238E27FC236}">
                  <a16:creationId xmlns:a16="http://schemas.microsoft.com/office/drawing/2014/main" xmlns="" id="{12829244-BE95-447C-B089-CC133100A992}"/>
                </a:ext>
              </a:extLst>
            </p:cNvPr>
            <p:cNvGrpSpPr/>
            <p:nvPr/>
          </p:nvGrpSpPr>
          <p:grpSpPr>
            <a:xfrm>
              <a:off x="2665504" y="2818605"/>
              <a:ext cx="883852" cy="621125"/>
              <a:chOff x="4475129" y="3560730"/>
              <a:chExt cx="883852" cy="621125"/>
            </a:xfrm>
          </p:grpSpPr>
          <p:sp>
            <p:nvSpPr>
              <p:cNvPr id="1056" name="Google Shape;2946;p37">
                <a:extLst>
                  <a:ext uri="{FF2B5EF4-FFF2-40B4-BE49-F238E27FC236}">
                    <a16:creationId xmlns:a16="http://schemas.microsoft.com/office/drawing/2014/main" xmlns="" id="{88188942-5ABA-415D-8670-F617B8CD0408}"/>
                  </a:ext>
                </a:extLst>
              </p:cNvPr>
              <p:cNvSpPr/>
              <p:nvPr/>
            </p:nvSpPr>
            <p:spPr>
              <a:xfrm>
                <a:off x="4475129" y="367036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7" name="Google Shape;2947;p37">
                <a:extLst>
                  <a:ext uri="{FF2B5EF4-FFF2-40B4-BE49-F238E27FC236}">
                    <a16:creationId xmlns:a16="http://schemas.microsoft.com/office/drawing/2014/main" xmlns="" id="{1B76972F-F26D-4100-8D7D-D1733C42FFE1}"/>
                  </a:ext>
                </a:extLst>
              </p:cNvPr>
              <p:cNvSpPr/>
              <p:nvPr/>
            </p:nvSpPr>
            <p:spPr>
              <a:xfrm>
                <a:off x="4475224" y="3813428"/>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8" name="Google Shape;2948;p37">
                <a:extLst>
                  <a:ext uri="{FF2B5EF4-FFF2-40B4-BE49-F238E27FC236}">
                    <a16:creationId xmlns:a16="http://schemas.microsoft.com/office/drawing/2014/main" xmlns="" id="{A657EB5C-6DFC-47CC-8E4E-08674BB9EA27}"/>
                  </a:ext>
                </a:extLst>
              </p:cNvPr>
              <p:cNvSpPr/>
              <p:nvPr/>
            </p:nvSpPr>
            <p:spPr>
              <a:xfrm>
                <a:off x="5292454" y="3816476"/>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9" name="Google Shape;2949;p37">
                <a:extLst>
                  <a:ext uri="{FF2B5EF4-FFF2-40B4-BE49-F238E27FC236}">
                    <a16:creationId xmlns:a16="http://schemas.microsoft.com/office/drawing/2014/main" xmlns="" id="{1A363B58-B573-4403-A90D-8598B4E9E6F7}"/>
                  </a:ext>
                </a:extLst>
              </p:cNvPr>
              <p:cNvSpPr/>
              <p:nvPr/>
            </p:nvSpPr>
            <p:spPr>
              <a:xfrm>
                <a:off x="4475129" y="356073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0" name="Google Shape;2950;p37">
                <a:extLst>
                  <a:ext uri="{FF2B5EF4-FFF2-40B4-BE49-F238E27FC236}">
                    <a16:creationId xmlns:a16="http://schemas.microsoft.com/office/drawing/2014/main" xmlns="" id="{3755E1DB-E11D-4092-BDB3-44617486FDBE}"/>
                  </a:ext>
                </a:extLst>
              </p:cNvPr>
              <p:cNvSpPr/>
              <p:nvPr/>
            </p:nvSpPr>
            <p:spPr>
              <a:xfrm>
                <a:off x="4600749" y="3630358"/>
                <a:ext cx="632686" cy="366093"/>
              </a:xfrm>
              <a:custGeom>
                <a:avLst/>
                <a:gdLst/>
                <a:ahLst/>
                <a:cxnLst/>
                <a:rect l="l" t="t" r="r" b="b"/>
                <a:pathLst>
                  <a:path w="632686" h="366093" extrusionOk="0">
                    <a:moveTo>
                      <a:pt x="632116"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646" y="92202"/>
                      <a:pt x="637343" y="143637"/>
                      <a:pt x="632116" y="19411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1" name="Google Shape;2951;p37">
                <a:extLst>
                  <a:ext uri="{FF2B5EF4-FFF2-40B4-BE49-F238E27FC236}">
                    <a16:creationId xmlns:a16="http://schemas.microsoft.com/office/drawing/2014/main" xmlns="" id="{300B29B3-090E-4CB1-B570-C8039CD2C23A}"/>
                  </a:ext>
                </a:extLst>
              </p:cNvPr>
              <p:cNvSpPr/>
              <p:nvPr/>
            </p:nvSpPr>
            <p:spPr>
              <a:xfrm>
                <a:off x="4601339" y="3652337"/>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49"/>
                    </a:cubicBezTo>
                    <a:cubicBezTo>
                      <a:pt x="215546" y="-17883"/>
                      <a:pt x="415886" y="-17883"/>
                      <a:pt x="539435" y="53649"/>
                    </a:cubicBezTo>
                    <a:cubicBezTo>
                      <a:pt x="596553" y="86606"/>
                      <a:pt x="626965" y="129088"/>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2" name="Google Shape;2952;p37">
                <a:extLst>
                  <a:ext uri="{FF2B5EF4-FFF2-40B4-BE49-F238E27FC236}">
                    <a16:creationId xmlns:a16="http://schemas.microsoft.com/office/drawing/2014/main" xmlns="" id="{DD78F3C4-666A-49E4-8580-FF530C423A86}"/>
                  </a:ext>
                </a:extLst>
              </p:cNvPr>
              <p:cNvSpPr/>
              <p:nvPr/>
            </p:nvSpPr>
            <p:spPr>
              <a:xfrm>
                <a:off x="4762618" y="3735419"/>
                <a:ext cx="295161" cy="184403"/>
              </a:xfrm>
              <a:custGeom>
                <a:avLst/>
                <a:gdLst/>
                <a:ahLst/>
                <a:cxnLst/>
                <a:rect l="l" t="t" r="r" b="b"/>
                <a:pathLst>
                  <a:path w="295161" h="184403" extrusionOk="0">
                    <a:moveTo>
                      <a:pt x="150160" y="29146"/>
                    </a:moveTo>
                    <a:cubicBezTo>
                      <a:pt x="146278" y="29089"/>
                      <a:pt x="142398" y="29375"/>
                      <a:pt x="138565" y="30004"/>
                    </a:cubicBezTo>
                    <a:cubicBezTo>
                      <a:pt x="133338" y="30766"/>
                      <a:pt x="127541" y="31813"/>
                      <a:pt x="121078" y="33147"/>
                    </a:cubicBezTo>
                    <a:cubicBezTo>
                      <a:pt x="114616" y="34480"/>
                      <a:pt x="107868" y="36290"/>
                      <a:pt x="100930" y="38386"/>
                    </a:cubicBezTo>
                    <a:cubicBezTo>
                      <a:pt x="94166" y="40405"/>
                      <a:pt x="87558" y="42919"/>
                      <a:pt x="81162" y="45910"/>
                    </a:cubicBezTo>
                    <a:lnTo>
                      <a:pt x="131152" y="75342"/>
                    </a:lnTo>
                    <a:lnTo>
                      <a:pt x="140656" y="72104"/>
                    </a:lnTo>
                    <a:cubicBezTo>
                      <a:pt x="153581" y="67818"/>
                      <a:pt x="165746" y="64198"/>
                      <a:pt x="177246" y="61150"/>
                    </a:cubicBezTo>
                    <a:cubicBezTo>
                      <a:pt x="187994" y="58217"/>
                      <a:pt x="199009" y="56397"/>
                      <a:pt x="210129" y="55721"/>
                    </a:cubicBezTo>
                    <a:cubicBezTo>
                      <a:pt x="220250" y="55035"/>
                      <a:pt x="230410" y="55702"/>
                      <a:pt x="240351" y="57721"/>
                    </a:cubicBezTo>
                    <a:cubicBezTo>
                      <a:pt x="250558" y="59931"/>
                      <a:pt x="260337" y="63751"/>
                      <a:pt x="269337" y="69056"/>
                    </a:cubicBezTo>
                    <a:cubicBezTo>
                      <a:pt x="278119" y="73447"/>
                      <a:pt x="285636" y="80000"/>
                      <a:pt x="291196" y="88106"/>
                    </a:cubicBezTo>
                    <a:cubicBezTo>
                      <a:pt x="294912" y="94031"/>
                      <a:pt x="296081" y="101212"/>
                      <a:pt x="294427" y="108013"/>
                    </a:cubicBezTo>
                    <a:cubicBezTo>
                      <a:pt x="292289" y="115500"/>
                      <a:pt x="288183" y="122282"/>
                      <a:pt x="282548" y="127635"/>
                    </a:cubicBezTo>
                    <a:cubicBezTo>
                      <a:pt x="275572" y="134664"/>
                      <a:pt x="267788" y="140836"/>
                      <a:pt x="259358" y="146018"/>
                    </a:cubicBezTo>
                    <a:lnTo>
                      <a:pt x="291671" y="165068"/>
                    </a:lnTo>
                    <a:lnTo>
                      <a:pt x="273709" y="175069"/>
                    </a:lnTo>
                    <a:lnTo>
                      <a:pt x="241111" y="156019"/>
                    </a:lnTo>
                    <a:cubicBezTo>
                      <a:pt x="225610" y="163763"/>
                      <a:pt x="209368" y="169916"/>
                      <a:pt x="192642" y="174403"/>
                    </a:cubicBezTo>
                    <a:cubicBezTo>
                      <a:pt x="175155" y="179241"/>
                      <a:pt x="157288" y="182585"/>
                      <a:pt x="139230" y="184404"/>
                    </a:cubicBezTo>
                    <a:lnTo>
                      <a:pt x="122219" y="153829"/>
                    </a:lnTo>
                    <a:cubicBezTo>
                      <a:pt x="126956" y="153705"/>
                      <a:pt x="131684" y="153324"/>
                      <a:pt x="136379" y="152686"/>
                    </a:cubicBezTo>
                    <a:cubicBezTo>
                      <a:pt x="143567" y="151867"/>
                      <a:pt x="150702" y="150657"/>
                      <a:pt x="157763" y="149066"/>
                    </a:cubicBezTo>
                    <a:cubicBezTo>
                      <a:pt x="165556" y="147352"/>
                      <a:pt x="173824" y="145256"/>
                      <a:pt x="182568" y="142684"/>
                    </a:cubicBezTo>
                    <a:cubicBezTo>
                      <a:pt x="191055" y="140113"/>
                      <a:pt x="199342" y="136931"/>
                      <a:pt x="207373" y="133159"/>
                    </a:cubicBezTo>
                    <a:lnTo>
                      <a:pt x="156812" y="103917"/>
                    </a:lnTo>
                    <a:lnTo>
                      <a:pt x="150255" y="106204"/>
                    </a:lnTo>
                    <a:lnTo>
                      <a:pt x="143317" y="108299"/>
                    </a:lnTo>
                    <a:cubicBezTo>
                      <a:pt x="130582" y="112490"/>
                      <a:pt x="118987" y="115824"/>
                      <a:pt x="108343" y="117824"/>
                    </a:cubicBezTo>
                    <a:cubicBezTo>
                      <a:pt x="98576" y="120101"/>
                      <a:pt x="88616" y="121434"/>
                      <a:pt x="78596" y="121825"/>
                    </a:cubicBezTo>
                    <a:cubicBezTo>
                      <a:pt x="69751" y="122139"/>
                      <a:pt x="60903" y="121310"/>
                      <a:pt x="52271" y="119348"/>
                    </a:cubicBezTo>
                    <a:cubicBezTo>
                      <a:pt x="43739" y="117386"/>
                      <a:pt x="35542" y="114176"/>
                      <a:pt x="27941" y="109823"/>
                    </a:cubicBezTo>
                    <a:cubicBezTo>
                      <a:pt x="19602" y="105432"/>
                      <a:pt x="12357" y="99212"/>
                      <a:pt x="6748" y="91630"/>
                    </a:cubicBezTo>
                    <a:cubicBezTo>
                      <a:pt x="2678" y="85896"/>
                      <a:pt x="668" y="78943"/>
                      <a:pt x="1045" y="71914"/>
                    </a:cubicBezTo>
                    <a:cubicBezTo>
                      <a:pt x="1790" y="64646"/>
                      <a:pt x="4704" y="57778"/>
                      <a:pt x="9409" y="52197"/>
                    </a:cubicBezTo>
                    <a:cubicBezTo>
                      <a:pt x="15221" y="44815"/>
                      <a:pt x="22148" y="38386"/>
                      <a:pt x="29937" y="33147"/>
                    </a:cubicBezTo>
                    <a:lnTo>
                      <a:pt x="0" y="15811"/>
                    </a:lnTo>
                    <a:lnTo>
                      <a:pt x="17582" y="5620"/>
                    </a:lnTo>
                    <a:lnTo>
                      <a:pt x="47234" y="22765"/>
                    </a:lnTo>
                    <a:cubicBezTo>
                      <a:pt x="61313" y="16288"/>
                      <a:pt x="76028" y="11306"/>
                      <a:pt x="91141" y="7906"/>
                    </a:cubicBezTo>
                    <a:cubicBezTo>
                      <a:pt x="105477" y="4238"/>
                      <a:pt x="120054" y="1591"/>
                      <a:pt x="134764" y="0"/>
                    </a:cubicBezTo>
                    <a:close/>
                    <a:moveTo>
                      <a:pt x="63770" y="82486"/>
                    </a:moveTo>
                    <a:cubicBezTo>
                      <a:pt x="70454" y="86315"/>
                      <a:pt x="78155" y="87973"/>
                      <a:pt x="85819" y="87249"/>
                    </a:cubicBezTo>
                    <a:cubicBezTo>
                      <a:pt x="96116" y="86096"/>
                      <a:pt x="106252" y="83791"/>
                      <a:pt x="116041" y="80391"/>
                    </a:cubicBezTo>
                    <a:lnTo>
                      <a:pt x="68522" y="52864"/>
                    </a:lnTo>
                    <a:cubicBezTo>
                      <a:pt x="50655" y="64389"/>
                      <a:pt x="49135" y="74581"/>
                      <a:pt x="63390" y="82486"/>
                    </a:cubicBezTo>
                    <a:close/>
                    <a:moveTo>
                      <a:pt x="230657" y="96393"/>
                    </a:moveTo>
                    <a:cubicBezTo>
                      <a:pt x="223377" y="92430"/>
                      <a:pt x="214995" y="90954"/>
                      <a:pt x="206802" y="92202"/>
                    </a:cubicBezTo>
                    <a:cubicBezTo>
                      <a:pt x="195559" y="93631"/>
                      <a:pt x="184459" y="96060"/>
                      <a:pt x="173634" y="99441"/>
                    </a:cubicBezTo>
                    <a:lnTo>
                      <a:pt x="221153" y="126873"/>
                    </a:lnTo>
                    <a:cubicBezTo>
                      <a:pt x="240921" y="114490"/>
                      <a:pt x="243962" y="104327"/>
                      <a:pt x="230277" y="9639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3" name="Google Shape;2953;p37">
                <a:extLst>
                  <a:ext uri="{FF2B5EF4-FFF2-40B4-BE49-F238E27FC236}">
                    <a16:creationId xmlns:a16="http://schemas.microsoft.com/office/drawing/2014/main" xmlns="" id="{83F29850-EC68-450E-A3CC-52067078D0C0}"/>
                  </a:ext>
                </a:extLst>
              </p:cNvPr>
              <p:cNvSpPr/>
              <p:nvPr/>
            </p:nvSpPr>
            <p:spPr>
              <a:xfrm>
                <a:off x="4885122" y="387229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4" name="Google Shape;2954;p37">
                <a:extLst>
                  <a:ext uri="{FF2B5EF4-FFF2-40B4-BE49-F238E27FC236}">
                    <a16:creationId xmlns:a16="http://schemas.microsoft.com/office/drawing/2014/main" xmlns="" id="{2DF1CE7B-E55A-4E77-B24D-929DCB2D86ED}"/>
                  </a:ext>
                </a:extLst>
              </p:cNvPr>
              <p:cNvSpPr/>
              <p:nvPr/>
            </p:nvSpPr>
            <p:spPr>
              <a:xfrm>
                <a:off x="5012188" y="3883151"/>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5" name="Google Shape;2955;p37">
                <a:extLst>
                  <a:ext uri="{FF2B5EF4-FFF2-40B4-BE49-F238E27FC236}">
                    <a16:creationId xmlns:a16="http://schemas.microsoft.com/office/drawing/2014/main" xmlns="" id="{A578B665-B927-4B4F-9E15-28AD721A8683}"/>
                  </a:ext>
                </a:extLst>
              </p:cNvPr>
              <p:cNvSpPr/>
              <p:nvPr/>
            </p:nvSpPr>
            <p:spPr>
              <a:xfrm>
                <a:off x="5026348" y="381990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6" name="Google Shape;2956;p37">
                <a:extLst>
                  <a:ext uri="{FF2B5EF4-FFF2-40B4-BE49-F238E27FC236}">
                    <a16:creationId xmlns:a16="http://schemas.microsoft.com/office/drawing/2014/main" xmlns="" id="{7FB7C2E9-19A0-44B5-9979-7857E557B077}"/>
                  </a:ext>
                </a:extLst>
              </p:cNvPr>
              <p:cNvSpPr/>
              <p:nvPr/>
            </p:nvSpPr>
            <p:spPr>
              <a:xfrm>
                <a:off x="4927509" y="3826287"/>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7" name="Google Shape;2957;p37">
                <a:extLst>
                  <a:ext uri="{FF2B5EF4-FFF2-40B4-BE49-F238E27FC236}">
                    <a16:creationId xmlns:a16="http://schemas.microsoft.com/office/drawing/2014/main" xmlns="" id="{1F3AA5E0-D426-43D0-A9A4-2C3930ABF9D8}"/>
                  </a:ext>
                </a:extLst>
              </p:cNvPr>
              <p:cNvSpPr/>
              <p:nvPr/>
            </p:nvSpPr>
            <p:spPr>
              <a:xfrm>
                <a:off x="4830855" y="3771042"/>
                <a:ext cx="58543" cy="38957"/>
              </a:xfrm>
              <a:custGeom>
                <a:avLst/>
                <a:gdLst/>
                <a:ahLst/>
                <a:cxnLst/>
                <a:rect l="l" t="t" r="r" b="b"/>
                <a:pathLst>
                  <a:path w="58543" h="38957" extrusionOk="0">
                    <a:moveTo>
                      <a:pt x="0" y="11239"/>
                    </a:moveTo>
                    <a:lnTo>
                      <a:pt x="49040" y="38957"/>
                    </a:lnTo>
                    <a:lnTo>
                      <a:pt x="58543" y="31718"/>
                    </a:lnTo>
                    <a:cubicBezTo>
                      <a:pt x="58543" y="31718"/>
                      <a:pt x="52461" y="24574"/>
                      <a:pt x="51986" y="23908"/>
                    </a:cubicBezTo>
                    <a:cubicBezTo>
                      <a:pt x="47584" y="18878"/>
                      <a:pt x="42420" y="14573"/>
                      <a:pt x="36685" y="11144"/>
                    </a:cubicBezTo>
                    <a:cubicBezTo>
                      <a:pt x="33073" y="10478"/>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8" name="Google Shape;2958;p37">
                <a:extLst>
                  <a:ext uri="{FF2B5EF4-FFF2-40B4-BE49-F238E27FC236}">
                    <a16:creationId xmlns:a16="http://schemas.microsoft.com/office/drawing/2014/main" xmlns="" id="{03768509-5CB3-443F-8454-B739F532909F}"/>
                  </a:ext>
                </a:extLst>
              </p:cNvPr>
              <p:cNvSpPr/>
              <p:nvPr/>
            </p:nvSpPr>
            <p:spPr>
              <a:xfrm>
                <a:off x="4885122" y="3739991"/>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9" name="Google Shape;2959;p37">
                <a:extLst>
                  <a:ext uri="{FF2B5EF4-FFF2-40B4-BE49-F238E27FC236}">
                    <a16:creationId xmlns:a16="http://schemas.microsoft.com/office/drawing/2014/main" xmlns="" id="{EE426D96-0E29-4991-9D5F-18F1DF0EC71D}"/>
                  </a:ext>
                </a:extLst>
              </p:cNvPr>
              <p:cNvSpPr/>
              <p:nvPr/>
            </p:nvSpPr>
            <p:spPr>
              <a:xfrm>
                <a:off x="4762903" y="3734942"/>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0" name="Google Shape;2960;p37">
                <a:extLst>
                  <a:ext uri="{FF2B5EF4-FFF2-40B4-BE49-F238E27FC236}">
                    <a16:creationId xmlns:a16="http://schemas.microsoft.com/office/drawing/2014/main" xmlns="" id="{033498FE-E273-4C34-BD51-3C333B3A2FE8}"/>
                  </a:ext>
                </a:extLst>
              </p:cNvPr>
              <p:cNvSpPr/>
              <p:nvPr/>
            </p:nvSpPr>
            <p:spPr>
              <a:xfrm>
                <a:off x="4763854" y="3792188"/>
                <a:ext cx="29936" cy="30194"/>
              </a:xfrm>
              <a:custGeom>
                <a:avLst/>
                <a:gdLst/>
                <a:ahLst/>
                <a:cxnLst/>
                <a:rect l="l" t="t" r="r" b="b"/>
                <a:pathLst>
                  <a:path w="29936" h="30194" extrusionOk="0">
                    <a:moveTo>
                      <a:pt x="0" y="17812"/>
                    </a:moveTo>
                    <a:lnTo>
                      <a:pt x="0" y="0"/>
                    </a:lnTo>
                    <a:lnTo>
                      <a:pt x="29937" y="0"/>
                    </a:lnTo>
                    <a:lnTo>
                      <a:pt x="22619" y="15907"/>
                    </a:lnTo>
                    <a:lnTo>
                      <a:pt x="959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1" name="Google Shape;2961;p37">
                <a:extLst>
                  <a:ext uri="{FF2B5EF4-FFF2-40B4-BE49-F238E27FC236}">
                    <a16:creationId xmlns:a16="http://schemas.microsoft.com/office/drawing/2014/main" xmlns="" id="{055B846B-B112-4224-939E-FDB125E87968}"/>
                  </a:ext>
                </a:extLst>
              </p:cNvPr>
              <p:cNvSpPr/>
              <p:nvPr/>
            </p:nvSpPr>
            <p:spPr>
              <a:xfrm>
                <a:off x="4762903" y="3717226"/>
                <a:ext cx="294875" cy="185451"/>
              </a:xfrm>
              <a:custGeom>
                <a:avLst/>
                <a:gdLst/>
                <a:ahLst/>
                <a:cxnLst/>
                <a:rect l="l" t="t" r="r" b="b"/>
                <a:pathLst>
                  <a:path w="294875" h="185451" extrusionOk="0">
                    <a:moveTo>
                      <a:pt x="149875" y="30099"/>
                    </a:moveTo>
                    <a:cubicBezTo>
                      <a:pt x="145990" y="30089"/>
                      <a:pt x="142111" y="30404"/>
                      <a:pt x="138280" y="31051"/>
                    </a:cubicBezTo>
                    <a:cubicBezTo>
                      <a:pt x="133053" y="31813"/>
                      <a:pt x="127256" y="32861"/>
                      <a:pt x="120793" y="34195"/>
                    </a:cubicBezTo>
                    <a:cubicBezTo>
                      <a:pt x="114331" y="35528"/>
                      <a:pt x="107583" y="37338"/>
                      <a:pt x="100645" y="39433"/>
                    </a:cubicBezTo>
                    <a:cubicBezTo>
                      <a:pt x="93881" y="41453"/>
                      <a:pt x="87273" y="43967"/>
                      <a:pt x="80877" y="46958"/>
                    </a:cubicBezTo>
                    <a:lnTo>
                      <a:pt x="130867" y="76390"/>
                    </a:lnTo>
                    <a:lnTo>
                      <a:pt x="140371" y="73152"/>
                    </a:lnTo>
                    <a:cubicBezTo>
                      <a:pt x="153296" y="68866"/>
                      <a:pt x="165461" y="65151"/>
                      <a:pt x="176960" y="62198"/>
                    </a:cubicBezTo>
                    <a:cubicBezTo>
                      <a:pt x="187709" y="59264"/>
                      <a:pt x="198724" y="57445"/>
                      <a:pt x="209844" y="56769"/>
                    </a:cubicBezTo>
                    <a:cubicBezTo>
                      <a:pt x="219965" y="56083"/>
                      <a:pt x="230125" y="56750"/>
                      <a:pt x="240066" y="58769"/>
                    </a:cubicBezTo>
                    <a:cubicBezTo>
                      <a:pt x="250282" y="60922"/>
                      <a:pt x="260081" y="64751"/>
                      <a:pt x="269052" y="70104"/>
                    </a:cubicBezTo>
                    <a:cubicBezTo>
                      <a:pt x="277834" y="74495"/>
                      <a:pt x="285351" y="81048"/>
                      <a:pt x="290911" y="89154"/>
                    </a:cubicBezTo>
                    <a:cubicBezTo>
                      <a:pt x="294627" y="95079"/>
                      <a:pt x="295796" y="102260"/>
                      <a:pt x="294142" y="109061"/>
                    </a:cubicBezTo>
                    <a:cubicBezTo>
                      <a:pt x="291985" y="116538"/>
                      <a:pt x="287889" y="123311"/>
                      <a:pt x="282262" y="128683"/>
                    </a:cubicBezTo>
                    <a:cubicBezTo>
                      <a:pt x="275287" y="135712"/>
                      <a:pt x="267503" y="141884"/>
                      <a:pt x="259073" y="147066"/>
                    </a:cubicBezTo>
                    <a:lnTo>
                      <a:pt x="291386" y="166116"/>
                    </a:lnTo>
                    <a:lnTo>
                      <a:pt x="273424" y="176117"/>
                    </a:lnTo>
                    <a:lnTo>
                      <a:pt x="240826" y="157067"/>
                    </a:lnTo>
                    <a:cubicBezTo>
                      <a:pt x="225306" y="164773"/>
                      <a:pt x="209074" y="170926"/>
                      <a:pt x="192357" y="175450"/>
                    </a:cubicBezTo>
                    <a:cubicBezTo>
                      <a:pt x="174870" y="180289"/>
                      <a:pt x="157003" y="183632"/>
                      <a:pt x="138945" y="185452"/>
                    </a:cubicBezTo>
                    <a:lnTo>
                      <a:pt x="121934" y="154876"/>
                    </a:lnTo>
                    <a:cubicBezTo>
                      <a:pt x="126671" y="154752"/>
                      <a:pt x="131398" y="154372"/>
                      <a:pt x="136094" y="153733"/>
                    </a:cubicBezTo>
                    <a:cubicBezTo>
                      <a:pt x="143282" y="152914"/>
                      <a:pt x="150416" y="151705"/>
                      <a:pt x="157478" y="150114"/>
                    </a:cubicBezTo>
                    <a:cubicBezTo>
                      <a:pt x="165271" y="148399"/>
                      <a:pt x="173539" y="146304"/>
                      <a:pt x="182283" y="143732"/>
                    </a:cubicBezTo>
                    <a:cubicBezTo>
                      <a:pt x="190769" y="141160"/>
                      <a:pt x="199057" y="137979"/>
                      <a:pt x="207087" y="134207"/>
                    </a:cubicBezTo>
                    <a:lnTo>
                      <a:pt x="156527" y="104965"/>
                    </a:lnTo>
                    <a:lnTo>
                      <a:pt x="149970" y="107251"/>
                    </a:lnTo>
                    <a:lnTo>
                      <a:pt x="143032" y="109347"/>
                    </a:lnTo>
                    <a:cubicBezTo>
                      <a:pt x="130297" y="113538"/>
                      <a:pt x="118702" y="116872"/>
                      <a:pt x="108058" y="118872"/>
                    </a:cubicBezTo>
                    <a:cubicBezTo>
                      <a:pt x="98291" y="121148"/>
                      <a:pt x="88331" y="122482"/>
                      <a:pt x="78311" y="122872"/>
                    </a:cubicBezTo>
                    <a:cubicBezTo>
                      <a:pt x="69466" y="123187"/>
                      <a:pt x="60618" y="122349"/>
                      <a:pt x="51986" y="120396"/>
                    </a:cubicBezTo>
                    <a:cubicBezTo>
                      <a:pt x="43443" y="118472"/>
                      <a:pt x="35241" y="115252"/>
                      <a:pt x="27656" y="110871"/>
                    </a:cubicBezTo>
                    <a:cubicBezTo>
                      <a:pt x="19390" y="106528"/>
                      <a:pt x="12235" y="100336"/>
                      <a:pt x="6748" y="92773"/>
                    </a:cubicBezTo>
                    <a:cubicBezTo>
                      <a:pt x="2671" y="87078"/>
                      <a:pt x="660" y="80153"/>
                      <a:pt x="1045" y="73152"/>
                    </a:cubicBezTo>
                    <a:cubicBezTo>
                      <a:pt x="1789" y="65856"/>
                      <a:pt x="4702" y="58950"/>
                      <a:pt x="9409" y="53340"/>
                    </a:cubicBezTo>
                    <a:cubicBezTo>
                      <a:pt x="15217" y="45958"/>
                      <a:pt x="22145" y="39529"/>
                      <a:pt x="29937" y="34290"/>
                    </a:cubicBezTo>
                    <a:lnTo>
                      <a:pt x="0" y="16954"/>
                    </a:lnTo>
                    <a:lnTo>
                      <a:pt x="17582" y="6763"/>
                    </a:lnTo>
                    <a:lnTo>
                      <a:pt x="47234" y="23908"/>
                    </a:lnTo>
                    <a:cubicBezTo>
                      <a:pt x="61159" y="17021"/>
                      <a:pt x="75784" y="11649"/>
                      <a:pt x="90856" y="7906"/>
                    </a:cubicBezTo>
                    <a:cubicBezTo>
                      <a:pt x="105192" y="4238"/>
                      <a:pt x="119769" y="1591"/>
                      <a:pt x="134479" y="0"/>
                    </a:cubicBezTo>
                    <a:close/>
                    <a:moveTo>
                      <a:pt x="63105" y="83248"/>
                    </a:moveTo>
                    <a:cubicBezTo>
                      <a:pt x="69789" y="87078"/>
                      <a:pt x="77490" y="88735"/>
                      <a:pt x="85154" y="88011"/>
                    </a:cubicBezTo>
                    <a:cubicBezTo>
                      <a:pt x="95443" y="86811"/>
                      <a:pt x="105574" y="84506"/>
                      <a:pt x="115376" y="81153"/>
                    </a:cubicBezTo>
                    <a:lnTo>
                      <a:pt x="67857" y="53626"/>
                    </a:lnTo>
                    <a:cubicBezTo>
                      <a:pt x="50370" y="65341"/>
                      <a:pt x="48849" y="75247"/>
                      <a:pt x="63105" y="83248"/>
                    </a:cubicBezTo>
                    <a:close/>
                    <a:moveTo>
                      <a:pt x="229992" y="97155"/>
                    </a:moveTo>
                    <a:cubicBezTo>
                      <a:pt x="222721" y="93154"/>
                      <a:pt x="214339" y="91649"/>
                      <a:pt x="206137" y="92869"/>
                    </a:cubicBezTo>
                    <a:cubicBezTo>
                      <a:pt x="194894" y="94383"/>
                      <a:pt x="183803" y="96841"/>
                      <a:pt x="172969" y="100203"/>
                    </a:cubicBezTo>
                    <a:lnTo>
                      <a:pt x="220488" y="127540"/>
                    </a:lnTo>
                    <a:cubicBezTo>
                      <a:pt x="240446" y="115538"/>
                      <a:pt x="243677" y="105346"/>
                      <a:pt x="22999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39" name="Google Shape;2962;p37">
              <a:extLst>
                <a:ext uri="{FF2B5EF4-FFF2-40B4-BE49-F238E27FC236}">
                  <a16:creationId xmlns:a16="http://schemas.microsoft.com/office/drawing/2014/main" xmlns="" id="{36E0144E-4B9C-43F8-9F57-46C03A513E97}"/>
                </a:ext>
              </a:extLst>
            </p:cNvPr>
            <p:cNvGrpSpPr/>
            <p:nvPr/>
          </p:nvGrpSpPr>
          <p:grpSpPr>
            <a:xfrm>
              <a:off x="2694110" y="2656109"/>
              <a:ext cx="883852" cy="621029"/>
              <a:chOff x="4503735" y="3398234"/>
              <a:chExt cx="883852" cy="621029"/>
            </a:xfrm>
          </p:grpSpPr>
          <p:sp>
            <p:nvSpPr>
              <p:cNvPr id="1040" name="Google Shape;2963;p37">
                <a:extLst>
                  <a:ext uri="{FF2B5EF4-FFF2-40B4-BE49-F238E27FC236}">
                    <a16:creationId xmlns:a16="http://schemas.microsoft.com/office/drawing/2014/main" xmlns="" id="{17DC1D29-7BC1-462D-8F77-710E4A467E9E}"/>
                  </a:ext>
                </a:extLst>
              </p:cNvPr>
              <p:cNvSpPr/>
              <p:nvPr/>
            </p:nvSpPr>
            <p:spPr>
              <a:xfrm>
                <a:off x="4503735" y="350777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1" name="Google Shape;2964;p37">
                <a:extLst>
                  <a:ext uri="{FF2B5EF4-FFF2-40B4-BE49-F238E27FC236}">
                    <a16:creationId xmlns:a16="http://schemas.microsoft.com/office/drawing/2014/main" xmlns="" id="{C0760FB5-3FD4-4E7F-BC86-65E83A588424}"/>
                  </a:ext>
                </a:extLst>
              </p:cNvPr>
              <p:cNvSpPr/>
              <p:nvPr/>
            </p:nvSpPr>
            <p:spPr>
              <a:xfrm>
                <a:off x="4503925" y="3650932"/>
                <a:ext cx="87244" cy="116490"/>
              </a:xfrm>
              <a:custGeom>
                <a:avLst/>
                <a:gdLst/>
                <a:ahLst/>
                <a:cxnLst/>
                <a:rect l="l" t="t" r="r" b="b"/>
                <a:pathLst>
                  <a:path w="87244" h="116490" extrusionOk="0">
                    <a:moveTo>
                      <a:pt x="0" y="116491"/>
                    </a:moveTo>
                    <a:lnTo>
                      <a:pt x="0" y="0"/>
                    </a:lnTo>
                    <a:lnTo>
                      <a:pt x="87245"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2" name="Google Shape;2965;p37">
                <a:extLst>
                  <a:ext uri="{FF2B5EF4-FFF2-40B4-BE49-F238E27FC236}">
                    <a16:creationId xmlns:a16="http://schemas.microsoft.com/office/drawing/2014/main" xmlns="" id="{03220A7D-1907-4B95-BB66-C1F0C5DADDA1}"/>
                  </a:ext>
                </a:extLst>
              </p:cNvPr>
              <p:cNvSpPr/>
              <p:nvPr/>
            </p:nvSpPr>
            <p:spPr>
              <a:xfrm>
                <a:off x="5321061" y="365398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3" name="Google Shape;2966;p37">
                <a:extLst>
                  <a:ext uri="{FF2B5EF4-FFF2-40B4-BE49-F238E27FC236}">
                    <a16:creationId xmlns:a16="http://schemas.microsoft.com/office/drawing/2014/main" xmlns="" id="{FD6F3377-6658-426D-B41E-E0C23F4D3DC1}"/>
                  </a:ext>
                </a:extLst>
              </p:cNvPr>
              <p:cNvSpPr/>
              <p:nvPr/>
            </p:nvSpPr>
            <p:spPr>
              <a:xfrm>
                <a:off x="4503735" y="339823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4" name="Google Shape;2967;p37">
                <a:extLst>
                  <a:ext uri="{FF2B5EF4-FFF2-40B4-BE49-F238E27FC236}">
                    <a16:creationId xmlns:a16="http://schemas.microsoft.com/office/drawing/2014/main" xmlns="" id="{3577CFAF-B9FF-4682-B536-2C0862223D8B}"/>
                  </a:ext>
                </a:extLst>
              </p:cNvPr>
              <p:cNvSpPr/>
              <p:nvPr/>
            </p:nvSpPr>
            <p:spPr>
              <a:xfrm>
                <a:off x="4629431" y="3467838"/>
                <a:ext cx="632610" cy="366093"/>
              </a:xfrm>
              <a:custGeom>
                <a:avLst/>
                <a:gdLst/>
                <a:ahLst/>
                <a:cxnLst/>
                <a:rect l="l" t="t" r="r" b="b"/>
                <a:pathLst>
                  <a:path w="632610" h="366093" extrusionOk="0">
                    <a:moveTo>
                      <a:pt x="632041" y="194048"/>
                    </a:moveTo>
                    <a:cubicBezTo>
                      <a:pt x="627574" y="237101"/>
                      <a:pt x="596877" y="279773"/>
                      <a:pt x="539949" y="312444"/>
                    </a:cubicBezTo>
                    <a:cubicBezTo>
                      <a:pt x="416400" y="383977"/>
                      <a:pt x="216060" y="383977"/>
                      <a:pt x="92511" y="312444"/>
                    </a:cubicBezTo>
                    <a:cubicBezTo>
                      <a:pt x="35488" y="279487"/>
                      <a:pt x="4981" y="237101"/>
                      <a:pt x="610" y="194048"/>
                    </a:cubicBezTo>
                    <a:cubicBezTo>
                      <a:pt x="-4808" y="143566"/>
                      <a:pt x="25890" y="92131"/>
                      <a:pt x="92511" y="53650"/>
                    </a:cubicBezTo>
                    <a:cubicBezTo>
                      <a:pt x="216060" y="-17883"/>
                      <a:pt x="416400" y="-17883"/>
                      <a:pt x="539949" y="53650"/>
                    </a:cubicBezTo>
                    <a:cubicBezTo>
                      <a:pt x="606476" y="92131"/>
                      <a:pt x="637268" y="143566"/>
                      <a:pt x="63204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5" name="Google Shape;2968;p37">
                <a:extLst>
                  <a:ext uri="{FF2B5EF4-FFF2-40B4-BE49-F238E27FC236}">
                    <a16:creationId xmlns:a16="http://schemas.microsoft.com/office/drawing/2014/main" xmlns="" id="{1BC0DFC6-16AD-4F51-B0D2-3C6E5DFD1732}"/>
                  </a:ext>
                </a:extLst>
              </p:cNvPr>
              <p:cNvSpPr/>
              <p:nvPr/>
            </p:nvSpPr>
            <p:spPr>
              <a:xfrm>
                <a:off x="4630040" y="3489745"/>
                <a:ext cx="631431" cy="344185"/>
              </a:xfrm>
              <a:custGeom>
                <a:avLst/>
                <a:gdLst/>
                <a:ahLst/>
                <a:cxnLst/>
                <a:rect l="l" t="t" r="r" b="b"/>
                <a:pathLst>
                  <a:path w="631431" h="344185" extrusionOk="0">
                    <a:moveTo>
                      <a:pt x="631432" y="172141"/>
                    </a:moveTo>
                    <a:cubicBezTo>
                      <a:pt x="626965" y="215194"/>
                      <a:pt x="596268" y="257866"/>
                      <a:pt x="539340" y="290536"/>
                    </a:cubicBezTo>
                    <a:cubicBezTo>
                      <a:pt x="415791" y="362069"/>
                      <a:pt x="215451" y="362069"/>
                      <a:pt x="91902" y="290536"/>
                    </a:cubicBezTo>
                    <a:cubicBezTo>
                      <a:pt x="34879" y="257580"/>
                      <a:pt x="4372" y="215194"/>
                      <a:pt x="0" y="172141"/>
                    </a:cubicBezTo>
                    <a:cubicBezTo>
                      <a:pt x="4372" y="129087"/>
                      <a:pt x="34974" y="86416"/>
                      <a:pt x="91902" y="53650"/>
                    </a:cubicBezTo>
                    <a:cubicBezTo>
                      <a:pt x="215451" y="-17883"/>
                      <a:pt x="415791" y="-17883"/>
                      <a:pt x="539340" y="53650"/>
                    </a:cubicBezTo>
                    <a:cubicBezTo>
                      <a:pt x="596363" y="86606"/>
                      <a:pt x="626965" y="129087"/>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6" name="Google Shape;2969;p37">
                <a:extLst>
                  <a:ext uri="{FF2B5EF4-FFF2-40B4-BE49-F238E27FC236}">
                    <a16:creationId xmlns:a16="http://schemas.microsoft.com/office/drawing/2014/main" xmlns="" id="{8001026C-F275-460C-ABA7-951C055D1F25}"/>
                  </a:ext>
                </a:extLst>
              </p:cNvPr>
              <p:cNvSpPr/>
              <p:nvPr/>
            </p:nvSpPr>
            <p:spPr>
              <a:xfrm>
                <a:off x="4791985" y="3572160"/>
                <a:ext cx="294810" cy="185070"/>
              </a:xfrm>
              <a:custGeom>
                <a:avLst/>
                <a:gdLst/>
                <a:ahLst/>
                <a:cxnLst/>
                <a:rect l="l" t="t" r="r" b="b"/>
                <a:pathLst>
                  <a:path w="294810" h="185070" extrusionOk="0">
                    <a:moveTo>
                      <a:pt x="149304" y="29813"/>
                    </a:moveTo>
                    <a:cubicBezTo>
                      <a:pt x="145417" y="29804"/>
                      <a:pt x="141540" y="30118"/>
                      <a:pt x="137710" y="30766"/>
                    </a:cubicBezTo>
                    <a:cubicBezTo>
                      <a:pt x="132578" y="31432"/>
                      <a:pt x="126685" y="32480"/>
                      <a:pt x="120223" y="33909"/>
                    </a:cubicBezTo>
                    <a:cubicBezTo>
                      <a:pt x="113760" y="35338"/>
                      <a:pt x="107108" y="36957"/>
                      <a:pt x="100170" y="39053"/>
                    </a:cubicBezTo>
                    <a:cubicBezTo>
                      <a:pt x="93383" y="41100"/>
                      <a:pt x="86747" y="43615"/>
                      <a:pt x="80307" y="46577"/>
                    </a:cubicBezTo>
                    <a:lnTo>
                      <a:pt x="131152" y="76010"/>
                    </a:lnTo>
                    <a:lnTo>
                      <a:pt x="140656" y="72771"/>
                    </a:lnTo>
                    <a:cubicBezTo>
                      <a:pt x="153581" y="68485"/>
                      <a:pt x="165841" y="64865"/>
                      <a:pt x="177246" y="61817"/>
                    </a:cubicBezTo>
                    <a:cubicBezTo>
                      <a:pt x="188013" y="58979"/>
                      <a:pt x="199019" y="57160"/>
                      <a:pt x="210129" y="56388"/>
                    </a:cubicBezTo>
                    <a:cubicBezTo>
                      <a:pt x="220279" y="55750"/>
                      <a:pt x="230467" y="56417"/>
                      <a:pt x="240446" y="58388"/>
                    </a:cubicBezTo>
                    <a:cubicBezTo>
                      <a:pt x="250491" y="60636"/>
                      <a:pt x="260109" y="64465"/>
                      <a:pt x="268957" y="69723"/>
                    </a:cubicBezTo>
                    <a:cubicBezTo>
                      <a:pt x="277729" y="74124"/>
                      <a:pt x="285256" y="80677"/>
                      <a:pt x="290816" y="88773"/>
                    </a:cubicBezTo>
                    <a:cubicBezTo>
                      <a:pt x="294579" y="94640"/>
                      <a:pt x="295748" y="101813"/>
                      <a:pt x="294047" y="108585"/>
                    </a:cubicBezTo>
                    <a:cubicBezTo>
                      <a:pt x="291937" y="116081"/>
                      <a:pt x="287832" y="122863"/>
                      <a:pt x="282167" y="128206"/>
                    </a:cubicBezTo>
                    <a:cubicBezTo>
                      <a:pt x="275220" y="135264"/>
                      <a:pt x="267437" y="141437"/>
                      <a:pt x="258978" y="146590"/>
                    </a:cubicBezTo>
                    <a:lnTo>
                      <a:pt x="291291" y="165640"/>
                    </a:lnTo>
                    <a:lnTo>
                      <a:pt x="272854" y="175736"/>
                    </a:lnTo>
                    <a:lnTo>
                      <a:pt x="240256" y="156686"/>
                    </a:lnTo>
                    <a:cubicBezTo>
                      <a:pt x="224755" y="164430"/>
                      <a:pt x="208513" y="170593"/>
                      <a:pt x="191786" y="175070"/>
                    </a:cubicBezTo>
                    <a:cubicBezTo>
                      <a:pt x="174299" y="179908"/>
                      <a:pt x="156432" y="183261"/>
                      <a:pt x="138375" y="185071"/>
                    </a:cubicBezTo>
                    <a:lnTo>
                      <a:pt x="121363" y="154496"/>
                    </a:lnTo>
                    <a:cubicBezTo>
                      <a:pt x="124500" y="154496"/>
                      <a:pt x="129251" y="154496"/>
                      <a:pt x="135619" y="153448"/>
                    </a:cubicBezTo>
                    <a:cubicBezTo>
                      <a:pt x="141987" y="152400"/>
                      <a:pt x="149019" y="151447"/>
                      <a:pt x="156908" y="149733"/>
                    </a:cubicBezTo>
                    <a:cubicBezTo>
                      <a:pt x="164796" y="148019"/>
                      <a:pt x="172969" y="145923"/>
                      <a:pt x="181712" y="143351"/>
                    </a:cubicBezTo>
                    <a:cubicBezTo>
                      <a:pt x="190218" y="140837"/>
                      <a:pt x="198515" y="137655"/>
                      <a:pt x="206517" y="133826"/>
                    </a:cubicBezTo>
                    <a:lnTo>
                      <a:pt x="155957" y="104585"/>
                    </a:lnTo>
                    <a:cubicBezTo>
                      <a:pt x="153809" y="105461"/>
                      <a:pt x="151623" y="106223"/>
                      <a:pt x="149400" y="106871"/>
                    </a:cubicBezTo>
                    <a:lnTo>
                      <a:pt x="142462" y="109061"/>
                    </a:lnTo>
                    <a:cubicBezTo>
                      <a:pt x="129727" y="113252"/>
                      <a:pt x="118132" y="116491"/>
                      <a:pt x="107488" y="118586"/>
                    </a:cubicBezTo>
                    <a:cubicBezTo>
                      <a:pt x="97722" y="120863"/>
                      <a:pt x="87761" y="122206"/>
                      <a:pt x="77741" y="122587"/>
                    </a:cubicBezTo>
                    <a:cubicBezTo>
                      <a:pt x="68896" y="122901"/>
                      <a:pt x="60048" y="122072"/>
                      <a:pt x="51415" y="120110"/>
                    </a:cubicBezTo>
                    <a:cubicBezTo>
                      <a:pt x="42890" y="118129"/>
                      <a:pt x="34694" y="114919"/>
                      <a:pt x="27086" y="110585"/>
                    </a:cubicBezTo>
                    <a:cubicBezTo>
                      <a:pt x="19103" y="106232"/>
                      <a:pt x="12162" y="100184"/>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763"/>
                    </a:lnTo>
                    <a:lnTo>
                      <a:pt x="47329" y="24003"/>
                    </a:lnTo>
                    <a:cubicBezTo>
                      <a:pt x="61238" y="17050"/>
                      <a:pt x="75867" y="11659"/>
                      <a:pt x="90951" y="7906"/>
                    </a:cubicBezTo>
                    <a:cubicBezTo>
                      <a:pt x="105292" y="4267"/>
                      <a:pt x="119868" y="1629"/>
                      <a:pt x="134574" y="0"/>
                    </a:cubicBezTo>
                    <a:close/>
                    <a:moveTo>
                      <a:pt x="63010" y="83153"/>
                    </a:moveTo>
                    <a:cubicBezTo>
                      <a:pt x="69644" y="87020"/>
                      <a:pt x="77328" y="88687"/>
                      <a:pt x="84964" y="87916"/>
                    </a:cubicBezTo>
                    <a:cubicBezTo>
                      <a:pt x="95280" y="86744"/>
                      <a:pt x="105443" y="84477"/>
                      <a:pt x="115281" y="81153"/>
                    </a:cubicBezTo>
                    <a:lnTo>
                      <a:pt x="67762" y="53626"/>
                    </a:lnTo>
                    <a:cubicBezTo>
                      <a:pt x="49990" y="65056"/>
                      <a:pt x="48374" y="74867"/>
                      <a:pt x="62725" y="83153"/>
                    </a:cubicBezTo>
                    <a:close/>
                    <a:moveTo>
                      <a:pt x="229802" y="97060"/>
                    </a:moveTo>
                    <a:cubicBezTo>
                      <a:pt x="222550" y="93116"/>
                      <a:pt x="214206" y="91640"/>
                      <a:pt x="206042" y="92869"/>
                    </a:cubicBezTo>
                    <a:cubicBezTo>
                      <a:pt x="194752" y="94279"/>
                      <a:pt x="183613" y="96736"/>
                      <a:pt x="172779" y="100203"/>
                    </a:cubicBezTo>
                    <a:lnTo>
                      <a:pt x="220298" y="127540"/>
                    </a:lnTo>
                    <a:cubicBezTo>
                      <a:pt x="239971" y="115157"/>
                      <a:pt x="243202" y="105061"/>
                      <a:pt x="229516"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7" name="Google Shape;2970;p37">
                <a:extLst>
                  <a:ext uri="{FF2B5EF4-FFF2-40B4-BE49-F238E27FC236}">
                    <a16:creationId xmlns:a16="http://schemas.microsoft.com/office/drawing/2014/main" xmlns="" id="{B8289D81-9CA8-41CB-8810-3FCADD9D5BF4}"/>
                  </a:ext>
                </a:extLst>
              </p:cNvPr>
              <p:cNvSpPr/>
              <p:nvPr/>
            </p:nvSpPr>
            <p:spPr>
              <a:xfrm>
                <a:off x="4913728" y="3709701"/>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8" name="Google Shape;2971;p37">
                <a:extLst>
                  <a:ext uri="{FF2B5EF4-FFF2-40B4-BE49-F238E27FC236}">
                    <a16:creationId xmlns:a16="http://schemas.microsoft.com/office/drawing/2014/main" xmlns="" id="{8BBACD1C-5368-4164-87DC-56BA6A54C094}"/>
                  </a:ext>
                </a:extLst>
              </p:cNvPr>
              <p:cNvSpPr/>
              <p:nvPr/>
            </p:nvSpPr>
            <p:spPr>
              <a:xfrm>
                <a:off x="5040889" y="372056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9" name="Google Shape;2972;p37">
                <a:extLst>
                  <a:ext uri="{FF2B5EF4-FFF2-40B4-BE49-F238E27FC236}">
                    <a16:creationId xmlns:a16="http://schemas.microsoft.com/office/drawing/2014/main" xmlns="" id="{6CB5E3D5-E0F8-4A15-8EFB-6AAF71EAF6C0}"/>
                  </a:ext>
                </a:extLst>
              </p:cNvPr>
              <p:cNvSpPr/>
              <p:nvPr/>
            </p:nvSpPr>
            <p:spPr>
              <a:xfrm>
                <a:off x="5054955" y="3657409"/>
                <a:ext cx="31457" cy="17335"/>
              </a:xfrm>
              <a:custGeom>
                <a:avLst/>
                <a:gdLst/>
                <a:ahLst/>
                <a:cxnLst/>
                <a:rect l="l" t="t" r="r" b="b"/>
                <a:pathLst>
                  <a:path w="31457" h="17335" extrusionOk="0">
                    <a:moveTo>
                      <a:pt x="31458" y="17335"/>
                    </a:moveTo>
                    <a:lnTo>
                      <a:pt x="31458" y="0"/>
                    </a:lnTo>
                    <a:lnTo>
                      <a:pt x="0" y="11335"/>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0" name="Google Shape;2973;p37">
                <a:extLst>
                  <a:ext uri="{FF2B5EF4-FFF2-40B4-BE49-F238E27FC236}">
                    <a16:creationId xmlns:a16="http://schemas.microsoft.com/office/drawing/2014/main" xmlns="" id="{B2318845-0C8B-4F2D-B62A-741F22CD7B44}"/>
                  </a:ext>
                </a:extLst>
              </p:cNvPr>
              <p:cNvSpPr/>
              <p:nvPr/>
            </p:nvSpPr>
            <p:spPr>
              <a:xfrm>
                <a:off x="4956115" y="3663791"/>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1" name="Google Shape;2974;p37">
                <a:extLst>
                  <a:ext uri="{FF2B5EF4-FFF2-40B4-BE49-F238E27FC236}">
                    <a16:creationId xmlns:a16="http://schemas.microsoft.com/office/drawing/2014/main" xmlns="" id="{94422F9F-347E-4A25-A4AC-770328F3296F}"/>
                  </a:ext>
                </a:extLst>
              </p:cNvPr>
              <p:cNvSpPr/>
              <p:nvPr/>
            </p:nvSpPr>
            <p:spPr>
              <a:xfrm>
                <a:off x="4859557" y="3608355"/>
                <a:ext cx="58448" cy="38957"/>
              </a:xfrm>
              <a:custGeom>
                <a:avLst/>
                <a:gdLst/>
                <a:ahLst/>
                <a:cxnLst/>
                <a:rect l="l" t="t" r="r" b="b"/>
                <a:pathLst>
                  <a:path w="58448" h="38957" extrusionOk="0">
                    <a:moveTo>
                      <a:pt x="0" y="11144"/>
                    </a:moveTo>
                    <a:lnTo>
                      <a:pt x="48945" y="38958"/>
                    </a:lnTo>
                    <a:lnTo>
                      <a:pt x="58448" y="31718"/>
                    </a:lnTo>
                    <a:cubicBezTo>
                      <a:pt x="58448" y="31718"/>
                      <a:pt x="52366" y="24575"/>
                      <a:pt x="51891" y="23908"/>
                    </a:cubicBezTo>
                    <a:cubicBezTo>
                      <a:pt x="47632" y="18917"/>
                      <a:pt x="42632" y="14612"/>
                      <a:pt x="37065" y="11144"/>
                    </a:cubicBezTo>
                    <a:cubicBezTo>
                      <a:pt x="33453"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2" name="Google Shape;2975;p37">
                <a:extLst>
                  <a:ext uri="{FF2B5EF4-FFF2-40B4-BE49-F238E27FC236}">
                    <a16:creationId xmlns:a16="http://schemas.microsoft.com/office/drawing/2014/main" xmlns="" id="{5661169B-B594-4C57-92B9-D3E06AB4F93F}"/>
                  </a:ext>
                </a:extLst>
              </p:cNvPr>
              <p:cNvSpPr/>
              <p:nvPr/>
            </p:nvSpPr>
            <p:spPr>
              <a:xfrm>
                <a:off x="4913728" y="357749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3" name="Google Shape;2976;p37">
                <a:extLst>
                  <a:ext uri="{FF2B5EF4-FFF2-40B4-BE49-F238E27FC236}">
                    <a16:creationId xmlns:a16="http://schemas.microsoft.com/office/drawing/2014/main" xmlns="" id="{AC15773F-E7BC-4009-8656-87B2B3692D48}"/>
                  </a:ext>
                </a:extLst>
              </p:cNvPr>
              <p:cNvSpPr/>
              <p:nvPr/>
            </p:nvSpPr>
            <p:spPr>
              <a:xfrm>
                <a:off x="4791510" y="3572351"/>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4" name="Google Shape;2977;p37">
                <a:extLst>
                  <a:ext uri="{FF2B5EF4-FFF2-40B4-BE49-F238E27FC236}">
                    <a16:creationId xmlns:a16="http://schemas.microsoft.com/office/drawing/2014/main" xmlns="" id="{FDAF1EAF-C2E9-4659-BEBB-10A9F4623AB0}"/>
                  </a:ext>
                </a:extLst>
              </p:cNvPr>
              <p:cNvSpPr/>
              <p:nvPr/>
            </p:nvSpPr>
            <p:spPr>
              <a:xfrm>
                <a:off x="4792460" y="3629977"/>
                <a:ext cx="29936" cy="30289"/>
              </a:xfrm>
              <a:custGeom>
                <a:avLst/>
                <a:gdLst/>
                <a:ahLst/>
                <a:cxnLst/>
                <a:rect l="l" t="t" r="r" b="b"/>
                <a:pathLst>
                  <a:path w="29936" h="30289" extrusionOk="0">
                    <a:moveTo>
                      <a:pt x="0" y="18097"/>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5" name="Google Shape;2978;p37">
                <a:extLst>
                  <a:ext uri="{FF2B5EF4-FFF2-40B4-BE49-F238E27FC236}">
                    <a16:creationId xmlns:a16="http://schemas.microsoft.com/office/drawing/2014/main" xmlns="" id="{12A4897E-83F5-490C-B1A0-B2AA9478ABD4}"/>
                  </a:ext>
                </a:extLst>
              </p:cNvPr>
              <p:cNvSpPr/>
              <p:nvPr/>
            </p:nvSpPr>
            <p:spPr>
              <a:xfrm>
                <a:off x="4791985" y="3555587"/>
                <a:ext cx="294804" cy="184499"/>
              </a:xfrm>
              <a:custGeom>
                <a:avLst/>
                <a:gdLst/>
                <a:ahLst/>
                <a:cxnLst/>
                <a:rect l="l" t="t" r="r" b="b"/>
                <a:pathLst>
                  <a:path w="294804" h="184499" extrusionOk="0">
                    <a:moveTo>
                      <a:pt x="149304" y="29146"/>
                    </a:moveTo>
                    <a:cubicBezTo>
                      <a:pt x="145417" y="29185"/>
                      <a:pt x="141549" y="29508"/>
                      <a:pt x="137710" y="30099"/>
                    </a:cubicBezTo>
                    <a:cubicBezTo>
                      <a:pt x="132578" y="30861"/>
                      <a:pt x="126685" y="31909"/>
                      <a:pt x="120223" y="33242"/>
                    </a:cubicBezTo>
                    <a:cubicBezTo>
                      <a:pt x="113760" y="34576"/>
                      <a:pt x="107108" y="36385"/>
                      <a:pt x="100170" y="38481"/>
                    </a:cubicBezTo>
                    <a:cubicBezTo>
                      <a:pt x="93369" y="40481"/>
                      <a:pt x="86730" y="42996"/>
                      <a:pt x="80307" y="46006"/>
                    </a:cubicBezTo>
                    <a:lnTo>
                      <a:pt x="131152" y="75438"/>
                    </a:lnTo>
                    <a:lnTo>
                      <a:pt x="140656" y="72199"/>
                    </a:lnTo>
                    <a:cubicBezTo>
                      <a:pt x="153581" y="67913"/>
                      <a:pt x="165841" y="64198"/>
                      <a:pt x="177246" y="61246"/>
                    </a:cubicBezTo>
                    <a:cubicBezTo>
                      <a:pt x="187994" y="58321"/>
                      <a:pt x="199009" y="56502"/>
                      <a:pt x="210129" y="55816"/>
                    </a:cubicBezTo>
                    <a:cubicBezTo>
                      <a:pt x="220279" y="55121"/>
                      <a:pt x="230476" y="55797"/>
                      <a:pt x="240446" y="57817"/>
                    </a:cubicBezTo>
                    <a:cubicBezTo>
                      <a:pt x="250491" y="60065"/>
                      <a:pt x="260109" y="63893"/>
                      <a:pt x="268957" y="69151"/>
                    </a:cubicBezTo>
                    <a:cubicBezTo>
                      <a:pt x="277739" y="73542"/>
                      <a:pt x="285256" y="80096"/>
                      <a:pt x="290816" y="88201"/>
                    </a:cubicBezTo>
                    <a:cubicBezTo>
                      <a:pt x="294570" y="94107"/>
                      <a:pt x="295739" y="101308"/>
                      <a:pt x="294047" y="108109"/>
                    </a:cubicBezTo>
                    <a:cubicBezTo>
                      <a:pt x="291909" y="115595"/>
                      <a:pt x="287803" y="122377"/>
                      <a:pt x="282167" y="127730"/>
                    </a:cubicBezTo>
                    <a:cubicBezTo>
                      <a:pt x="275192" y="134760"/>
                      <a:pt x="267408" y="140932"/>
                      <a:pt x="258978" y="146113"/>
                    </a:cubicBezTo>
                    <a:lnTo>
                      <a:pt x="291291" y="165163"/>
                    </a:lnTo>
                    <a:lnTo>
                      <a:pt x="272854" y="175165"/>
                    </a:lnTo>
                    <a:lnTo>
                      <a:pt x="240256" y="156115"/>
                    </a:lnTo>
                    <a:cubicBezTo>
                      <a:pt x="224736" y="163821"/>
                      <a:pt x="208504" y="169974"/>
                      <a:pt x="191786" y="174498"/>
                    </a:cubicBezTo>
                    <a:cubicBezTo>
                      <a:pt x="174299" y="179337"/>
                      <a:pt x="156432" y="182689"/>
                      <a:pt x="138375" y="184499"/>
                    </a:cubicBezTo>
                    <a:lnTo>
                      <a:pt x="121363" y="153924"/>
                    </a:lnTo>
                    <a:cubicBezTo>
                      <a:pt x="126134" y="153800"/>
                      <a:pt x="130896" y="153419"/>
                      <a:pt x="135619" y="152781"/>
                    </a:cubicBezTo>
                    <a:cubicBezTo>
                      <a:pt x="142775" y="151962"/>
                      <a:pt x="149884" y="150752"/>
                      <a:pt x="156908" y="149162"/>
                    </a:cubicBezTo>
                    <a:cubicBezTo>
                      <a:pt x="164701" y="147447"/>
                      <a:pt x="172969" y="145351"/>
                      <a:pt x="181712" y="142780"/>
                    </a:cubicBezTo>
                    <a:cubicBezTo>
                      <a:pt x="190209" y="140227"/>
                      <a:pt x="198496" y="137046"/>
                      <a:pt x="206517" y="133255"/>
                    </a:cubicBezTo>
                    <a:lnTo>
                      <a:pt x="155957" y="104013"/>
                    </a:lnTo>
                    <a:lnTo>
                      <a:pt x="149400" y="106299"/>
                    </a:lnTo>
                    <a:lnTo>
                      <a:pt x="142462" y="108395"/>
                    </a:lnTo>
                    <a:cubicBezTo>
                      <a:pt x="129727" y="112585"/>
                      <a:pt x="118132" y="115919"/>
                      <a:pt x="107488" y="117920"/>
                    </a:cubicBezTo>
                    <a:cubicBezTo>
                      <a:pt x="97722" y="120196"/>
                      <a:pt x="87761" y="121539"/>
                      <a:pt x="77741" y="121920"/>
                    </a:cubicBezTo>
                    <a:cubicBezTo>
                      <a:pt x="68896" y="122234"/>
                      <a:pt x="60048" y="121406"/>
                      <a:pt x="51415" y="119443"/>
                    </a:cubicBezTo>
                    <a:cubicBezTo>
                      <a:pt x="42878" y="117500"/>
                      <a:pt x="34677" y="114290"/>
                      <a:pt x="27086" y="109918"/>
                    </a:cubicBezTo>
                    <a:cubicBezTo>
                      <a:pt x="19112" y="105680"/>
                      <a:pt x="12168" y="99727"/>
                      <a:pt x="6748" y="92488"/>
                    </a:cubicBezTo>
                    <a:cubicBezTo>
                      <a:pt x="2671" y="86792"/>
                      <a:pt x="660" y="79867"/>
                      <a:pt x="1045" y="72866"/>
                    </a:cubicBezTo>
                    <a:cubicBezTo>
                      <a:pt x="1790" y="65599"/>
                      <a:pt x="4704" y="58731"/>
                      <a:pt x="9409" y="53149"/>
                    </a:cubicBezTo>
                    <a:cubicBezTo>
                      <a:pt x="15245" y="45786"/>
                      <a:pt x="22168" y="39367"/>
                      <a:pt x="29937" y="34099"/>
                    </a:cubicBezTo>
                    <a:lnTo>
                      <a:pt x="0" y="16764"/>
                    </a:lnTo>
                    <a:lnTo>
                      <a:pt x="17202" y="6763"/>
                    </a:lnTo>
                    <a:lnTo>
                      <a:pt x="46854" y="23908"/>
                    </a:lnTo>
                    <a:cubicBezTo>
                      <a:pt x="60783" y="17031"/>
                      <a:pt x="75408" y="11668"/>
                      <a:pt x="90476" y="7906"/>
                    </a:cubicBezTo>
                    <a:cubicBezTo>
                      <a:pt x="104808" y="4220"/>
                      <a:pt x="119387" y="1581"/>
                      <a:pt x="134098" y="0"/>
                    </a:cubicBezTo>
                    <a:close/>
                    <a:moveTo>
                      <a:pt x="62725" y="82963"/>
                    </a:moveTo>
                    <a:cubicBezTo>
                      <a:pt x="69375" y="86792"/>
                      <a:pt x="77045" y="88449"/>
                      <a:pt x="84679" y="87725"/>
                    </a:cubicBezTo>
                    <a:cubicBezTo>
                      <a:pt x="95005" y="86563"/>
                      <a:pt x="105172" y="84258"/>
                      <a:pt x="114996" y="80867"/>
                    </a:cubicBezTo>
                    <a:lnTo>
                      <a:pt x="67477" y="53340"/>
                    </a:lnTo>
                    <a:cubicBezTo>
                      <a:pt x="49990" y="64389"/>
                      <a:pt x="48374" y="74295"/>
                      <a:pt x="62725" y="82963"/>
                    </a:cubicBezTo>
                    <a:close/>
                    <a:moveTo>
                      <a:pt x="229516" y="96869"/>
                    </a:moveTo>
                    <a:cubicBezTo>
                      <a:pt x="222256" y="92945"/>
                      <a:pt x="213930" y="91449"/>
                      <a:pt x="205757" y="92583"/>
                    </a:cubicBezTo>
                    <a:cubicBezTo>
                      <a:pt x="194485" y="94088"/>
                      <a:pt x="183357" y="96545"/>
                      <a:pt x="172494" y="99917"/>
                    </a:cubicBezTo>
                    <a:lnTo>
                      <a:pt x="220013" y="127254"/>
                    </a:lnTo>
                    <a:cubicBezTo>
                      <a:pt x="239971" y="114586"/>
                      <a:pt x="243202" y="104394"/>
                      <a:pt x="229516" y="96488"/>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640" name="Google Shape;2979;p37">
              <a:extLst>
                <a:ext uri="{FF2B5EF4-FFF2-40B4-BE49-F238E27FC236}">
                  <a16:creationId xmlns:a16="http://schemas.microsoft.com/office/drawing/2014/main" xmlns="" id="{13211C3B-9562-4627-912F-E5395E4CB1AA}"/>
                </a:ext>
              </a:extLst>
            </p:cNvPr>
            <p:cNvSpPr/>
            <p:nvPr/>
          </p:nvSpPr>
          <p:spPr>
            <a:xfrm>
              <a:off x="3754828" y="439689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1" name="Google Shape;2980;p37">
              <a:extLst>
                <a:ext uri="{FF2B5EF4-FFF2-40B4-BE49-F238E27FC236}">
                  <a16:creationId xmlns:a16="http://schemas.microsoft.com/office/drawing/2014/main" xmlns="" id="{1783385A-1E86-4C03-8ABC-E16637649B5B}"/>
                </a:ext>
              </a:extLst>
            </p:cNvPr>
            <p:cNvSpPr/>
            <p:nvPr/>
          </p:nvSpPr>
          <p:spPr>
            <a:xfrm>
              <a:off x="4924079" y="375300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2" name="Google Shape;2981;p37">
              <a:extLst>
                <a:ext uri="{FF2B5EF4-FFF2-40B4-BE49-F238E27FC236}">
                  <a16:creationId xmlns:a16="http://schemas.microsoft.com/office/drawing/2014/main" xmlns="" id="{4AE5C63C-274A-4433-87DF-55483D2E4133}"/>
                </a:ext>
              </a:extLst>
            </p:cNvPr>
            <p:cNvSpPr/>
            <p:nvPr/>
          </p:nvSpPr>
          <p:spPr>
            <a:xfrm>
              <a:off x="3741903" y="3161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3" name="Google Shape;2982;p37">
              <a:extLst>
                <a:ext uri="{FF2B5EF4-FFF2-40B4-BE49-F238E27FC236}">
                  <a16:creationId xmlns:a16="http://schemas.microsoft.com/office/drawing/2014/main" xmlns="" id="{C41AFAAB-4C32-4CB6-B992-F8937BFEB6FA}"/>
                </a:ext>
              </a:extLst>
            </p:cNvPr>
            <p:cNvSpPr/>
            <p:nvPr/>
          </p:nvSpPr>
          <p:spPr>
            <a:xfrm>
              <a:off x="2152775" y="4481289"/>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4" name="Google Shape;2983;p37">
              <a:extLst>
                <a:ext uri="{FF2B5EF4-FFF2-40B4-BE49-F238E27FC236}">
                  <a16:creationId xmlns:a16="http://schemas.microsoft.com/office/drawing/2014/main" xmlns="" id="{1D0C09F6-F17D-4AD5-BBC1-9A2687FFB744}"/>
                </a:ext>
              </a:extLst>
            </p:cNvPr>
            <p:cNvSpPr/>
            <p:nvPr/>
          </p:nvSpPr>
          <p:spPr>
            <a:xfrm>
              <a:off x="5481476" y="45566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645" name="Google Shape;2984;p37">
              <a:extLst>
                <a:ext uri="{FF2B5EF4-FFF2-40B4-BE49-F238E27FC236}">
                  <a16:creationId xmlns:a16="http://schemas.microsoft.com/office/drawing/2014/main" xmlns="" id="{C57EC4C0-BB1F-4E46-B940-1565790036C7}"/>
                </a:ext>
              </a:extLst>
            </p:cNvPr>
            <p:cNvGrpSpPr/>
            <p:nvPr/>
          </p:nvGrpSpPr>
          <p:grpSpPr>
            <a:xfrm>
              <a:off x="3781914" y="3000342"/>
              <a:ext cx="883852" cy="621125"/>
              <a:chOff x="5591539" y="3742467"/>
              <a:chExt cx="883852" cy="621125"/>
            </a:xfrm>
          </p:grpSpPr>
          <p:sp>
            <p:nvSpPr>
              <p:cNvPr id="1024" name="Google Shape;2985;p37">
                <a:extLst>
                  <a:ext uri="{FF2B5EF4-FFF2-40B4-BE49-F238E27FC236}">
                    <a16:creationId xmlns:a16="http://schemas.microsoft.com/office/drawing/2014/main" xmlns="" id="{F637E4DD-553D-41B4-8535-E8DD736D0270}"/>
                  </a:ext>
                </a:extLst>
              </p:cNvPr>
              <p:cNvSpPr/>
              <p:nvPr/>
            </p:nvSpPr>
            <p:spPr>
              <a:xfrm>
                <a:off x="5591539" y="385210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5" name="Google Shape;2986;p37">
                <a:extLst>
                  <a:ext uri="{FF2B5EF4-FFF2-40B4-BE49-F238E27FC236}">
                    <a16:creationId xmlns:a16="http://schemas.microsoft.com/office/drawing/2014/main" xmlns="" id="{1454D174-91C9-4BF2-8516-58F47D429DFF}"/>
                  </a:ext>
                </a:extLst>
              </p:cNvPr>
              <p:cNvSpPr/>
              <p:nvPr/>
            </p:nvSpPr>
            <p:spPr>
              <a:xfrm>
                <a:off x="5591633" y="39951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6" name="Google Shape;2987;p37">
                <a:extLst>
                  <a:ext uri="{FF2B5EF4-FFF2-40B4-BE49-F238E27FC236}">
                    <a16:creationId xmlns:a16="http://schemas.microsoft.com/office/drawing/2014/main" xmlns="" id="{398224BF-0127-4750-B7FA-7BE6094D8FCD}"/>
                  </a:ext>
                </a:extLst>
              </p:cNvPr>
              <p:cNvSpPr/>
              <p:nvPr/>
            </p:nvSpPr>
            <p:spPr>
              <a:xfrm>
                <a:off x="6408864" y="399821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7" name="Google Shape;2988;p37">
                <a:extLst>
                  <a:ext uri="{FF2B5EF4-FFF2-40B4-BE49-F238E27FC236}">
                    <a16:creationId xmlns:a16="http://schemas.microsoft.com/office/drawing/2014/main" xmlns="" id="{CA61717A-E0DF-4434-9025-2E3E0DB66102}"/>
                  </a:ext>
                </a:extLst>
              </p:cNvPr>
              <p:cNvSpPr/>
              <p:nvPr/>
            </p:nvSpPr>
            <p:spPr>
              <a:xfrm>
                <a:off x="5591539" y="374246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8" name="Google Shape;2989;p37">
                <a:extLst>
                  <a:ext uri="{FF2B5EF4-FFF2-40B4-BE49-F238E27FC236}">
                    <a16:creationId xmlns:a16="http://schemas.microsoft.com/office/drawing/2014/main" xmlns="" id="{9DE5C540-1368-4E43-8109-D4737ED67BFF}"/>
                  </a:ext>
                </a:extLst>
              </p:cNvPr>
              <p:cNvSpPr/>
              <p:nvPr/>
            </p:nvSpPr>
            <p:spPr>
              <a:xfrm>
                <a:off x="5717159" y="3812071"/>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1"/>
                      <a:pt x="92587" y="53650"/>
                    </a:cubicBezTo>
                    <a:cubicBezTo>
                      <a:pt x="216136" y="-17883"/>
                      <a:pt x="416476" y="-17883"/>
                      <a:pt x="540025" y="53650"/>
                    </a:cubicBezTo>
                    <a:cubicBezTo>
                      <a:pt x="606646" y="92131"/>
                      <a:pt x="637344"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9" name="Google Shape;2990;p37">
                <a:extLst>
                  <a:ext uri="{FF2B5EF4-FFF2-40B4-BE49-F238E27FC236}">
                    <a16:creationId xmlns:a16="http://schemas.microsoft.com/office/drawing/2014/main" xmlns="" id="{096AAA49-759B-4836-AD9B-E8CA1019C1E6}"/>
                  </a:ext>
                </a:extLst>
              </p:cNvPr>
              <p:cNvSpPr/>
              <p:nvPr/>
            </p:nvSpPr>
            <p:spPr>
              <a:xfrm>
                <a:off x="5717749" y="3833979"/>
                <a:ext cx="631526" cy="344209"/>
              </a:xfrm>
              <a:custGeom>
                <a:avLst/>
                <a:gdLst/>
                <a:ahLst/>
                <a:cxnLst/>
                <a:rect l="l" t="t" r="r" b="b"/>
                <a:pathLst>
                  <a:path w="631526" h="344209" extrusionOk="0">
                    <a:moveTo>
                      <a:pt x="631527" y="172140"/>
                    </a:moveTo>
                    <a:cubicBezTo>
                      <a:pt x="626965" y="215193"/>
                      <a:pt x="596363" y="257865"/>
                      <a:pt x="539435" y="290631"/>
                    </a:cubicBezTo>
                    <a:cubicBezTo>
                      <a:pt x="415886" y="362069"/>
                      <a:pt x="215546" y="362069"/>
                      <a:pt x="91997" y="290631"/>
                    </a:cubicBezTo>
                    <a:cubicBezTo>
                      <a:pt x="34974" y="257675"/>
                      <a:pt x="4372" y="215193"/>
                      <a:pt x="0" y="172140"/>
                    </a:cubicBezTo>
                    <a:cubicBezTo>
                      <a:pt x="4372" y="129088"/>
                      <a:pt x="35069" y="86415"/>
                      <a:pt x="91997" y="53649"/>
                    </a:cubicBezTo>
                    <a:cubicBezTo>
                      <a:pt x="215546" y="-17883"/>
                      <a:pt x="415886" y="-17883"/>
                      <a:pt x="539435" y="53649"/>
                    </a:cubicBezTo>
                    <a:cubicBezTo>
                      <a:pt x="596363" y="86701"/>
                      <a:pt x="626965" y="129088"/>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0" name="Google Shape;2991;p37">
                <a:extLst>
                  <a:ext uri="{FF2B5EF4-FFF2-40B4-BE49-F238E27FC236}">
                    <a16:creationId xmlns:a16="http://schemas.microsoft.com/office/drawing/2014/main" xmlns="" id="{455EEBF1-D0C4-4E2A-899D-69A2FE045BE6}"/>
                  </a:ext>
                </a:extLst>
              </p:cNvPr>
              <p:cNvSpPr/>
              <p:nvPr/>
            </p:nvSpPr>
            <p:spPr>
              <a:xfrm>
                <a:off x="5879313" y="3916870"/>
                <a:ext cx="294875" cy="185070"/>
              </a:xfrm>
              <a:custGeom>
                <a:avLst/>
                <a:gdLst/>
                <a:ahLst/>
                <a:cxnLst/>
                <a:rect l="l" t="t" r="r" b="b"/>
                <a:pathLst>
                  <a:path w="294875" h="185070" extrusionOk="0">
                    <a:moveTo>
                      <a:pt x="149495" y="29337"/>
                    </a:moveTo>
                    <a:cubicBezTo>
                      <a:pt x="145608" y="29328"/>
                      <a:pt x="141730" y="29642"/>
                      <a:pt x="137900" y="30289"/>
                    </a:cubicBezTo>
                    <a:cubicBezTo>
                      <a:pt x="132673" y="31052"/>
                      <a:pt x="126876" y="32099"/>
                      <a:pt x="120413" y="33433"/>
                    </a:cubicBezTo>
                    <a:cubicBezTo>
                      <a:pt x="113950" y="34766"/>
                      <a:pt x="107298" y="36576"/>
                      <a:pt x="100265" y="38576"/>
                    </a:cubicBezTo>
                    <a:cubicBezTo>
                      <a:pt x="93517" y="40672"/>
                      <a:pt x="86912" y="43215"/>
                      <a:pt x="80497" y="46196"/>
                    </a:cubicBezTo>
                    <a:lnTo>
                      <a:pt x="131247" y="75629"/>
                    </a:lnTo>
                    <a:lnTo>
                      <a:pt x="140751" y="72390"/>
                    </a:lnTo>
                    <a:cubicBezTo>
                      <a:pt x="153676" y="68104"/>
                      <a:pt x="165841" y="64389"/>
                      <a:pt x="177341" y="61436"/>
                    </a:cubicBezTo>
                    <a:cubicBezTo>
                      <a:pt x="188099" y="58522"/>
                      <a:pt x="199114" y="56674"/>
                      <a:pt x="210224" y="55912"/>
                    </a:cubicBezTo>
                    <a:cubicBezTo>
                      <a:pt x="220374" y="55302"/>
                      <a:pt x="230571" y="56007"/>
                      <a:pt x="240541" y="58007"/>
                    </a:cubicBezTo>
                    <a:cubicBezTo>
                      <a:pt x="250586" y="60227"/>
                      <a:pt x="260214" y="64056"/>
                      <a:pt x="269052" y="69342"/>
                    </a:cubicBezTo>
                    <a:cubicBezTo>
                      <a:pt x="277853" y="73705"/>
                      <a:pt x="285380" y="80267"/>
                      <a:pt x="290911" y="88392"/>
                    </a:cubicBezTo>
                    <a:cubicBezTo>
                      <a:pt x="294627" y="94317"/>
                      <a:pt x="295796" y="101498"/>
                      <a:pt x="294142" y="108299"/>
                    </a:cubicBezTo>
                    <a:cubicBezTo>
                      <a:pt x="291985" y="115776"/>
                      <a:pt x="287889" y="122549"/>
                      <a:pt x="282262" y="127921"/>
                    </a:cubicBezTo>
                    <a:cubicBezTo>
                      <a:pt x="275420" y="134998"/>
                      <a:pt x="267760" y="141227"/>
                      <a:pt x="259453" y="146495"/>
                    </a:cubicBezTo>
                    <a:lnTo>
                      <a:pt x="291766" y="165545"/>
                    </a:lnTo>
                    <a:lnTo>
                      <a:pt x="274089" y="175736"/>
                    </a:lnTo>
                    <a:lnTo>
                      <a:pt x="241491" y="156686"/>
                    </a:lnTo>
                    <a:cubicBezTo>
                      <a:pt x="225972" y="164392"/>
                      <a:pt x="209739" y="170545"/>
                      <a:pt x="193022" y="175070"/>
                    </a:cubicBezTo>
                    <a:cubicBezTo>
                      <a:pt x="175535" y="179908"/>
                      <a:pt x="157668" y="183252"/>
                      <a:pt x="139611" y="185071"/>
                    </a:cubicBezTo>
                    <a:lnTo>
                      <a:pt x="122599" y="154496"/>
                    </a:lnTo>
                    <a:cubicBezTo>
                      <a:pt x="127332" y="154372"/>
                      <a:pt x="132065" y="153991"/>
                      <a:pt x="136759" y="153353"/>
                    </a:cubicBezTo>
                    <a:cubicBezTo>
                      <a:pt x="143127" y="152590"/>
                      <a:pt x="150255" y="151447"/>
                      <a:pt x="158143" y="149733"/>
                    </a:cubicBezTo>
                    <a:cubicBezTo>
                      <a:pt x="166031" y="148019"/>
                      <a:pt x="174204" y="145923"/>
                      <a:pt x="182948" y="143351"/>
                    </a:cubicBezTo>
                    <a:cubicBezTo>
                      <a:pt x="191435" y="140779"/>
                      <a:pt x="199722" y="137598"/>
                      <a:pt x="207753" y="133826"/>
                    </a:cubicBezTo>
                    <a:lnTo>
                      <a:pt x="157193" y="104585"/>
                    </a:lnTo>
                    <a:lnTo>
                      <a:pt x="150635" y="106871"/>
                    </a:lnTo>
                    <a:lnTo>
                      <a:pt x="143697" y="108966"/>
                    </a:lnTo>
                    <a:cubicBezTo>
                      <a:pt x="130962" y="113157"/>
                      <a:pt x="119368" y="116491"/>
                      <a:pt x="108723" y="118491"/>
                    </a:cubicBezTo>
                    <a:cubicBezTo>
                      <a:pt x="98953" y="120767"/>
                      <a:pt x="88993" y="122101"/>
                      <a:pt x="78976" y="122491"/>
                    </a:cubicBezTo>
                    <a:cubicBezTo>
                      <a:pt x="70128" y="122758"/>
                      <a:pt x="61290" y="121929"/>
                      <a:pt x="52651" y="120015"/>
                    </a:cubicBezTo>
                    <a:cubicBezTo>
                      <a:pt x="44117" y="118043"/>
                      <a:pt x="35924" y="114833"/>
                      <a:pt x="28321" y="110490"/>
                    </a:cubicBezTo>
                    <a:cubicBezTo>
                      <a:pt x="19958" y="106137"/>
                      <a:pt x="12707" y="99908"/>
                      <a:pt x="7128" y="92297"/>
                    </a:cubicBezTo>
                    <a:cubicBezTo>
                      <a:pt x="3070" y="86592"/>
                      <a:pt x="1055" y="79677"/>
                      <a:pt x="1426" y="72676"/>
                    </a:cubicBezTo>
                    <a:cubicBezTo>
                      <a:pt x="2167" y="65380"/>
                      <a:pt x="5085" y="58474"/>
                      <a:pt x="9789" y="52864"/>
                    </a:cubicBezTo>
                    <a:cubicBezTo>
                      <a:pt x="15596" y="45482"/>
                      <a:pt x="22524" y="39053"/>
                      <a:pt x="30317" y="33814"/>
                    </a:cubicBezTo>
                    <a:lnTo>
                      <a:pt x="0" y="16954"/>
                    </a:lnTo>
                    <a:lnTo>
                      <a:pt x="17582" y="6763"/>
                    </a:lnTo>
                    <a:lnTo>
                      <a:pt x="47329" y="23908"/>
                    </a:lnTo>
                    <a:cubicBezTo>
                      <a:pt x="61214" y="17002"/>
                      <a:pt x="75812" y="11639"/>
                      <a:pt x="90856" y="7906"/>
                    </a:cubicBezTo>
                    <a:cubicBezTo>
                      <a:pt x="105188" y="4239"/>
                      <a:pt x="119767" y="1591"/>
                      <a:pt x="134479" y="0"/>
                    </a:cubicBezTo>
                    <a:close/>
                    <a:moveTo>
                      <a:pt x="63105" y="82772"/>
                    </a:moveTo>
                    <a:cubicBezTo>
                      <a:pt x="69786" y="86601"/>
                      <a:pt x="77494" y="88259"/>
                      <a:pt x="85154" y="87535"/>
                    </a:cubicBezTo>
                    <a:cubicBezTo>
                      <a:pt x="95475" y="86325"/>
                      <a:pt x="105635" y="84029"/>
                      <a:pt x="115471" y="80677"/>
                    </a:cubicBezTo>
                    <a:lnTo>
                      <a:pt x="67952" y="53149"/>
                    </a:lnTo>
                    <a:cubicBezTo>
                      <a:pt x="50370" y="64579"/>
                      <a:pt x="48849" y="74104"/>
                      <a:pt x="63105" y="82772"/>
                    </a:cubicBezTo>
                    <a:close/>
                    <a:moveTo>
                      <a:pt x="229992" y="96679"/>
                    </a:moveTo>
                    <a:cubicBezTo>
                      <a:pt x="222750" y="92697"/>
                      <a:pt x="214405" y="91192"/>
                      <a:pt x="206232" y="92393"/>
                    </a:cubicBezTo>
                    <a:cubicBezTo>
                      <a:pt x="194961" y="93897"/>
                      <a:pt x="183832" y="96355"/>
                      <a:pt x="172969" y="99727"/>
                    </a:cubicBezTo>
                    <a:lnTo>
                      <a:pt x="220488" y="127063"/>
                    </a:lnTo>
                    <a:cubicBezTo>
                      <a:pt x="240446" y="114776"/>
                      <a:pt x="243677" y="104585"/>
                      <a:pt x="22999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1" name="Google Shape;2992;p37">
                <a:extLst>
                  <a:ext uri="{FF2B5EF4-FFF2-40B4-BE49-F238E27FC236}">
                    <a16:creationId xmlns:a16="http://schemas.microsoft.com/office/drawing/2014/main" xmlns="" id="{EEDA3ADC-BBB9-4765-B8F4-3F991E179974}"/>
                  </a:ext>
                </a:extLst>
              </p:cNvPr>
              <p:cNvSpPr/>
              <p:nvPr/>
            </p:nvSpPr>
            <p:spPr>
              <a:xfrm>
                <a:off x="6001532" y="4053935"/>
                <a:ext cx="19007" cy="25527"/>
              </a:xfrm>
              <a:custGeom>
                <a:avLst/>
                <a:gdLst/>
                <a:ahLst/>
                <a:cxnLst/>
                <a:rect l="l" t="t" r="r" b="b"/>
                <a:pathLst>
                  <a:path w="19007" h="25527" extrusionOk="0">
                    <a:moveTo>
                      <a:pt x="0" y="17241"/>
                    </a:moveTo>
                    <a:cubicBezTo>
                      <a:pt x="475"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2" name="Google Shape;2993;p37">
                <a:extLst>
                  <a:ext uri="{FF2B5EF4-FFF2-40B4-BE49-F238E27FC236}">
                    <a16:creationId xmlns:a16="http://schemas.microsoft.com/office/drawing/2014/main" xmlns="" id="{69100694-94FA-4812-8138-D68A6DF3B396}"/>
                  </a:ext>
                </a:extLst>
              </p:cNvPr>
              <p:cNvSpPr/>
              <p:nvPr/>
            </p:nvSpPr>
            <p:spPr>
              <a:xfrm>
                <a:off x="6128693" y="4064889"/>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3" name="Google Shape;2994;p37">
                <a:extLst>
                  <a:ext uri="{FF2B5EF4-FFF2-40B4-BE49-F238E27FC236}">
                    <a16:creationId xmlns:a16="http://schemas.microsoft.com/office/drawing/2014/main" xmlns="" id="{56EACAD8-9515-45C2-A40C-96568F709734}"/>
                  </a:ext>
                </a:extLst>
              </p:cNvPr>
              <p:cNvSpPr/>
              <p:nvPr/>
            </p:nvSpPr>
            <p:spPr>
              <a:xfrm>
                <a:off x="6142758" y="400164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4" name="Google Shape;2995;p37">
                <a:extLst>
                  <a:ext uri="{FF2B5EF4-FFF2-40B4-BE49-F238E27FC236}">
                    <a16:creationId xmlns:a16="http://schemas.microsoft.com/office/drawing/2014/main" xmlns="" id="{121F5B53-7039-440A-BB0B-409721D4B1A4}"/>
                  </a:ext>
                </a:extLst>
              </p:cNvPr>
              <p:cNvSpPr/>
              <p:nvPr/>
            </p:nvSpPr>
            <p:spPr>
              <a:xfrm>
                <a:off x="6043729" y="4008024"/>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5" name="Google Shape;2996;p37">
                <a:extLst>
                  <a:ext uri="{FF2B5EF4-FFF2-40B4-BE49-F238E27FC236}">
                    <a16:creationId xmlns:a16="http://schemas.microsoft.com/office/drawing/2014/main" xmlns="" id="{D0290D3D-8028-4B70-8AA6-15545B149EB3}"/>
                  </a:ext>
                </a:extLst>
              </p:cNvPr>
              <p:cNvSpPr/>
              <p:nvPr/>
            </p:nvSpPr>
            <p:spPr>
              <a:xfrm>
                <a:off x="5947360" y="3952875"/>
                <a:ext cx="58923" cy="38957"/>
              </a:xfrm>
              <a:custGeom>
                <a:avLst/>
                <a:gdLst/>
                <a:ahLst/>
                <a:cxnLst/>
                <a:rect l="l" t="t" r="r" b="b"/>
                <a:pathLst>
                  <a:path w="58923" h="38957" extrusionOk="0">
                    <a:moveTo>
                      <a:pt x="0" y="11049"/>
                    </a:moveTo>
                    <a:lnTo>
                      <a:pt x="48944" y="38957"/>
                    </a:lnTo>
                    <a:lnTo>
                      <a:pt x="58923" y="31623"/>
                    </a:lnTo>
                    <a:cubicBezTo>
                      <a:pt x="58923" y="31623"/>
                      <a:pt x="52841" y="24574"/>
                      <a:pt x="52366" y="23908"/>
                    </a:cubicBezTo>
                    <a:cubicBezTo>
                      <a:pt x="47966" y="18840"/>
                      <a:pt x="42805" y="14507"/>
                      <a:pt x="37065" y="11049"/>
                    </a:cubicBezTo>
                    <a:cubicBezTo>
                      <a:pt x="33453" y="10382"/>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6" name="Google Shape;2997;p37">
                <a:extLst>
                  <a:ext uri="{FF2B5EF4-FFF2-40B4-BE49-F238E27FC236}">
                    <a16:creationId xmlns:a16="http://schemas.microsoft.com/office/drawing/2014/main" xmlns="" id="{1DA39CA2-E8F4-4514-89EE-F3EB92F0504B}"/>
                  </a:ext>
                </a:extLst>
              </p:cNvPr>
              <p:cNvSpPr/>
              <p:nvPr/>
            </p:nvSpPr>
            <p:spPr>
              <a:xfrm>
                <a:off x="6001532" y="3921728"/>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7" name="Google Shape;2998;p37">
                <a:extLst>
                  <a:ext uri="{FF2B5EF4-FFF2-40B4-BE49-F238E27FC236}">
                    <a16:creationId xmlns:a16="http://schemas.microsoft.com/office/drawing/2014/main" xmlns="" id="{06938081-F5C4-4488-BB5E-69D69ABA3FD0}"/>
                  </a:ext>
                </a:extLst>
              </p:cNvPr>
              <p:cNvSpPr/>
              <p:nvPr/>
            </p:nvSpPr>
            <p:spPr>
              <a:xfrm>
                <a:off x="5879313" y="391668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8" name="Google Shape;2999;p37">
                <a:extLst>
                  <a:ext uri="{FF2B5EF4-FFF2-40B4-BE49-F238E27FC236}">
                    <a16:creationId xmlns:a16="http://schemas.microsoft.com/office/drawing/2014/main" xmlns="" id="{4F3F4B74-8298-42B9-84B7-2F83821FD7E9}"/>
                  </a:ext>
                </a:extLst>
              </p:cNvPr>
              <p:cNvSpPr/>
              <p:nvPr/>
            </p:nvSpPr>
            <p:spPr>
              <a:xfrm>
                <a:off x="5880264" y="3974210"/>
                <a:ext cx="30412" cy="30289"/>
              </a:xfrm>
              <a:custGeom>
                <a:avLst/>
                <a:gdLst/>
                <a:ahLst/>
                <a:cxnLst/>
                <a:rect l="l" t="t" r="r" b="b"/>
                <a:pathLst>
                  <a:path w="30412" h="30289" extrusionOk="0">
                    <a:moveTo>
                      <a:pt x="0" y="17907"/>
                    </a:moveTo>
                    <a:lnTo>
                      <a:pt x="0" y="0"/>
                    </a:lnTo>
                    <a:lnTo>
                      <a:pt x="30412" y="0"/>
                    </a:lnTo>
                    <a:lnTo>
                      <a:pt x="23094" y="16002"/>
                    </a:lnTo>
                    <a:lnTo>
                      <a:pt x="10074" y="3029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9" name="Google Shape;3000;p37">
                <a:extLst>
                  <a:ext uri="{FF2B5EF4-FFF2-40B4-BE49-F238E27FC236}">
                    <a16:creationId xmlns:a16="http://schemas.microsoft.com/office/drawing/2014/main" xmlns="" id="{6B15F64B-F804-4EAD-865D-CBACBBE0720F}"/>
                  </a:ext>
                </a:extLst>
              </p:cNvPr>
              <p:cNvSpPr/>
              <p:nvPr/>
            </p:nvSpPr>
            <p:spPr>
              <a:xfrm>
                <a:off x="5879313" y="3898868"/>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957"/>
                      <a:pt x="120413" y="34290"/>
                    </a:cubicBezTo>
                    <a:cubicBezTo>
                      <a:pt x="113950" y="35624"/>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60"/>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64" y="180365"/>
                      <a:pt x="157297" y="183737"/>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442"/>
                    </a:cubicBezTo>
                    <a:lnTo>
                      <a:pt x="143317" y="109538"/>
                    </a:lnTo>
                    <a:cubicBezTo>
                      <a:pt x="130582" y="113729"/>
                      <a:pt x="118987" y="116967"/>
                      <a:pt x="108343" y="119063"/>
                    </a:cubicBezTo>
                    <a:cubicBezTo>
                      <a:pt x="98573" y="121339"/>
                      <a:pt x="88613" y="122673"/>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75"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9"/>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534"/>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46" name="Google Shape;3001;p37">
              <a:extLst>
                <a:ext uri="{FF2B5EF4-FFF2-40B4-BE49-F238E27FC236}">
                  <a16:creationId xmlns:a16="http://schemas.microsoft.com/office/drawing/2014/main" xmlns="" id="{CF936CE2-167A-49ED-978F-F6171046B82C}"/>
                </a:ext>
              </a:extLst>
            </p:cNvPr>
            <p:cNvGrpSpPr/>
            <p:nvPr/>
          </p:nvGrpSpPr>
          <p:grpSpPr>
            <a:xfrm>
              <a:off x="3781914" y="2856896"/>
              <a:ext cx="883852" cy="621029"/>
              <a:chOff x="5591539" y="3599021"/>
              <a:chExt cx="883852" cy="621029"/>
            </a:xfrm>
          </p:grpSpPr>
          <p:sp>
            <p:nvSpPr>
              <p:cNvPr id="1008" name="Google Shape;3002;p37">
                <a:extLst>
                  <a:ext uri="{FF2B5EF4-FFF2-40B4-BE49-F238E27FC236}">
                    <a16:creationId xmlns:a16="http://schemas.microsoft.com/office/drawing/2014/main" xmlns="" id="{7A99978D-0CFE-4B8D-A7B0-2C6A138200DE}"/>
                  </a:ext>
                </a:extLst>
              </p:cNvPr>
              <p:cNvSpPr/>
              <p:nvPr/>
            </p:nvSpPr>
            <p:spPr>
              <a:xfrm>
                <a:off x="5591539" y="370855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9" name="Google Shape;3003;p37">
                <a:extLst>
                  <a:ext uri="{FF2B5EF4-FFF2-40B4-BE49-F238E27FC236}">
                    <a16:creationId xmlns:a16="http://schemas.microsoft.com/office/drawing/2014/main" xmlns="" id="{95DFBF15-1B6A-4F5A-A4B1-D383D2C0DBEE}"/>
                  </a:ext>
                </a:extLst>
              </p:cNvPr>
              <p:cNvSpPr/>
              <p:nvPr/>
            </p:nvSpPr>
            <p:spPr>
              <a:xfrm>
                <a:off x="5591633" y="3851719"/>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0" name="Google Shape;3004;p37">
                <a:extLst>
                  <a:ext uri="{FF2B5EF4-FFF2-40B4-BE49-F238E27FC236}">
                    <a16:creationId xmlns:a16="http://schemas.microsoft.com/office/drawing/2014/main" xmlns="" id="{0835E2FE-C9C0-4D36-911C-E65E56E97CF5}"/>
                  </a:ext>
                </a:extLst>
              </p:cNvPr>
              <p:cNvSpPr/>
              <p:nvPr/>
            </p:nvSpPr>
            <p:spPr>
              <a:xfrm>
                <a:off x="6408864" y="3854767"/>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1" name="Google Shape;3005;p37">
                <a:extLst>
                  <a:ext uri="{FF2B5EF4-FFF2-40B4-BE49-F238E27FC236}">
                    <a16:creationId xmlns:a16="http://schemas.microsoft.com/office/drawing/2014/main" xmlns="" id="{4B086DDA-36AD-4FE0-AE9E-E59BE1734993}"/>
                  </a:ext>
                </a:extLst>
              </p:cNvPr>
              <p:cNvSpPr/>
              <p:nvPr/>
            </p:nvSpPr>
            <p:spPr>
              <a:xfrm>
                <a:off x="5591539" y="359902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2" name="Google Shape;3006;p37">
                <a:extLst>
                  <a:ext uri="{FF2B5EF4-FFF2-40B4-BE49-F238E27FC236}">
                    <a16:creationId xmlns:a16="http://schemas.microsoft.com/office/drawing/2014/main" xmlns="" id="{DF31467B-2D05-4F14-9FB7-FA4E667D5516}"/>
                  </a:ext>
                </a:extLst>
              </p:cNvPr>
              <p:cNvSpPr/>
              <p:nvPr/>
            </p:nvSpPr>
            <p:spPr>
              <a:xfrm>
                <a:off x="5717159" y="3668625"/>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0"/>
                      <a:pt x="92587" y="53650"/>
                    </a:cubicBezTo>
                    <a:cubicBezTo>
                      <a:pt x="216136" y="-17883"/>
                      <a:pt x="416476" y="-17883"/>
                      <a:pt x="540025" y="53650"/>
                    </a:cubicBezTo>
                    <a:cubicBezTo>
                      <a:pt x="606646" y="92130"/>
                      <a:pt x="637344"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3" name="Google Shape;3007;p37">
                <a:extLst>
                  <a:ext uri="{FF2B5EF4-FFF2-40B4-BE49-F238E27FC236}">
                    <a16:creationId xmlns:a16="http://schemas.microsoft.com/office/drawing/2014/main" xmlns="" id="{1A737075-CC6E-48E1-9FF1-C357BF58CD7E}"/>
                  </a:ext>
                </a:extLst>
              </p:cNvPr>
              <p:cNvSpPr/>
              <p:nvPr/>
            </p:nvSpPr>
            <p:spPr>
              <a:xfrm>
                <a:off x="5717749" y="3690532"/>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675"/>
                      <a:pt x="4372" y="215194"/>
                      <a:pt x="0" y="172141"/>
                    </a:cubicBezTo>
                    <a:cubicBezTo>
                      <a:pt x="4372" y="129088"/>
                      <a:pt x="35069" y="86416"/>
                      <a:pt x="91997" y="53650"/>
                    </a:cubicBezTo>
                    <a:cubicBezTo>
                      <a:pt x="215546" y="-17883"/>
                      <a:pt x="415886" y="-17883"/>
                      <a:pt x="539435" y="53650"/>
                    </a:cubicBezTo>
                    <a:cubicBezTo>
                      <a:pt x="596363" y="86701"/>
                      <a:pt x="626965" y="128992"/>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4" name="Google Shape;3008;p37">
                <a:extLst>
                  <a:ext uri="{FF2B5EF4-FFF2-40B4-BE49-F238E27FC236}">
                    <a16:creationId xmlns:a16="http://schemas.microsoft.com/office/drawing/2014/main" xmlns="" id="{4F343079-32DF-4B9F-B5AA-A15A010F56FA}"/>
                  </a:ext>
                </a:extLst>
              </p:cNvPr>
              <p:cNvSpPr/>
              <p:nvPr/>
            </p:nvSpPr>
            <p:spPr>
              <a:xfrm>
                <a:off x="5879313" y="3772757"/>
                <a:ext cx="294875" cy="185547"/>
              </a:xfrm>
              <a:custGeom>
                <a:avLst/>
                <a:gdLst/>
                <a:ahLst/>
                <a:cxnLst/>
                <a:rect l="l" t="t" r="r" b="b"/>
                <a:pathLst>
                  <a:path w="294875" h="185547" extrusionOk="0">
                    <a:moveTo>
                      <a:pt x="149495" y="30004"/>
                    </a:moveTo>
                    <a:cubicBezTo>
                      <a:pt x="145608" y="29994"/>
                      <a:pt x="141730" y="30309"/>
                      <a:pt x="137900" y="30956"/>
                    </a:cubicBezTo>
                    <a:cubicBezTo>
                      <a:pt x="132673" y="31718"/>
                      <a:pt x="126876" y="32766"/>
                      <a:pt x="120413" y="34100"/>
                    </a:cubicBezTo>
                    <a:cubicBezTo>
                      <a:pt x="113950" y="35433"/>
                      <a:pt x="107298" y="37243"/>
                      <a:pt x="100265" y="39243"/>
                    </a:cubicBezTo>
                    <a:cubicBezTo>
                      <a:pt x="93498" y="41291"/>
                      <a:pt x="86893" y="43844"/>
                      <a:pt x="80497" y="46863"/>
                    </a:cubicBezTo>
                    <a:lnTo>
                      <a:pt x="131247" y="76295"/>
                    </a:lnTo>
                    <a:lnTo>
                      <a:pt x="140751" y="73057"/>
                    </a:lnTo>
                    <a:cubicBezTo>
                      <a:pt x="153676" y="68675"/>
                      <a:pt x="165841" y="65056"/>
                      <a:pt x="177341" y="62103"/>
                    </a:cubicBezTo>
                    <a:cubicBezTo>
                      <a:pt x="188099" y="59188"/>
                      <a:pt x="199114" y="57340"/>
                      <a:pt x="210224" y="56579"/>
                    </a:cubicBezTo>
                    <a:cubicBezTo>
                      <a:pt x="220374" y="55969"/>
                      <a:pt x="230571" y="56674"/>
                      <a:pt x="240541" y="58674"/>
                    </a:cubicBezTo>
                    <a:cubicBezTo>
                      <a:pt x="250586" y="60893"/>
                      <a:pt x="260214" y="64723"/>
                      <a:pt x="269052" y="70009"/>
                    </a:cubicBezTo>
                    <a:cubicBezTo>
                      <a:pt x="277853" y="74371"/>
                      <a:pt x="285380" y="80924"/>
                      <a:pt x="290911" y="89059"/>
                    </a:cubicBezTo>
                    <a:cubicBezTo>
                      <a:pt x="294627" y="94983"/>
                      <a:pt x="295796" y="102165"/>
                      <a:pt x="294142" y="108966"/>
                    </a:cubicBezTo>
                    <a:cubicBezTo>
                      <a:pt x="291985" y="116443"/>
                      <a:pt x="287889" y="123215"/>
                      <a:pt x="282262" y="128588"/>
                    </a:cubicBezTo>
                    <a:cubicBezTo>
                      <a:pt x="275287" y="135617"/>
                      <a:pt x="267503" y="141789"/>
                      <a:pt x="259073" y="146971"/>
                    </a:cubicBezTo>
                    <a:lnTo>
                      <a:pt x="291386" y="166021"/>
                    </a:lnTo>
                    <a:lnTo>
                      <a:pt x="273709" y="176213"/>
                    </a:lnTo>
                    <a:lnTo>
                      <a:pt x="241111" y="157163"/>
                    </a:lnTo>
                    <a:cubicBezTo>
                      <a:pt x="225572" y="164821"/>
                      <a:pt x="209349" y="170983"/>
                      <a:pt x="192642" y="175546"/>
                    </a:cubicBezTo>
                    <a:cubicBezTo>
                      <a:pt x="175155" y="180385"/>
                      <a:pt x="157288" y="183728"/>
                      <a:pt x="139231" y="185547"/>
                    </a:cubicBezTo>
                    <a:lnTo>
                      <a:pt x="122219" y="154972"/>
                    </a:lnTo>
                    <a:cubicBezTo>
                      <a:pt x="126952" y="154848"/>
                      <a:pt x="131684" y="154467"/>
                      <a:pt x="136379" y="153829"/>
                    </a:cubicBezTo>
                    <a:cubicBezTo>
                      <a:pt x="142747" y="153067"/>
                      <a:pt x="149875" y="151924"/>
                      <a:pt x="157763" y="150209"/>
                    </a:cubicBezTo>
                    <a:cubicBezTo>
                      <a:pt x="165651"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5"/>
                      <a:pt x="60910" y="122406"/>
                      <a:pt x="52271" y="120491"/>
                    </a:cubicBezTo>
                    <a:cubicBezTo>
                      <a:pt x="43736" y="118520"/>
                      <a:pt x="35544" y="115310"/>
                      <a:pt x="27941" y="110966"/>
                    </a:cubicBezTo>
                    <a:cubicBezTo>
                      <a:pt x="19578" y="106613"/>
                      <a:pt x="12326" y="100384"/>
                      <a:pt x="6748" y="92773"/>
                    </a:cubicBezTo>
                    <a:cubicBezTo>
                      <a:pt x="2690" y="87068"/>
                      <a:pt x="675" y="80153"/>
                      <a:pt x="1045" y="73152"/>
                    </a:cubicBezTo>
                    <a:cubicBezTo>
                      <a:pt x="1787" y="65856"/>
                      <a:pt x="4704" y="58950"/>
                      <a:pt x="9409" y="53340"/>
                    </a:cubicBezTo>
                    <a:cubicBezTo>
                      <a:pt x="15216" y="45958"/>
                      <a:pt x="22144" y="39529"/>
                      <a:pt x="29937" y="34290"/>
                    </a:cubicBezTo>
                    <a:lnTo>
                      <a:pt x="0" y="16954"/>
                    </a:lnTo>
                    <a:lnTo>
                      <a:pt x="17582" y="6763"/>
                    </a:lnTo>
                    <a:lnTo>
                      <a:pt x="47329" y="23908"/>
                    </a:lnTo>
                    <a:cubicBezTo>
                      <a:pt x="61214" y="17002"/>
                      <a:pt x="75812" y="11640"/>
                      <a:pt x="90856" y="7906"/>
                    </a:cubicBezTo>
                    <a:cubicBezTo>
                      <a:pt x="105188" y="4239"/>
                      <a:pt x="119767" y="1591"/>
                      <a:pt x="134479" y="0"/>
                    </a:cubicBezTo>
                    <a:close/>
                    <a:moveTo>
                      <a:pt x="63105" y="83439"/>
                    </a:moveTo>
                    <a:cubicBezTo>
                      <a:pt x="69786" y="87278"/>
                      <a:pt x="77494" y="88916"/>
                      <a:pt x="85154" y="88106"/>
                    </a:cubicBezTo>
                    <a:cubicBezTo>
                      <a:pt x="95475" y="86982"/>
                      <a:pt x="105644" y="84715"/>
                      <a:pt x="115471" y="81344"/>
                    </a:cubicBezTo>
                    <a:lnTo>
                      <a:pt x="67952" y="53816"/>
                    </a:lnTo>
                    <a:cubicBezTo>
                      <a:pt x="50370" y="65246"/>
                      <a:pt x="48849" y="75343"/>
                      <a:pt x="63105" y="83439"/>
                    </a:cubicBezTo>
                    <a:close/>
                    <a:moveTo>
                      <a:pt x="229992" y="97346"/>
                    </a:moveTo>
                    <a:cubicBezTo>
                      <a:pt x="222750" y="93364"/>
                      <a:pt x="214405" y="91859"/>
                      <a:pt x="206232" y="93059"/>
                    </a:cubicBezTo>
                    <a:cubicBezTo>
                      <a:pt x="194951" y="94517"/>
                      <a:pt x="183822" y="96974"/>
                      <a:pt x="172969" y="100394"/>
                    </a:cubicBezTo>
                    <a:lnTo>
                      <a:pt x="220488" y="127730"/>
                    </a:lnTo>
                    <a:cubicBezTo>
                      <a:pt x="240446" y="115443"/>
                      <a:pt x="243677" y="105251"/>
                      <a:pt x="229992" y="9734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5" name="Google Shape;3009;p37">
                <a:extLst>
                  <a:ext uri="{FF2B5EF4-FFF2-40B4-BE49-F238E27FC236}">
                    <a16:creationId xmlns:a16="http://schemas.microsoft.com/office/drawing/2014/main" xmlns="" id="{6354324E-C5C6-4306-83FF-3E8893DDFB09}"/>
                  </a:ext>
                </a:extLst>
              </p:cNvPr>
              <p:cNvSpPr/>
              <p:nvPr/>
            </p:nvSpPr>
            <p:spPr>
              <a:xfrm>
                <a:off x="6001532" y="3910488"/>
                <a:ext cx="19007" cy="25527"/>
              </a:xfrm>
              <a:custGeom>
                <a:avLst/>
                <a:gdLst/>
                <a:ahLst/>
                <a:cxnLst/>
                <a:rect l="l" t="t" r="r" b="b"/>
                <a:pathLst>
                  <a:path w="19007" h="25527" extrusionOk="0">
                    <a:moveTo>
                      <a:pt x="0" y="17240"/>
                    </a:moveTo>
                    <a:cubicBezTo>
                      <a:pt x="475"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6" name="Google Shape;3010;p37">
                <a:extLst>
                  <a:ext uri="{FF2B5EF4-FFF2-40B4-BE49-F238E27FC236}">
                    <a16:creationId xmlns:a16="http://schemas.microsoft.com/office/drawing/2014/main" xmlns="" id="{1BA7A7C6-1398-4165-91C9-5199B858BB89}"/>
                  </a:ext>
                </a:extLst>
              </p:cNvPr>
              <p:cNvSpPr/>
              <p:nvPr/>
            </p:nvSpPr>
            <p:spPr>
              <a:xfrm>
                <a:off x="6128693" y="3921442"/>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7" name="Google Shape;3011;p37">
                <a:extLst>
                  <a:ext uri="{FF2B5EF4-FFF2-40B4-BE49-F238E27FC236}">
                    <a16:creationId xmlns:a16="http://schemas.microsoft.com/office/drawing/2014/main" xmlns="" id="{500AC0CD-DC8B-4C2E-B2CC-103E0F54B0A5}"/>
                  </a:ext>
                </a:extLst>
              </p:cNvPr>
              <p:cNvSpPr/>
              <p:nvPr/>
            </p:nvSpPr>
            <p:spPr>
              <a:xfrm>
                <a:off x="6142758" y="3858196"/>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8" name="Google Shape;3012;p37">
                <a:extLst>
                  <a:ext uri="{FF2B5EF4-FFF2-40B4-BE49-F238E27FC236}">
                    <a16:creationId xmlns:a16="http://schemas.microsoft.com/office/drawing/2014/main" xmlns="" id="{C085F02D-EBA5-4A5D-B465-E999CB566679}"/>
                  </a:ext>
                </a:extLst>
              </p:cNvPr>
              <p:cNvSpPr/>
              <p:nvPr/>
            </p:nvSpPr>
            <p:spPr>
              <a:xfrm>
                <a:off x="6043729" y="3865054"/>
                <a:ext cx="47328" cy="33147"/>
              </a:xfrm>
              <a:custGeom>
                <a:avLst/>
                <a:gdLst/>
                <a:ahLst/>
                <a:cxnLst/>
                <a:rect l="l" t="t" r="r" b="b"/>
                <a:pathLst>
                  <a:path w="47328" h="33147" extrusionOk="0">
                    <a:moveTo>
                      <a:pt x="0" y="9525"/>
                    </a:moveTo>
                    <a:lnTo>
                      <a:pt x="10454" y="0"/>
                    </a:lnTo>
                    <a:lnTo>
                      <a:pt x="47329" y="25527"/>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9" name="Google Shape;3013;p37">
                <a:extLst>
                  <a:ext uri="{FF2B5EF4-FFF2-40B4-BE49-F238E27FC236}">
                    <a16:creationId xmlns:a16="http://schemas.microsoft.com/office/drawing/2014/main" xmlns="" id="{B5FA95BC-B559-405D-A895-2AC63864B9B7}"/>
                  </a:ext>
                </a:extLst>
              </p:cNvPr>
              <p:cNvSpPr/>
              <p:nvPr/>
            </p:nvSpPr>
            <p:spPr>
              <a:xfrm>
                <a:off x="5947360" y="3809142"/>
                <a:ext cx="58828" cy="38957"/>
              </a:xfrm>
              <a:custGeom>
                <a:avLst/>
                <a:gdLst/>
                <a:ahLst/>
                <a:cxnLst/>
                <a:rect l="l" t="t" r="r" b="b"/>
                <a:pathLst>
                  <a:path w="58828" h="38957" extrusionOk="0">
                    <a:moveTo>
                      <a:pt x="0" y="11335"/>
                    </a:moveTo>
                    <a:lnTo>
                      <a:pt x="48849" y="38957"/>
                    </a:lnTo>
                    <a:lnTo>
                      <a:pt x="58828" y="31623"/>
                    </a:lnTo>
                    <a:cubicBezTo>
                      <a:pt x="58828" y="31623"/>
                      <a:pt x="52746" y="24574"/>
                      <a:pt x="52271" y="23908"/>
                    </a:cubicBezTo>
                    <a:cubicBezTo>
                      <a:pt x="47871" y="18840"/>
                      <a:pt x="42710" y="14507"/>
                      <a:pt x="36970" y="11049"/>
                    </a:cubicBezTo>
                    <a:cubicBezTo>
                      <a:pt x="33358" y="10382"/>
                      <a:pt x="10074" y="0"/>
                      <a:pt x="1007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0" name="Google Shape;3014;p37">
                <a:extLst>
                  <a:ext uri="{FF2B5EF4-FFF2-40B4-BE49-F238E27FC236}">
                    <a16:creationId xmlns:a16="http://schemas.microsoft.com/office/drawing/2014/main" xmlns="" id="{62E068EC-3D32-4E54-AC88-F25B70AEAD33}"/>
                  </a:ext>
                </a:extLst>
              </p:cNvPr>
              <p:cNvSpPr/>
              <p:nvPr/>
            </p:nvSpPr>
            <p:spPr>
              <a:xfrm>
                <a:off x="6001532" y="3778281"/>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1" name="Google Shape;3015;p37">
                <a:extLst>
                  <a:ext uri="{FF2B5EF4-FFF2-40B4-BE49-F238E27FC236}">
                    <a16:creationId xmlns:a16="http://schemas.microsoft.com/office/drawing/2014/main" xmlns="" id="{2991726C-7CF4-4E87-B08B-1B0A78BD52C1}"/>
                  </a:ext>
                </a:extLst>
              </p:cNvPr>
              <p:cNvSpPr/>
              <p:nvPr/>
            </p:nvSpPr>
            <p:spPr>
              <a:xfrm>
                <a:off x="5879313" y="3773233"/>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2" name="Google Shape;3016;p37">
                <a:extLst>
                  <a:ext uri="{FF2B5EF4-FFF2-40B4-BE49-F238E27FC236}">
                    <a16:creationId xmlns:a16="http://schemas.microsoft.com/office/drawing/2014/main" xmlns="" id="{80EF6D6E-7F60-49A6-A4FD-AB58149369D9}"/>
                  </a:ext>
                </a:extLst>
              </p:cNvPr>
              <p:cNvSpPr/>
              <p:nvPr/>
            </p:nvSpPr>
            <p:spPr>
              <a:xfrm>
                <a:off x="5880264" y="3830764"/>
                <a:ext cx="30412" cy="30289"/>
              </a:xfrm>
              <a:custGeom>
                <a:avLst/>
                <a:gdLst/>
                <a:ahLst/>
                <a:cxnLst/>
                <a:rect l="l" t="t" r="r" b="b"/>
                <a:pathLst>
                  <a:path w="30412" h="30289" extrusionOk="0">
                    <a:moveTo>
                      <a:pt x="0" y="17907"/>
                    </a:moveTo>
                    <a:lnTo>
                      <a:pt x="0" y="0"/>
                    </a:lnTo>
                    <a:lnTo>
                      <a:pt x="30412" y="0"/>
                    </a:lnTo>
                    <a:lnTo>
                      <a:pt x="23094" y="16002"/>
                    </a:lnTo>
                    <a:lnTo>
                      <a:pt x="1007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3" name="Google Shape;3017;p37">
                <a:extLst>
                  <a:ext uri="{FF2B5EF4-FFF2-40B4-BE49-F238E27FC236}">
                    <a16:creationId xmlns:a16="http://schemas.microsoft.com/office/drawing/2014/main" xmlns="" id="{FAF60056-3DB3-43B2-BE14-7245406B2059}"/>
                  </a:ext>
                </a:extLst>
              </p:cNvPr>
              <p:cNvSpPr/>
              <p:nvPr/>
            </p:nvSpPr>
            <p:spPr>
              <a:xfrm>
                <a:off x="5879313" y="3755421"/>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861"/>
                      <a:pt x="120413" y="34290"/>
                    </a:cubicBezTo>
                    <a:cubicBezTo>
                      <a:pt x="113950" y="35719"/>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59"/>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55" y="180318"/>
                      <a:pt x="157288" y="183690"/>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347"/>
                    </a:cubicBezTo>
                    <a:lnTo>
                      <a:pt x="143317" y="109538"/>
                    </a:lnTo>
                    <a:cubicBezTo>
                      <a:pt x="130582" y="113729"/>
                      <a:pt x="118987" y="116967"/>
                      <a:pt x="108343" y="119063"/>
                    </a:cubicBezTo>
                    <a:cubicBezTo>
                      <a:pt x="98573" y="121339"/>
                      <a:pt x="88613" y="122672"/>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84"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8"/>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153"/>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47" name="Google Shape;3018;p37">
              <a:extLst>
                <a:ext uri="{FF2B5EF4-FFF2-40B4-BE49-F238E27FC236}">
                  <a16:creationId xmlns:a16="http://schemas.microsoft.com/office/drawing/2014/main" xmlns="" id="{02C81973-3B3A-4656-A6D3-BBD803EE4FE1}"/>
                </a:ext>
              </a:extLst>
            </p:cNvPr>
            <p:cNvGrpSpPr/>
            <p:nvPr/>
          </p:nvGrpSpPr>
          <p:grpSpPr>
            <a:xfrm>
              <a:off x="3810520" y="2694304"/>
              <a:ext cx="883852" cy="621125"/>
              <a:chOff x="5620145" y="3436429"/>
              <a:chExt cx="883852" cy="621125"/>
            </a:xfrm>
          </p:grpSpPr>
          <p:sp>
            <p:nvSpPr>
              <p:cNvPr id="992" name="Google Shape;3019;p37">
                <a:extLst>
                  <a:ext uri="{FF2B5EF4-FFF2-40B4-BE49-F238E27FC236}">
                    <a16:creationId xmlns:a16="http://schemas.microsoft.com/office/drawing/2014/main" xmlns="" id="{FAA4D7FC-296D-42E1-8262-94A4308FC17E}"/>
                  </a:ext>
                </a:extLst>
              </p:cNvPr>
              <p:cNvSpPr/>
              <p:nvPr/>
            </p:nvSpPr>
            <p:spPr>
              <a:xfrm>
                <a:off x="5620145" y="354606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3" name="Google Shape;3020;p37">
                <a:extLst>
                  <a:ext uri="{FF2B5EF4-FFF2-40B4-BE49-F238E27FC236}">
                    <a16:creationId xmlns:a16="http://schemas.microsoft.com/office/drawing/2014/main" xmlns="" id="{326EE18B-38ED-4357-BDCD-7C923EDC5F70}"/>
                  </a:ext>
                </a:extLst>
              </p:cNvPr>
              <p:cNvSpPr/>
              <p:nvPr/>
            </p:nvSpPr>
            <p:spPr>
              <a:xfrm>
                <a:off x="5620240" y="3689127"/>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4" name="Google Shape;3021;p37">
                <a:extLst>
                  <a:ext uri="{FF2B5EF4-FFF2-40B4-BE49-F238E27FC236}">
                    <a16:creationId xmlns:a16="http://schemas.microsoft.com/office/drawing/2014/main" xmlns="" id="{0FD16711-9289-497B-AE7D-7651E12FC79C}"/>
                  </a:ext>
                </a:extLst>
              </p:cNvPr>
              <p:cNvSpPr/>
              <p:nvPr/>
            </p:nvSpPr>
            <p:spPr>
              <a:xfrm>
                <a:off x="6437470" y="3692175"/>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5" name="Google Shape;3022;p37">
                <a:extLst>
                  <a:ext uri="{FF2B5EF4-FFF2-40B4-BE49-F238E27FC236}">
                    <a16:creationId xmlns:a16="http://schemas.microsoft.com/office/drawing/2014/main" xmlns="" id="{DE5749D5-9CD5-417D-8FFE-F0785BA48F2C}"/>
                  </a:ext>
                </a:extLst>
              </p:cNvPr>
              <p:cNvSpPr/>
              <p:nvPr/>
            </p:nvSpPr>
            <p:spPr>
              <a:xfrm>
                <a:off x="5620145" y="343642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6" name="Google Shape;3023;p37">
                <a:extLst>
                  <a:ext uri="{FF2B5EF4-FFF2-40B4-BE49-F238E27FC236}">
                    <a16:creationId xmlns:a16="http://schemas.microsoft.com/office/drawing/2014/main" xmlns="" id="{DBCBF9E7-3AAC-4505-AD12-5A17F58B1EDA}"/>
                  </a:ext>
                </a:extLst>
              </p:cNvPr>
              <p:cNvSpPr/>
              <p:nvPr/>
            </p:nvSpPr>
            <p:spPr>
              <a:xfrm>
                <a:off x="5745842" y="3506057"/>
                <a:ext cx="632610" cy="366093"/>
              </a:xfrm>
              <a:custGeom>
                <a:avLst/>
                <a:gdLst/>
                <a:ahLst/>
                <a:cxnLst/>
                <a:rect l="l" t="t" r="r" b="b"/>
                <a:pathLst>
                  <a:path w="632610" h="366093" extrusionOk="0">
                    <a:moveTo>
                      <a:pt x="632040" y="194024"/>
                    </a:moveTo>
                    <a:cubicBezTo>
                      <a:pt x="627573" y="237077"/>
                      <a:pt x="596971" y="279749"/>
                      <a:pt x="539948" y="312515"/>
                    </a:cubicBezTo>
                    <a:cubicBezTo>
                      <a:pt x="416399" y="383953"/>
                      <a:pt x="216059"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7" name="Google Shape;3024;p37">
                <a:extLst>
                  <a:ext uri="{FF2B5EF4-FFF2-40B4-BE49-F238E27FC236}">
                    <a16:creationId xmlns:a16="http://schemas.microsoft.com/office/drawing/2014/main" xmlns="" id="{585AD1BC-9CCF-420A-AFE5-1480DE14EFF0}"/>
                  </a:ext>
                </a:extLst>
              </p:cNvPr>
              <p:cNvSpPr/>
              <p:nvPr/>
            </p:nvSpPr>
            <p:spPr>
              <a:xfrm>
                <a:off x="5746450" y="3527964"/>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8" name="Google Shape;3025;p37">
                <a:extLst>
                  <a:ext uri="{FF2B5EF4-FFF2-40B4-BE49-F238E27FC236}">
                    <a16:creationId xmlns:a16="http://schemas.microsoft.com/office/drawing/2014/main" xmlns="" id="{54B8AB6E-8263-4DA7-B609-7B9040A084F1}"/>
                  </a:ext>
                </a:extLst>
              </p:cNvPr>
              <p:cNvSpPr/>
              <p:nvPr/>
            </p:nvSpPr>
            <p:spPr>
              <a:xfrm>
                <a:off x="5908110" y="3610832"/>
                <a:ext cx="294341" cy="184880"/>
              </a:xfrm>
              <a:custGeom>
                <a:avLst/>
                <a:gdLst/>
                <a:ahLst/>
                <a:cxnLst/>
                <a:rect l="l" t="t" r="r" b="b"/>
                <a:pathLst>
                  <a:path w="294341" h="184880" extrusionOk="0">
                    <a:moveTo>
                      <a:pt x="149305" y="29337"/>
                    </a:moveTo>
                    <a:cubicBezTo>
                      <a:pt x="145418" y="29328"/>
                      <a:pt x="141540" y="29642"/>
                      <a:pt x="137710" y="30289"/>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7"/>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2"/>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3"/>
                    </a:cubicBezTo>
                    <a:cubicBezTo>
                      <a:pt x="164986" y="147828"/>
                      <a:pt x="173254" y="145733"/>
                      <a:pt x="181998" y="143161"/>
                    </a:cubicBezTo>
                    <a:cubicBezTo>
                      <a:pt x="190494" y="140608"/>
                      <a:pt x="198781" y="137427"/>
                      <a:pt x="206802" y="133636"/>
                    </a:cubicBezTo>
                    <a:lnTo>
                      <a:pt x="156337" y="104394"/>
                    </a:lnTo>
                    <a:lnTo>
                      <a:pt x="149685" y="106680"/>
                    </a:lnTo>
                    <a:lnTo>
                      <a:pt x="142747" y="108776"/>
                    </a:lnTo>
                    <a:cubicBezTo>
                      <a:pt x="130012" y="112967"/>
                      <a:pt x="118417" y="116300"/>
                      <a:pt x="107773" y="118301"/>
                    </a:cubicBezTo>
                    <a:cubicBezTo>
                      <a:pt x="98212" y="120768"/>
                      <a:pt x="88442" y="122330"/>
                      <a:pt x="78596" y="122968"/>
                    </a:cubicBezTo>
                    <a:cubicBezTo>
                      <a:pt x="69748" y="123282"/>
                      <a:pt x="60900" y="122444"/>
                      <a:pt x="52271" y="120491"/>
                    </a:cubicBezTo>
                    <a:cubicBezTo>
                      <a:pt x="43736" y="118548"/>
                      <a:pt x="35535" y="115338"/>
                      <a:pt x="27941" y="110966"/>
                    </a:cubicBezTo>
                    <a:cubicBezTo>
                      <a:pt x="19578" y="106613"/>
                      <a:pt x="12326" y="100384"/>
                      <a:pt x="6748" y="92773"/>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3"/>
                    </a:cubicBezTo>
                    <a:cubicBezTo>
                      <a:pt x="194799" y="93897"/>
                      <a:pt x="183708" y="96355"/>
                      <a:pt x="172874" y="99727"/>
                    </a:cubicBezTo>
                    <a:lnTo>
                      <a:pt x="220393" y="127063"/>
                    </a:lnTo>
                    <a:cubicBezTo>
                      <a:pt x="240161" y="114776"/>
                      <a:pt x="243487" y="104585"/>
                      <a:pt x="22980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9" name="Google Shape;3026;p37">
                <a:extLst>
                  <a:ext uri="{FF2B5EF4-FFF2-40B4-BE49-F238E27FC236}">
                    <a16:creationId xmlns:a16="http://schemas.microsoft.com/office/drawing/2014/main" xmlns="" id="{50F717BD-AD29-4AB4-89B1-30F615BAA871}"/>
                  </a:ext>
                </a:extLst>
              </p:cNvPr>
              <p:cNvSpPr/>
              <p:nvPr/>
            </p:nvSpPr>
            <p:spPr>
              <a:xfrm>
                <a:off x="6030138" y="3747992"/>
                <a:ext cx="19007" cy="25431"/>
              </a:xfrm>
              <a:custGeom>
                <a:avLst/>
                <a:gdLst/>
                <a:ahLst/>
                <a:cxnLst/>
                <a:rect l="l" t="t" r="r" b="b"/>
                <a:pathLst>
                  <a:path w="19007" h="25431" extrusionOk="0">
                    <a:moveTo>
                      <a:pt x="0" y="17145"/>
                    </a:moveTo>
                    <a:cubicBezTo>
                      <a:pt x="475" y="15907"/>
                      <a:pt x="0" y="0"/>
                      <a:pt x="0" y="0"/>
                    </a:cubicBezTo>
                    <a:lnTo>
                      <a:pt x="19008" y="12478"/>
                    </a:lnTo>
                    <a:lnTo>
                      <a:pt x="10549"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0" name="Google Shape;3027;p37">
                <a:extLst>
                  <a:ext uri="{FF2B5EF4-FFF2-40B4-BE49-F238E27FC236}">
                    <a16:creationId xmlns:a16="http://schemas.microsoft.com/office/drawing/2014/main" xmlns="" id="{60331487-F3E8-419C-A8A1-0D717872FA27}"/>
                  </a:ext>
                </a:extLst>
              </p:cNvPr>
              <p:cNvSpPr/>
              <p:nvPr/>
            </p:nvSpPr>
            <p:spPr>
              <a:xfrm>
                <a:off x="6157299" y="3758850"/>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1" name="Google Shape;3028;p37">
                <a:extLst>
                  <a:ext uri="{FF2B5EF4-FFF2-40B4-BE49-F238E27FC236}">
                    <a16:creationId xmlns:a16="http://schemas.microsoft.com/office/drawing/2014/main" xmlns="" id="{2D6E2D04-A265-412F-9A44-7FC3C24B8995}"/>
                  </a:ext>
                </a:extLst>
              </p:cNvPr>
              <p:cNvSpPr/>
              <p:nvPr/>
            </p:nvSpPr>
            <p:spPr>
              <a:xfrm>
                <a:off x="6171364" y="3695604"/>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2" name="Google Shape;3029;p37">
                <a:extLst>
                  <a:ext uri="{FF2B5EF4-FFF2-40B4-BE49-F238E27FC236}">
                    <a16:creationId xmlns:a16="http://schemas.microsoft.com/office/drawing/2014/main" xmlns="" id="{E6ED3BB7-8918-415D-BA20-AF8FD1BC7AB7}"/>
                  </a:ext>
                </a:extLst>
              </p:cNvPr>
              <p:cNvSpPr/>
              <p:nvPr/>
            </p:nvSpPr>
            <p:spPr>
              <a:xfrm>
                <a:off x="6072240" y="3701986"/>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3" name="Google Shape;3030;p37">
                <a:extLst>
                  <a:ext uri="{FF2B5EF4-FFF2-40B4-BE49-F238E27FC236}">
                    <a16:creationId xmlns:a16="http://schemas.microsoft.com/office/drawing/2014/main" xmlns="" id="{8B0CE698-FBC5-4123-8CB7-4CDD5541E7E2}"/>
                  </a:ext>
                </a:extLst>
              </p:cNvPr>
              <p:cNvSpPr/>
              <p:nvPr/>
            </p:nvSpPr>
            <p:spPr>
              <a:xfrm>
                <a:off x="5975967" y="3647217"/>
                <a:ext cx="58828" cy="38957"/>
              </a:xfrm>
              <a:custGeom>
                <a:avLst/>
                <a:gdLst/>
                <a:ahLst/>
                <a:cxnLst/>
                <a:rect l="l" t="t" r="r" b="b"/>
                <a:pathLst>
                  <a:path w="58828" h="38957" extrusionOk="0">
                    <a:moveTo>
                      <a:pt x="0" y="10382"/>
                    </a:moveTo>
                    <a:lnTo>
                      <a:pt x="48754" y="38957"/>
                    </a:lnTo>
                    <a:lnTo>
                      <a:pt x="58828" y="31623"/>
                    </a:lnTo>
                    <a:cubicBezTo>
                      <a:pt x="58828" y="31623"/>
                      <a:pt x="52651" y="24574"/>
                      <a:pt x="52176" y="23908"/>
                    </a:cubicBezTo>
                    <a:cubicBezTo>
                      <a:pt x="47776" y="18878"/>
                      <a:pt x="42615" y="14573"/>
                      <a:pt x="36875" y="11144"/>
                    </a:cubicBezTo>
                    <a:cubicBezTo>
                      <a:pt x="33263" y="10382"/>
                      <a:pt x="10074" y="0"/>
                      <a:pt x="1007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4" name="Google Shape;3031;p37">
                <a:extLst>
                  <a:ext uri="{FF2B5EF4-FFF2-40B4-BE49-F238E27FC236}">
                    <a16:creationId xmlns:a16="http://schemas.microsoft.com/office/drawing/2014/main" xmlns="" id="{AC08E344-572D-4B18-8A7B-96784EE3C72D}"/>
                  </a:ext>
                </a:extLst>
              </p:cNvPr>
              <p:cNvSpPr/>
              <p:nvPr/>
            </p:nvSpPr>
            <p:spPr>
              <a:xfrm>
                <a:off x="6030138" y="3615690"/>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5" name="Google Shape;3032;p37">
                <a:extLst>
                  <a:ext uri="{FF2B5EF4-FFF2-40B4-BE49-F238E27FC236}">
                    <a16:creationId xmlns:a16="http://schemas.microsoft.com/office/drawing/2014/main" xmlns="" id="{5E9B2E4F-E30B-4772-8A15-F495B29B022B}"/>
                  </a:ext>
                </a:extLst>
              </p:cNvPr>
              <p:cNvSpPr/>
              <p:nvPr/>
            </p:nvSpPr>
            <p:spPr>
              <a:xfrm>
                <a:off x="5907920" y="3610641"/>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6" name="Google Shape;3033;p37">
                <a:extLst>
                  <a:ext uri="{FF2B5EF4-FFF2-40B4-BE49-F238E27FC236}">
                    <a16:creationId xmlns:a16="http://schemas.microsoft.com/office/drawing/2014/main" xmlns="" id="{D87D530E-44B3-4D6D-A7D3-C339AA4596ED}"/>
                  </a:ext>
                </a:extLst>
              </p:cNvPr>
              <p:cNvSpPr/>
              <p:nvPr/>
            </p:nvSpPr>
            <p:spPr>
              <a:xfrm>
                <a:off x="5908870" y="3668267"/>
                <a:ext cx="30317" cy="30289"/>
              </a:xfrm>
              <a:custGeom>
                <a:avLst/>
                <a:gdLst/>
                <a:ahLst/>
                <a:cxnLst/>
                <a:rect l="l" t="t" r="r" b="b"/>
                <a:pathLst>
                  <a:path w="30317" h="30289" extrusionOk="0">
                    <a:moveTo>
                      <a:pt x="0" y="17907"/>
                    </a:moveTo>
                    <a:lnTo>
                      <a:pt x="0" y="0"/>
                    </a:lnTo>
                    <a:lnTo>
                      <a:pt x="30317" y="0"/>
                    </a:lnTo>
                    <a:lnTo>
                      <a:pt x="22999" y="16002"/>
                    </a:lnTo>
                    <a:lnTo>
                      <a:pt x="1007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7" name="Google Shape;3034;p37">
                <a:extLst>
                  <a:ext uri="{FF2B5EF4-FFF2-40B4-BE49-F238E27FC236}">
                    <a16:creationId xmlns:a16="http://schemas.microsoft.com/office/drawing/2014/main" xmlns="" id="{0F8C8C1D-1D7E-4B8B-AFB5-A323ABCA98A5}"/>
                  </a:ext>
                </a:extLst>
              </p:cNvPr>
              <p:cNvSpPr/>
              <p:nvPr/>
            </p:nvSpPr>
            <p:spPr>
              <a:xfrm>
                <a:off x="5907539" y="3592925"/>
                <a:ext cx="294911" cy="185451"/>
              </a:xfrm>
              <a:custGeom>
                <a:avLst/>
                <a:gdLst/>
                <a:ahLst/>
                <a:cxnLst/>
                <a:rect l="l" t="t" r="r" b="b"/>
                <a:pathLst>
                  <a:path w="294911" h="185451" extrusionOk="0">
                    <a:moveTo>
                      <a:pt x="149875" y="30099"/>
                    </a:moveTo>
                    <a:cubicBezTo>
                      <a:pt x="145988" y="30089"/>
                      <a:pt x="142110" y="30404"/>
                      <a:pt x="138280" y="31052"/>
                    </a:cubicBezTo>
                    <a:cubicBezTo>
                      <a:pt x="133148" y="31813"/>
                      <a:pt x="127256" y="32861"/>
                      <a:pt x="120793" y="34195"/>
                    </a:cubicBezTo>
                    <a:cubicBezTo>
                      <a:pt x="114331" y="35528"/>
                      <a:pt x="107678" y="37243"/>
                      <a:pt x="100740" y="39338"/>
                    </a:cubicBezTo>
                    <a:cubicBezTo>
                      <a:pt x="93935" y="41377"/>
                      <a:pt x="87302" y="43920"/>
                      <a:pt x="80877" y="46958"/>
                    </a:cubicBezTo>
                    <a:lnTo>
                      <a:pt x="131722" y="76295"/>
                    </a:lnTo>
                    <a:lnTo>
                      <a:pt x="140751" y="73152"/>
                    </a:lnTo>
                    <a:cubicBezTo>
                      <a:pt x="153676" y="68771"/>
                      <a:pt x="165936" y="65151"/>
                      <a:pt x="177341" y="62103"/>
                    </a:cubicBezTo>
                    <a:cubicBezTo>
                      <a:pt x="188108" y="59265"/>
                      <a:pt x="199114" y="57445"/>
                      <a:pt x="210224" y="56674"/>
                    </a:cubicBezTo>
                    <a:cubicBezTo>
                      <a:pt x="220374" y="56064"/>
                      <a:pt x="230571" y="56769"/>
                      <a:pt x="240541" y="58769"/>
                    </a:cubicBezTo>
                    <a:cubicBezTo>
                      <a:pt x="250577" y="60979"/>
                      <a:pt x="260204" y="64779"/>
                      <a:pt x="269052" y="70009"/>
                    </a:cubicBezTo>
                    <a:cubicBezTo>
                      <a:pt x="277824" y="74409"/>
                      <a:pt x="285351" y="80963"/>
                      <a:pt x="290911" y="89059"/>
                    </a:cubicBezTo>
                    <a:cubicBezTo>
                      <a:pt x="294684" y="94964"/>
                      <a:pt x="295853" y="102165"/>
                      <a:pt x="294142" y="108966"/>
                    </a:cubicBezTo>
                    <a:cubicBezTo>
                      <a:pt x="291985" y="116443"/>
                      <a:pt x="287889" y="123215"/>
                      <a:pt x="282262" y="128588"/>
                    </a:cubicBezTo>
                    <a:cubicBezTo>
                      <a:pt x="275315" y="135617"/>
                      <a:pt x="267522" y="141761"/>
                      <a:pt x="259073" y="146876"/>
                    </a:cubicBezTo>
                    <a:lnTo>
                      <a:pt x="291386" y="165926"/>
                    </a:lnTo>
                    <a:lnTo>
                      <a:pt x="273709" y="176117"/>
                    </a:lnTo>
                    <a:lnTo>
                      <a:pt x="241111" y="157067"/>
                    </a:lnTo>
                    <a:cubicBezTo>
                      <a:pt x="225591" y="164735"/>
                      <a:pt x="209359" y="170860"/>
                      <a:pt x="192642" y="175355"/>
                    </a:cubicBezTo>
                    <a:cubicBezTo>
                      <a:pt x="175164" y="180280"/>
                      <a:pt x="157297" y="183652"/>
                      <a:pt x="139231" y="185452"/>
                    </a:cubicBezTo>
                    <a:lnTo>
                      <a:pt x="122219" y="154877"/>
                    </a:lnTo>
                    <a:cubicBezTo>
                      <a:pt x="126990" y="154753"/>
                      <a:pt x="131751" y="154372"/>
                      <a:pt x="136474" y="153734"/>
                    </a:cubicBezTo>
                    <a:cubicBezTo>
                      <a:pt x="142842" y="152971"/>
                      <a:pt x="149875" y="151829"/>
                      <a:pt x="157763" y="150114"/>
                    </a:cubicBezTo>
                    <a:cubicBezTo>
                      <a:pt x="165651" y="148400"/>
                      <a:pt x="173824" y="146209"/>
                      <a:pt x="182568" y="143732"/>
                    </a:cubicBezTo>
                    <a:cubicBezTo>
                      <a:pt x="191074" y="141218"/>
                      <a:pt x="199370" y="138036"/>
                      <a:pt x="207373" y="134207"/>
                    </a:cubicBezTo>
                    <a:lnTo>
                      <a:pt x="156907" y="105061"/>
                    </a:lnTo>
                    <a:lnTo>
                      <a:pt x="150255" y="107347"/>
                    </a:lnTo>
                    <a:lnTo>
                      <a:pt x="143317" y="109442"/>
                    </a:lnTo>
                    <a:cubicBezTo>
                      <a:pt x="130582" y="113633"/>
                      <a:pt x="118987" y="116872"/>
                      <a:pt x="108343" y="118967"/>
                    </a:cubicBezTo>
                    <a:cubicBezTo>
                      <a:pt x="98573" y="121244"/>
                      <a:pt x="88613" y="122587"/>
                      <a:pt x="78596" y="122968"/>
                    </a:cubicBezTo>
                    <a:cubicBezTo>
                      <a:pt x="69758" y="123311"/>
                      <a:pt x="60910" y="122511"/>
                      <a:pt x="52271" y="120587"/>
                    </a:cubicBezTo>
                    <a:cubicBezTo>
                      <a:pt x="43746" y="118596"/>
                      <a:pt x="35554" y="115396"/>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44" y="46072"/>
                      <a:pt x="22163" y="39653"/>
                      <a:pt x="29937" y="34385"/>
                    </a:cubicBezTo>
                    <a:lnTo>
                      <a:pt x="0" y="17050"/>
                    </a:lnTo>
                    <a:lnTo>
                      <a:pt x="17677" y="6858"/>
                    </a:lnTo>
                    <a:lnTo>
                      <a:pt x="47329" y="24003"/>
                    </a:lnTo>
                    <a:cubicBezTo>
                      <a:pt x="61242" y="17050"/>
                      <a:pt x="75869" y="11659"/>
                      <a:pt x="90951" y="7906"/>
                    </a:cubicBezTo>
                    <a:cubicBezTo>
                      <a:pt x="105302" y="4315"/>
                      <a:pt x="119871" y="1667"/>
                      <a:pt x="134574" y="0"/>
                    </a:cubicBezTo>
                    <a:close/>
                    <a:moveTo>
                      <a:pt x="63580" y="83439"/>
                    </a:moveTo>
                    <a:cubicBezTo>
                      <a:pt x="70214" y="87306"/>
                      <a:pt x="77903" y="88973"/>
                      <a:pt x="85534" y="88202"/>
                    </a:cubicBezTo>
                    <a:cubicBezTo>
                      <a:pt x="95846" y="87030"/>
                      <a:pt x="106015" y="84763"/>
                      <a:pt x="115851" y="81439"/>
                    </a:cubicBezTo>
                    <a:lnTo>
                      <a:pt x="68332" y="53912"/>
                    </a:lnTo>
                    <a:cubicBezTo>
                      <a:pt x="50655" y="65342"/>
                      <a:pt x="49230" y="75247"/>
                      <a:pt x="63580" y="83725"/>
                    </a:cubicBezTo>
                    <a:close/>
                    <a:moveTo>
                      <a:pt x="230372" y="97441"/>
                    </a:moveTo>
                    <a:cubicBezTo>
                      <a:pt x="223139" y="93421"/>
                      <a:pt x="214786" y="91916"/>
                      <a:pt x="206612" y="93154"/>
                    </a:cubicBezTo>
                    <a:cubicBezTo>
                      <a:pt x="195360" y="94612"/>
                      <a:pt x="184259" y="97069"/>
                      <a:pt x="173444" y="100489"/>
                    </a:cubicBezTo>
                    <a:lnTo>
                      <a:pt x="220963" y="127826"/>
                    </a:lnTo>
                    <a:cubicBezTo>
                      <a:pt x="240921" y="115443"/>
                      <a:pt x="244057" y="105318"/>
                      <a:pt x="23037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48" name="Google Shape;3035;p37">
              <a:extLst>
                <a:ext uri="{FF2B5EF4-FFF2-40B4-BE49-F238E27FC236}">
                  <a16:creationId xmlns:a16="http://schemas.microsoft.com/office/drawing/2014/main" xmlns="" id="{60425951-41B6-41A1-886E-271DC7EC26C1}"/>
                </a:ext>
              </a:extLst>
            </p:cNvPr>
            <p:cNvGrpSpPr/>
            <p:nvPr/>
          </p:nvGrpSpPr>
          <p:grpSpPr>
            <a:xfrm>
              <a:off x="3800921" y="2531712"/>
              <a:ext cx="883852" cy="621125"/>
              <a:chOff x="5610546" y="3273837"/>
              <a:chExt cx="883852" cy="621125"/>
            </a:xfrm>
          </p:grpSpPr>
          <p:sp>
            <p:nvSpPr>
              <p:cNvPr id="976" name="Google Shape;3036;p37">
                <a:extLst>
                  <a:ext uri="{FF2B5EF4-FFF2-40B4-BE49-F238E27FC236}">
                    <a16:creationId xmlns:a16="http://schemas.microsoft.com/office/drawing/2014/main" xmlns="" id="{007B40CC-8518-4997-8B69-EA0445A5C422}"/>
                  </a:ext>
                </a:extLst>
              </p:cNvPr>
              <p:cNvSpPr/>
              <p:nvPr/>
            </p:nvSpPr>
            <p:spPr>
              <a:xfrm>
                <a:off x="5610546" y="338347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7" name="Google Shape;3037;p37">
                <a:extLst>
                  <a:ext uri="{FF2B5EF4-FFF2-40B4-BE49-F238E27FC236}">
                    <a16:creationId xmlns:a16="http://schemas.microsoft.com/office/drawing/2014/main" xmlns="" id="{102433DF-5D2E-46B1-BBA9-433E9739854E}"/>
                  </a:ext>
                </a:extLst>
              </p:cNvPr>
              <p:cNvSpPr/>
              <p:nvPr/>
            </p:nvSpPr>
            <p:spPr>
              <a:xfrm>
                <a:off x="5610736" y="3526535"/>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8" name="Google Shape;3038;p37">
                <a:extLst>
                  <a:ext uri="{FF2B5EF4-FFF2-40B4-BE49-F238E27FC236}">
                    <a16:creationId xmlns:a16="http://schemas.microsoft.com/office/drawing/2014/main" xmlns="" id="{0F4CB669-5254-478E-8454-953605D0906C}"/>
                  </a:ext>
                </a:extLst>
              </p:cNvPr>
              <p:cNvSpPr/>
              <p:nvPr/>
            </p:nvSpPr>
            <p:spPr>
              <a:xfrm>
                <a:off x="6427967" y="3529583"/>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9" name="Google Shape;3039;p37">
                <a:extLst>
                  <a:ext uri="{FF2B5EF4-FFF2-40B4-BE49-F238E27FC236}">
                    <a16:creationId xmlns:a16="http://schemas.microsoft.com/office/drawing/2014/main" xmlns="" id="{657B1D5A-3399-44D6-80C7-28F022A386F0}"/>
                  </a:ext>
                </a:extLst>
              </p:cNvPr>
              <p:cNvSpPr/>
              <p:nvPr/>
            </p:nvSpPr>
            <p:spPr>
              <a:xfrm>
                <a:off x="5610546" y="327383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0" name="Google Shape;3040;p37">
                <a:extLst>
                  <a:ext uri="{FF2B5EF4-FFF2-40B4-BE49-F238E27FC236}">
                    <a16:creationId xmlns:a16="http://schemas.microsoft.com/office/drawing/2014/main" xmlns="" id="{0A364EC9-4705-4A87-BFE8-A48C4C40B4BE}"/>
                  </a:ext>
                </a:extLst>
              </p:cNvPr>
              <p:cNvSpPr/>
              <p:nvPr/>
            </p:nvSpPr>
            <p:spPr>
              <a:xfrm>
                <a:off x="5736262" y="3343465"/>
                <a:ext cx="632609" cy="366093"/>
              </a:xfrm>
              <a:custGeom>
                <a:avLst/>
                <a:gdLst/>
                <a:ahLst/>
                <a:cxnLst/>
                <a:rect l="l" t="t" r="r" b="b"/>
                <a:pathLst>
                  <a:path w="632609" h="366093" extrusionOk="0">
                    <a:moveTo>
                      <a:pt x="632021"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551" y="92202"/>
                      <a:pt x="637344" y="143637"/>
                      <a:pt x="632021" y="19411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1" name="Google Shape;3041;p37">
                <a:extLst>
                  <a:ext uri="{FF2B5EF4-FFF2-40B4-BE49-F238E27FC236}">
                    <a16:creationId xmlns:a16="http://schemas.microsoft.com/office/drawing/2014/main" xmlns="" id="{949DFA9A-3BDD-46EF-B8D0-785DAA730220}"/>
                  </a:ext>
                </a:extLst>
              </p:cNvPr>
              <p:cNvSpPr/>
              <p:nvPr/>
            </p:nvSpPr>
            <p:spPr>
              <a:xfrm>
                <a:off x="5736851" y="3365444"/>
                <a:ext cx="631431" cy="344114"/>
              </a:xfrm>
              <a:custGeom>
                <a:avLst/>
                <a:gdLst/>
                <a:ahLst/>
                <a:cxnLst/>
                <a:rect l="l" t="t" r="r" b="b"/>
                <a:pathLst>
                  <a:path w="631431" h="344114" extrusionOk="0">
                    <a:moveTo>
                      <a:pt x="631431"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886" y="-17883"/>
                      <a:pt x="539435" y="53650"/>
                    </a:cubicBezTo>
                    <a:cubicBezTo>
                      <a:pt x="596363" y="86606"/>
                      <a:pt x="626965" y="128992"/>
                      <a:pt x="631431"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2" name="Google Shape;3042;p37">
                <a:extLst>
                  <a:ext uri="{FF2B5EF4-FFF2-40B4-BE49-F238E27FC236}">
                    <a16:creationId xmlns:a16="http://schemas.microsoft.com/office/drawing/2014/main" xmlns="" id="{2F9740D3-1AAD-4BBD-B9E7-008E33378131}"/>
                  </a:ext>
                </a:extLst>
              </p:cNvPr>
              <p:cNvSpPr/>
              <p:nvPr/>
            </p:nvSpPr>
            <p:spPr>
              <a:xfrm>
                <a:off x="5898416" y="3447859"/>
                <a:ext cx="294651" cy="185451"/>
              </a:xfrm>
              <a:custGeom>
                <a:avLst/>
                <a:gdLst/>
                <a:ahLst/>
                <a:cxnLst/>
                <a:rect l="l" t="t" r="r" b="b"/>
                <a:pathLst>
                  <a:path w="294651" h="185451" extrusionOk="0">
                    <a:moveTo>
                      <a:pt x="149495" y="29813"/>
                    </a:moveTo>
                    <a:cubicBezTo>
                      <a:pt x="145608" y="29756"/>
                      <a:pt x="141730" y="30042"/>
                      <a:pt x="137900" y="30671"/>
                    </a:cubicBezTo>
                    <a:cubicBezTo>
                      <a:pt x="132673" y="31433"/>
                      <a:pt x="126875" y="32480"/>
                      <a:pt x="120413" y="33814"/>
                    </a:cubicBezTo>
                    <a:cubicBezTo>
                      <a:pt x="113950" y="35147"/>
                      <a:pt x="107203" y="36957"/>
                      <a:pt x="100265" y="39052"/>
                    </a:cubicBezTo>
                    <a:cubicBezTo>
                      <a:pt x="93498" y="41053"/>
                      <a:pt x="86884" y="43567"/>
                      <a:pt x="80497" y="46577"/>
                    </a:cubicBezTo>
                    <a:lnTo>
                      <a:pt x="131247" y="76009"/>
                    </a:lnTo>
                    <a:lnTo>
                      <a:pt x="140751" y="72771"/>
                    </a:lnTo>
                    <a:cubicBezTo>
                      <a:pt x="153676" y="68485"/>
                      <a:pt x="165841" y="64770"/>
                      <a:pt x="177341" y="61817"/>
                    </a:cubicBezTo>
                    <a:cubicBezTo>
                      <a:pt x="188089" y="58883"/>
                      <a:pt x="199104" y="57064"/>
                      <a:pt x="210224" y="56388"/>
                    </a:cubicBezTo>
                    <a:cubicBezTo>
                      <a:pt x="220345" y="55702"/>
                      <a:pt x="230505" y="56369"/>
                      <a:pt x="240446" y="58388"/>
                    </a:cubicBezTo>
                    <a:cubicBezTo>
                      <a:pt x="250453" y="60655"/>
                      <a:pt x="260043" y="64475"/>
                      <a:pt x="268862" y="69723"/>
                    </a:cubicBezTo>
                    <a:cubicBezTo>
                      <a:pt x="277644" y="74114"/>
                      <a:pt x="285161" y="80667"/>
                      <a:pt x="290721" y="88773"/>
                    </a:cubicBezTo>
                    <a:cubicBezTo>
                      <a:pt x="294389" y="94717"/>
                      <a:pt x="295549" y="101879"/>
                      <a:pt x="293952" y="108680"/>
                    </a:cubicBezTo>
                    <a:cubicBezTo>
                      <a:pt x="291776" y="116148"/>
                      <a:pt x="287680" y="122920"/>
                      <a:pt x="282072" y="128302"/>
                    </a:cubicBezTo>
                    <a:cubicBezTo>
                      <a:pt x="275239" y="135350"/>
                      <a:pt x="267617" y="141580"/>
                      <a:pt x="259358" y="146875"/>
                    </a:cubicBezTo>
                    <a:lnTo>
                      <a:pt x="291671" y="165925"/>
                    </a:lnTo>
                    <a:lnTo>
                      <a:pt x="273994" y="176117"/>
                    </a:lnTo>
                    <a:lnTo>
                      <a:pt x="241396" y="157067"/>
                    </a:lnTo>
                    <a:cubicBezTo>
                      <a:pt x="225867" y="164735"/>
                      <a:pt x="209635" y="170898"/>
                      <a:pt x="192927" y="175450"/>
                    </a:cubicBezTo>
                    <a:cubicBezTo>
                      <a:pt x="175440" y="180289"/>
                      <a:pt x="157573" y="183633"/>
                      <a:pt x="139516" y="185452"/>
                    </a:cubicBezTo>
                    <a:lnTo>
                      <a:pt x="122409" y="154876"/>
                    </a:lnTo>
                    <a:cubicBezTo>
                      <a:pt x="127180" y="154753"/>
                      <a:pt x="131941" y="154372"/>
                      <a:pt x="136664" y="153734"/>
                    </a:cubicBezTo>
                    <a:cubicBezTo>
                      <a:pt x="143821" y="152924"/>
                      <a:pt x="150930" y="151714"/>
                      <a:pt x="157953" y="150114"/>
                    </a:cubicBezTo>
                    <a:cubicBezTo>
                      <a:pt x="165841" y="148400"/>
                      <a:pt x="174109" y="146304"/>
                      <a:pt x="182853" y="143732"/>
                    </a:cubicBezTo>
                    <a:cubicBezTo>
                      <a:pt x="191340" y="141151"/>
                      <a:pt x="199627" y="137970"/>
                      <a:pt x="207658" y="134207"/>
                    </a:cubicBezTo>
                    <a:lnTo>
                      <a:pt x="156812" y="104966"/>
                    </a:lnTo>
                    <a:lnTo>
                      <a:pt x="150255" y="107251"/>
                    </a:lnTo>
                    <a:lnTo>
                      <a:pt x="143317" y="109347"/>
                    </a:lnTo>
                    <a:cubicBezTo>
                      <a:pt x="130582" y="113538"/>
                      <a:pt x="118892" y="116872"/>
                      <a:pt x="108343" y="118872"/>
                    </a:cubicBezTo>
                    <a:cubicBezTo>
                      <a:pt x="98545" y="121149"/>
                      <a:pt x="88556" y="122492"/>
                      <a:pt x="78501" y="122873"/>
                    </a:cubicBezTo>
                    <a:cubicBezTo>
                      <a:pt x="69691" y="123187"/>
                      <a:pt x="60872" y="122358"/>
                      <a:pt x="52271" y="120396"/>
                    </a:cubicBezTo>
                    <a:cubicBezTo>
                      <a:pt x="43698" y="118453"/>
                      <a:pt x="35468" y="115243"/>
                      <a:pt x="27846" y="110871"/>
                    </a:cubicBezTo>
                    <a:cubicBezTo>
                      <a:pt x="19540" y="106518"/>
                      <a:pt x="12326" y="100327"/>
                      <a:pt x="6748" y="92774"/>
                    </a:cubicBezTo>
                    <a:cubicBezTo>
                      <a:pt x="2604" y="87078"/>
                      <a:pt x="580" y="80096"/>
                      <a:pt x="1045" y="73057"/>
                    </a:cubicBezTo>
                    <a:cubicBezTo>
                      <a:pt x="1787" y="65789"/>
                      <a:pt x="4704" y="58922"/>
                      <a:pt x="9409" y="53340"/>
                    </a:cubicBezTo>
                    <a:cubicBezTo>
                      <a:pt x="15197" y="45939"/>
                      <a:pt x="22125" y="39500"/>
                      <a:pt x="29937" y="34290"/>
                    </a:cubicBezTo>
                    <a:lnTo>
                      <a:pt x="0" y="16954"/>
                    </a:lnTo>
                    <a:lnTo>
                      <a:pt x="17582" y="6763"/>
                    </a:lnTo>
                    <a:lnTo>
                      <a:pt x="47234" y="23908"/>
                    </a:lnTo>
                    <a:cubicBezTo>
                      <a:pt x="61176" y="17059"/>
                      <a:pt x="75793" y="11697"/>
                      <a:pt x="90856" y="7906"/>
                    </a:cubicBezTo>
                    <a:cubicBezTo>
                      <a:pt x="105188" y="4239"/>
                      <a:pt x="119767" y="1591"/>
                      <a:pt x="134479" y="0"/>
                    </a:cubicBezTo>
                    <a:close/>
                    <a:moveTo>
                      <a:pt x="63105" y="83153"/>
                    </a:moveTo>
                    <a:cubicBezTo>
                      <a:pt x="69786" y="86992"/>
                      <a:pt x="77494" y="88659"/>
                      <a:pt x="85154" y="87916"/>
                    </a:cubicBezTo>
                    <a:cubicBezTo>
                      <a:pt x="95447" y="86754"/>
                      <a:pt x="105587" y="84449"/>
                      <a:pt x="115376" y="81058"/>
                    </a:cubicBezTo>
                    <a:lnTo>
                      <a:pt x="67857" y="53531"/>
                    </a:lnTo>
                    <a:cubicBezTo>
                      <a:pt x="50275" y="65056"/>
                      <a:pt x="48849" y="74867"/>
                      <a:pt x="63105" y="83153"/>
                    </a:cubicBezTo>
                    <a:close/>
                    <a:moveTo>
                      <a:pt x="229992" y="97060"/>
                    </a:moveTo>
                    <a:cubicBezTo>
                      <a:pt x="222693" y="93135"/>
                      <a:pt x="214339" y="91631"/>
                      <a:pt x="206137" y="92774"/>
                    </a:cubicBezTo>
                    <a:cubicBezTo>
                      <a:pt x="194894" y="94278"/>
                      <a:pt x="183803" y="96736"/>
                      <a:pt x="172969" y="100108"/>
                    </a:cubicBezTo>
                    <a:lnTo>
                      <a:pt x="220488" y="127540"/>
                    </a:lnTo>
                    <a:cubicBezTo>
                      <a:pt x="240512" y="115157"/>
                      <a:pt x="243677" y="104994"/>
                      <a:pt x="22999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3" name="Google Shape;3043;p37">
                <a:extLst>
                  <a:ext uri="{FF2B5EF4-FFF2-40B4-BE49-F238E27FC236}">
                    <a16:creationId xmlns:a16="http://schemas.microsoft.com/office/drawing/2014/main" xmlns="" id="{54A4CE8F-5400-4E87-9A9C-029F05A44FB0}"/>
                  </a:ext>
                </a:extLst>
              </p:cNvPr>
              <p:cNvSpPr/>
              <p:nvPr/>
            </p:nvSpPr>
            <p:spPr>
              <a:xfrm>
                <a:off x="6020539" y="3585400"/>
                <a:ext cx="19482" cy="25526"/>
              </a:xfrm>
              <a:custGeom>
                <a:avLst/>
                <a:gdLst/>
                <a:ahLst/>
                <a:cxnLst/>
                <a:rect l="l" t="t" r="r" b="b"/>
                <a:pathLst>
                  <a:path w="19482" h="25526" extrusionOk="0">
                    <a:moveTo>
                      <a:pt x="0" y="17145"/>
                    </a:moveTo>
                    <a:cubicBezTo>
                      <a:pt x="285" y="11430"/>
                      <a:pt x="285" y="5715"/>
                      <a:pt x="0" y="0"/>
                    </a:cubicBezTo>
                    <a:lnTo>
                      <a:pt x="19483" y="12478"/>
                    </a:lnTo>
                    <a:lnTo>
                      <a:pt x="1102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4" name="Google Shape;3044;p37">
                <a:extLst>
                  <a:ext uri="{FF2B5EF4-FFF2-40B4-BE49-F238E27FC236}">
                    <a16:creationId xmlns:a16="http://schemas.microsoft.com/office/drawing/2014/main" xmlns="" id="{A99214F5-5895-47B5-9453-88D9C4ED807E}"/>
                  </a:ext>
                </a:extLst>
              </p:cNvPr>
              <p:cNvSpPr/>
              <p:nvPr/>
            </p:nvSpPr>
            <p:spPr>
              <a:xfrm>
                <a:off x="6147700" y="359625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5" name="Google Shape;3045;p37">
                <a:extLst>
                  <a:ext uri="{FF2B5EF4-FFF2-40B4-BE49-F238E27FC236}">
                    <a16:creationId xmlns:a16="http://schemas.microsoft.com/office/drawing/2014/main" xmlns="" id="{57F4F7DC-B3DA-43E8-9F7F-B0B801111F81}"/>
                  </a:ext>
                </a:extLst>
              </p:cNvPr>
              <p:cNvSpPr/>
              <p:nvPr/>
            </p:nvSpPr>
            <p:spPr>
              <a:xfrm>
                <a:off x="6161861" y="3533013"/>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6" name="Google Shape;3046;p37">
                <a:extLst>
                  <a:ext uri="{FF2B5EF4-FFF2-40B4-BE49-F238E27FC236}">
                    <a16:creationId xmlns:a16="http://schemas.microsoft.com/office/drawing/2014/main" xmlns="" id="{8CC66F17-43FE-4B43-B413-9FAB4D3F1206}"/>
                  </a:ext>
                </a:extLst>
              </p:cNvPr>
              <p:cNvSpPr/>
              <p:nvPr/>
            </p:nvSpPr>
            <p:spPr>
              <a:xfrm>
                <a:off x="6062736" y="353939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7" name="Google Shape;3047;p37">
                <a:extLst>
                  <a:ext uri="{FF2B5EF4-FFF2-40B4-BE49-F238E27FC236}">
                    <a16:creationId xmlns:a16="http://schemas.microsoft.com/office/drawing/2014/main" xmlns="" id="{DB2CA6AA-49EB-4B15-8593-F45A6989B7FF}"/>
                  </a:ext>
                </a:extLst>
              </p:cNvPr>
              <p:cNvSpPr/>
              <p:nvPr/>
            </p:nvSpPr>
            <p:spPr>
              <a:xfrm>
                <a:off x="5966368" y="3484530"/>
                <a:ext cx="58543" cy="38957"/>
              </a:xfrm>
              <a:custGeom>
                <a:avLst/>
                <a:gdLst/>
                <a:ahLst/>
                <a:cxnLst/>
                <a:rect l="l" t="t" r="r" b="b"/>
                <a:pathLst>
                  <a:path w="58543" h="38957" extrusionOk="0">
                    <a:moveTo>
                      <a:pt x="0" y="11144"/>
                    </a:moveTo>
                    <a:lnTo>
                      <a:pt x="49040" y="38957"/>
                    </a:lnTo>
                    <a:lnTo>
                      <a:pt x="58543" y="31623"/>
                    </a:lnTo>
                    <a:cubicBezTo>
                      <a:pt x="58543" y="31623"/>
                      <a:pt x="52366" y="24575"/>
                      <a:pt x="51986" y="23908"/>
                    </a:cubicBezTo>
                    <a:cubicBezTo>
                      <a:pt x="47566" y="18898"/>
                      <a:pt x="42406" y="14592"/>
                      <a:pt x="36685" y="11144"/>
                    </a:cubicBezTo>
                    <a:cubicBezTo>
                      <a:pt x="33073" y="10477"/>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8" name="Google Shape;3048;p37">
                <a:extLst>
                  <a:ext uri="{FF2B5EF4-FFF2-40B4-BE49-F238E27FC236}">
                    <a16:creationId xmlns:a16="http://schemas.microsoft.com/office/drawing/2014/main" xmlns="" id="{3F8C3526-B79C-478E-AFF4-144A5C48A1C1}"/>
                  </a:ext>
                </a:extLst>
              </p:cNvPr>
              <p:cNvSpPr/>
              <p:nvPr/>
            </p:nvSpPr>
            <p:spPr>
              <a:xfrm>
                <a:off x="6020539" y="3453098"/>
                <a:ext cx="27370" cy="24574"/>
              </a:xfrm>
              <a:custGeom>
                <a:avLst/>
                <a:gdLst/>
                <a:ahLst/>
                <a:cxnLst/>
                <a:rect l="l" t="t" r="r" b="b"/>
                <a:pathLst>
                  <a:path w="27370" h="24574" extrusionOk="0">
                    <a:moveTo>
                      <a:pt x="27371" y="24575"/>
                    </a:moveTo>
                    <a:lnTo>
                      <a:pt x="27371" y="7334"/>
                    </a:lnTo>
                    <a:lnTo>
                      <a:pt x="4847" y="0"/>
                    </a:lnTo>
                    <a:lnTo>
                      <a:pt x="0" y="13525"/>
                    </a:lnTo>
                    <a:lnTo>
                      <a:pt x="1236" y="19621"/>
                    </a:lnTo>
                    <a:lnTo>
                      <a:pt x="27371"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9" name="Google Shape;3049;p37">
                <a:extLst>
                  <a:ext uri="{FF2B5EF4-FFF2-40B4-BE49-F238E27FC236}">
                    <a16:creationId xmlns:a16="http://schemas.microsoft.com/office/drawing/2014/main" xmlns="" id="{4EE9587F-7AC1-4CBC-BBA3-78B477123F7C}"/>
                  </a:ext>
                </a:extLst>
              </p:cNvPr>
              <p:cNvSpPr/>
              <p:nvPr/>
            </p:nvSpPr>
            <p:spPr>
              <a:xfrm>
                <a:off x="5898416" y="344805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0" name="Google Shape;3050;p37">
                <a:extLst>
                  <a:ext uri="{FF2B5EF4-FFF2-40B4-BE49-F238E27FC236}">
                    <a16:creationId xmlns:a16="http://schemas.microsoft.com/office/drawing/2014/main" xmlns="" id="{4C13A10A-F77D-47CB-A6B5-6FD4FCC39392}"/>
                  </a:ext>
                </a:extLst>
              </p:cNvPr>
              <p:cNvSpPr/>
              <p:nvPr/>
            </p:nvSpPr>
            <p:spPr>
              <a:xfrm>
                <a:off x="5899366" y="3505676"/>
                <a:ext cx="30317" cy="30194"/>
              </a:xfrm>
              <a:custGeom>
                <a:avLst/>
                <a:gdLst/>
                <a:ahLst/>
                <a:cxnLst/>
                <a:rect l="l" t="t" r="r" b="b"/>
                <a:pathLst>
                  <a:path w="30317" h="30194" extrusionOk="0">
                    <a:moveTo>
                      <a:pt x="0" y="17812"/>
                    </a:moveTo>
                    <a:lnTo>
                      <a:pt x="0" y="0"/>
                    </a:lnTo>
                    <a:lnTo>
                      <a:pt x="30317" y="0"/>
                    </a:lnTo>
                    <a:lnTo>
                      <a:pt x="22999" y="15907"/>
                    </a:lnTo>
                    <a:lnTo>
                      <a:pt x="997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1" name="Google Shape;3051;p37">
                <a:extLst>
                  <a:ext uri="{FF2B5EF4-FFF2-40B4-BE49-F238E27FC236}">
                    <a16:creationId xmlns:a16="http://schemas.microsoft.com/office/drawing/2014/main" xmlns="" id="{8EF9E421-F21E-44DE-886E-77B4E7215657}"/>
                  </a:ext>
                </a:extLst>
              </p:cNvPr>
              <p:cNvSpPr/>
              <p:nvPr/>
            </p:nvSpPr>
            <p:spPr>
              <a:xfrm>
                <a:off x="5898416" y="3431095"/>
                <a:ext cx="294657" cy="185070"/>
              </a:xfrm>
              <a:custGeom>
                <a:avLst/>
                <a:gdLst/>
                <a:ahLst/>
                <a:cxnLst/>
                <a:rect l="l" t="t" r="r" b="b"/>
                <a:pathLst>
                  <a:path w="294657" h="185070" extrusionOk="0">
                    <a:moveTo>
                      <a:pt x="149495" y="29337"/>
                    </a:moveTo>
                    <a:cubicBezTo>
                      <a:pt x="145608" y="29327"/>
                      <a:pt x="141730" y="29642"/>
                      <a:pt x="137900" y="30289"/>
                    </a:cubicBezTo>
                    <a:cubicBezTo>
                      <a:pt x="132673" y="31051"/>
                      <a:pt x="126875" y="32099"/>
                      <a:pt x="120413" y="33433"/>
                    </a:cubicBezTo>
                    <a:cubicBezTo>
                      <a:pt x="113950" y="34766"/>
                      <a:pt x="107203" y="36576"/>
                      <a:pt x="100265" y="38576"/>
                    </a:cubicBezTo>
                    <a:cubicBezTo>
                      <a:pt x="93508" y="40653"/>
                      <a:pt x="86903" y="43196"/>
                      <a:pt x="80497" y="46196"/>
                    </a:cubicBezTo>
                    <a:lnTo>
                      <a:pt x="131247" y="75629"/>
                    </a:lnTo>
                    <a:lnTo>
                      <a:pt x="140751" y="72390"/>
                    </a:lnTo>
                    <a:cubicBezTo>
                      <a:pt x="153676" y="68104"/>
                      <a:pt x="165841" y="64389"/>
                      <a:pt x="177341" y="61436"/>
                    </a:cubicBezTo>
                    <a:cubicBezTo>
                      <a:pt x="188089" y="58522"/>
                      <a:pt x="199104" y="56664"/>
                      <a:pt x="210224" y="55912"/>
                    </a:cubicBezTo>
                    <a:cubicBezTo>
                      <a:pt x="220345" y="55302"/>
                      <a:pt x="230505" y="56007"/>
                      <a:pt x="240446" y="58007"/>
                    </a:cubicBezTo>
                    <a:cubicBezTo>
                      <a:pt x="250463" y="60227"/>
                      <a:pt x="260062" y="64056"/>
                      <a:pt x="268862" y="69342"/>
                    </a:cubicBezTo>
                    <a:cubicBezTo>
                      <a:pt x="277663" y="73705"/>
                      <a:pt x="285190" y="80267"/>
                      <a:pt x="290721" y="88392"/>
                    </a:cubicBezTo>
                    <a:cubicBezTo>
                      <a:pt x="294399" y="94336"/>
                      <a:pt x="295558" y="101498"/>
                      <a:pt x="293952" y="108299"/>
                    </a:cubicBezTo>
                    <a:cubicBezTo>
                      <a:pt x="291757" y="115757"/>
                      <a:pt x="287661" y="122520"/>
                      <a:pt x="282072" y="127921"/>
                    </a:cubicBezTo>
                    <a:cubicBezTo>
                      <a:pt x="275239" y="134969"/>
                      <a:pt x="267617" y="141199"/>
                      <a:pt x="259358" y="146495"/>
                    </a:cubicBezTo>
                    <a:lnTo>
                      <a:pt x="291671" y="165545"/>
                    </a:lnTo>
                    <a:lnTo>
                      <a:pt x="273994" y="175736"/>
                    </a:lnTo>
                    <a:lnTo>
                      <a:pt x="241396" y="156686"/>
                    </a:lnTo>
                    <a:cubicBezTo>
                      <a:pt x="225867" y="164354"/>
                      <a:pt x="209635" y="170517"/>
                      <a:pt x="192927" y="175070"/>
                    </a:cubicBezTo>
                    <a:cubicBezTo>
                      <a:pt x="175440" y="179908"/>
                      <a:pt x="157573" y="183252"/>
                      <a:pt x="139516" y="185071"/>
                    </a:cubicBezTo>
                    <a:lnTo>
                      <a:pt x="122409" y="154496"/>
                    </a:lnTo>
                    <a:cubicBezTo>
                      <a:pt x="127180" y="154372"/>
                      <a:pt x="131941" y="153991"/>
                      <a:pt x="136664" y="153353"/>
                    </a:cubicBezTo>
                    <a:cubicBezTo>
                      <a:pt x="143032" y="152590"/>
                      <a:pt x="150160" y="151447"/>
                      <a:pt x="157953" y="149733"/>
                    </a:cubicBezTo>
                    <a:cubicBezTo>
                      <a:pt x="165746" y="148019"/>
                      <a:pt x="174109" y="145923"/>
                      <a:pt x="182853" y="143351"/>
                    </a:cubicBezTo>
                    <a:cubicBezTo>
                      <a:pt x="191340" y="140770"/>
                      <a:pt x="199627" y="137589"/>
                      <a:pt x="207658" y="133826"/>
                    </a:cubicBezTo>
                    <a:lnTo>
                      <a:pt x="157098" y="104585"/>
                    </a:lnTo>
                    <a:lnTo>
                      <a:pt x="150540" y="106871"/>
                    </a:lnTo>
                    <a:lnTo>
                      <a:pt x="143602" y="108966"/>
                    </a:lnTo>
                    <a:cubicBezTo>
                      <a:pt x="130867" y="113157"/>
                      <a:pt x="119177" y="116491"/>
                      <a:pt x="108628" y="118491"/>
                    </a:cubicBezTo>
                    <a:cubicBezTo>
                      <a:pt x="98830" y="120767"/>
                      <a:pt x="88841" y="122111"/>
                      <a:pt x="78786" y="122491"/>
                    </a:cubicBezTo>
                    <a:cubicBezTo>
                      <a:pt x="69976" y="122758"/>
                      <a:pt x="61166" y="121929"/>
                      <a:pt x="52556" y="120015"/>
                    </a:cubicBezTo>
                    <a:cubicBezTo>
                      <a:pt x="44002" y="118034"/>
                      <a:pt x="35772" y="114824"/>
                      <a:pt x="28131" y="110490"/>
                    </a:cubicBezTo>
                    <a:cubicBezTo>
                      <a:pt x="19796" y="106137"/>
                      <a:pt x="12573" y="99908"/>
                      <a:pt x="7033" y="92297"/>
                    </a:cubicBezTo>
                    <a:cubicBezTo>
                      <a:pt x="2889" y="86630"/>
                      <a:pt x="865" y="79686"/>
                      <a:pt x="1331" y="72676"/>
                    </a:cubicBezTo>
                    <a:cubicBezTo>
                      <a:pt x="2072" y="65380"/>
                      <a:pt x="4989" y="58474"/>
                      <a:pt x="9694" y="52864"/>
                    </a:cubicBezTo>
                    <a:cubicBezTo>
                      <a:pt x="15482" y="45453"/>
                      <a:pt x="22410" y="39024"/>
                      <a:pt x="30222" y="33814"/>
                    </a:cubicBezTo>
                    <a:lnTo>
                      <a:pt x="0" y="16954"/>
                    </a:lnTo>
                    <a:lnTo>
                      <a:pt x="17582" y="6763"/>
                    </a:lnTo>
                    <a:lnTo>
                      <a:pt x="47234" y="23908"/>
                    </a:lnTo>
                    <a:cubicBezTo>
                      <a:pt x="61157" y="17021"/>
                      <a:pt x="75783" y="11649"/>
                      <a:pt x="90856" y="7906"/>
                    </a:cubicBezTo>
                    <a:cubicBezTo>
                      <a:pt x="105188" y="4239"/>
                      <a:pt x="119767" y="1591"/>
                      <a:pt x="134479" y="0"/>
                    </a:cubicBezTo>
                    <a:close/>
                    <a:moveTo>
                      <a:pt x="63105" y="82772"/>
                    </a:moveTo>
                    <a:cubicBezTo>
                      <a:pt x="69786" y="86611"/>
                      <a:pt x="77494" y="88278"/>
                      <a:pt x="85154" y="87535"/>
                    </a:cubicBezTo>
                    <a:cubicBezTo>
                      <a:pt x="95437" y="86325"/>
                      <a:pt x="105568" y="84020"/>
                      <a:pt x="115376" y="80677"/>
                    </a:cubicBezTo>
                    <a:lnTo>
                      <a:pt x="67857" y="53150"/>
                    </a:lnTo>
                    <a:cubicBezTo>
                      <a:pt x="50275" y="64579"/>
                      <a:pt x="48849" y="74104"/>
                      <a:pt x="63105" y="82772"/>
                    </a:cubicBezTo>
                    <a:close/>
                    <a:moveTo>
                      <a:pt x="229992" y="96679"/>
                    </a:moveTo>
                    <a:cubicBezTo>
                      <a:pt x="222721" y="92678"/>
                      <a:pt x="214339" y="91173"/>
                      <a:pt x="206137" y="92393"/>
                    </a:cubicBezTo>
                    <a:cubicBezTo>
                      <a:pt x="194894" y="93897"/>
                      <a:pt x="183803" y="96355"/>
                      <a:pt x="172969" y="99727"/>
                    </a:cubicBezTo>
                    <a:lnTo>
                      <a:pt x="220488" y="127063"/>
                    </a:lnTo>
                    <a:cubicBezTo>
                      <a:pt x="240351" y="114776"/>
                      <a:pt x="243677" y="104585"/>
                      <a:pt x="22999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49" name="Google Shape;3052;p37">
              <a:extLst>
                <a:ext uri="{FF2B5EF4-FFF2-40B4-BE49-F238E27FC236}">
                  <a16:creationId xmlns:a16="http://schemas.microsoft.com/office/drawing/2014/main" xmlns="" id="{B6E265E7-B389-4B36-B0B8-3E1EBB3C032E}"/>
                </a:ext>
              </a:extLst>
            </p:cNvPr>
            <p:cNvGrpSpPr/>
            <p:nvPr/>
          </p:nvGrpSpPr>
          <p:grpSpPr>
            <a:xfrm>
              <a:off x="3829623" y="2378741"/>
              <a:ext cx="883852" cy="621029"/>
              <a:chOff x="5639248" y="3120866"/>
              <a:chExt cx="883852" cy="621029"/>
            </a:xfrm>
          </p:grpSpPr>
          <p:sp>
            <p:nvSpPr>
              <p:cNvPr id="960" name="Google Shape;3053;p37">
                <a:extLst>
                  <a:ext uri="{FF2B5EF4-FFF2-40B4-BE49-F238E27FC236}">
                    <a16:creationId xmlns:a16="http://schemas.microsoft.com/office/drawing/2014/main" xmlns="" id="{9C4B6592-203D-4952-8346-2CDD6BA24438}"/>
                  </a:ext>
                </a:extLst>
              </p:cNvPr>
              <p:cNvSpPr/>
              <p:nvPr/>
            </p:nvSpPr>
            <p:spPr>
              <a:xfrm>
                <a:off x="5639248" y="323040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1" name="Google Shape;3054;p37">
                <a:extLst>
                  <a:ext uri="{FF2B5EF4-FFF2-40B4-BE49-F238E27FC236}">
                    <a16:creationId xmlns:a16="http://schemas.microsoft.com/office/drawing/2014/main" xmlns="" id="{3CD44249-E974-476E-BFA3-D306862D566E}"/>
                  </a:ext>
                </a:extLst>
              </p:cNvPr>
              <p:cNvSpPr/>
              <p:nvPr/>
            </p:nvSpPr>
            <p:spPr>
              <a:xfrm>
                <a:off x="5639343" y="3373564"/>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2" name="Google Shape;3055;p37">
                <a:extLst>
                  <a:ext uri="{FF2B5EF4-FFF2-40B4-BE49-F238E27FC236}">
                    <a16:creationId xmlns:a16="http://schemas.microsoft.com/office/drawing/2014/main" xmlns="" id="{88DD918A-B184-423F-B132-767169F4DC2E}"/>
                  </a:ext>
                </a:extLst>
              </p:cNvPr>
              <p:cNvSpPr/>
              <p:nvPr/>
            </p:nvSpPr>
            <p:spPr>
              <a:xfrm>
                <a:off x="6456573" y="3376612"/>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3" name="Google Shape;3056;p37">
                <a:extLst>
                  <a:ext uri="{FF2B5EF4-FFF2-40B4-BE49-F238E27FC236}">
                    <a16:creationId xmlns:a16="http://schemas.microsoft.com/office/drawing/2014/main" xmlns="" id="{F2E5138C-CC11-4FA1-AA67-6FF57CE00188}"/>
                  </a:ext>
                </a:extLst>
              </p:cNvPr>
              <p:cNvSpPr/>
              <p:nvPr/>
            </p:nvSpPr>
            <p:spPr>
              <a:xfrm>
                <a:off x="5639248" y="31208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4" name="Google Shape;3057;p37">
                <a:extLst>
                  <a:ext uri="{FF2B5EF4-FFF2-40B4-BE49-F238E27FC236}">
                    <a16:creationId xmlns:a16="http://schemas.microsoft.com/office/drawing/2014/main" xmlns="" id="{2FC21D40-500A-419C-8E29-89AD5BDAEC7C}"/>
                  </a:ext>
                </a:extLst>
              </p:cNvPr>
              <p:cNvSpPr/>
              <p:nvPr/>
            </p:nvSpPr>
            <p:spPr>
              <a:xfrm>
                <a:off x="5764868" y="3190470"/>
                <a:ext cx="632686" cy="366117"/>
              </a:xfrm>
              <a:custGeom>
                <a:avLst/>
                <a:gdLst/>
                <a:ahLst/>
                <a:cxnLst/>
                <a:rect l="l" t="t" r="r" b="b"/>
                <a:pathLst>
                  <a:path w="632686" h="366117" extrusionOk="0">
                    <a:moveTo>
                      <a:pt x="632117" y="194048"/>
                    </a:moveTo>
                    <a:cubicBezTo>
                      <a:pt x="627555" y="237101"/>
                      <a:pt x="596952" y="279773"/>
                      <a:pt x="540025" y="312539"/>
                    </a:cubicBezTo>
                    <a:cubicBezTo>
                      <a:pt x="416475" y="383976"/>
                      <a:pt x="216136" y="383976"/>
                      <a:pt x="92586" y="312539"/>
                    </a:cubicBezTo>
                    <a:cubicBezTo>
                      <a:pt x="35564" y="279487"/>
                      <a:pt x="4961" y="237101"/>
                      <a:pt x="590" y="194048"/>
                    </a:cubicBezTo>
                    <a:cubicBezTo>
                      <a:pt x="-4732" y="143661"/>
                      <a:pt x="25965" y="92131"/>
                      <a:pt x="92586" y="53650"/>
                    </a:cubicBezTo>
                    <a:cubicBezTo>
                      <a:pt x="216136" y="-17883"/>
                      <a:pt x="416475" y="-17883"/>
                      <a:pt x="540025" y="53650"/>
                    </a:cubicBezTo>
                    <a:cubicBezTo>
                      <a:pt x="606646" y="92131"/>
                      <a:pt x="637344" y="143280"/>
                      <a:pt x="632117"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5" name="Google Shape;3058;p37">
                <a:extLst>
                  <a:ext uri="{FF2B5EF4-FFF2-40B4-BE49-F238E27FC236}">
                    <a16:creationId xmlns:a16="http://schemas.microsoft.com/office/drawing/2014/main" xmlns="" id="{F4E9FE69-C97E-445A-AAAD-254CCC222B58}"/>
                  </a:ext>
                </a:extLst>
              </p:cNvPr>
              <p:cNvSpPr/>
              <p:nvPr/>
            </p:nvSpPr>
            <p:spPr>
              <a:xfrm>
                <a:off x="5765458" y="3212377"/>
                <a:ext cx="631526" cy="344209"/>
              </a:xfrm>
              <a:custGeom>
                <a:avLst/>
                <a:gdLst/>
                <a:ahLst/>
                <a:cxnLst/>
                <a:rect l="l" t="t" r="r" b="b"/>
                <a:pathLst>
                  <a:path w="631526" h="344209" extrusionOk="0">
                    <a:moveTo>
                      <a:pt x="631527" y="172141"/>
                    </a:moveTo>
                    <a:cubicBezTo>
                      <a:pt x="626965" y="215194"/>
                      <a:pt x="596363" y="257866"/>
                      <a:pt x="539435" y="290631"/>
                    </a:cubicBezTo>
                    <a:cubicBezTo>
                      <a:pt x="415886" y="362069"/>
                      <a:pt x="215546" y="362069"/>
                      <a:pt x="91997" y="290631"/>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6" name="Google Shape;3059;p37">
                <a:extLst>
                  <a:ext uri="{FF2B5EF4-FFF2-40B4-BE49-F238E27FC236}">
                    <a16:creationId xmlns:a16="http://schemas.microsoft.com/office/drawing/2014/main" xmlns="" id="{630FC866-5012-4E89-BD9F-C8A05C639568}"/>
                  </a:ext>
                </a:extLst>
              </p:cNvPr>
              <p:cNvSpPr/>
              <p:nvPr/>
            </p:nvSpPr>
            <p:spPr>
              <a:xfrm>
                <a:off x="5927022" y="3295364"/>
                <a:ext cx="294875" cy="184213"/>
              </a:xfrm>
              <a:custGeom>
                <a:avLst/>
                <a:gdLst/>
                <a:ahLst/>
                <a:cxnLst/>
                <a:rect l="l" t="t" r="r" b="b"/>
                <a:pathLst>
                  <a:path w="294875" h="184213" extrusionOk="0">
                    <a:moveTo>
                      <a:pt x="149495" y="28861"/>
                    </a:moveTo>
                    <a:cubicBezTo>
                      <a:pt x="145608" y="28851"/>
                      <a:pt x="141730" y="29166"/>
                      <a:pt x="137900" y="29813"/>
                    </a:cubicBezTo>
                    <a:cubicBezTo>
                      <a:pt x="132673" y="30575"/>
                      <a:pt x="126876" y="31623"/>
                      <a:pt x="120413" y="32956"/>
                    </a:cubicBezTo>
                    <a:cubicBezTo>
                      <a:pt x="113950" y="34290"/>
                      <a:pt x="107298" y="36004"/>
                      <a:pt x="100265" y="38100"/>
                    </a:cubicBezTo>
                    <a:cubicBezTo>
                      <a:pt x="93498" y="40148"/>
                      <a:pt x="86893" y="42701"/>
                      <a:pt x="80497" y="45720"/>
                    </a:cubicBezTo>
                    <a:lnTo>
                      <a:pt x="131247" y="75057"/>
                    </a:lnTo>
                    <a:lnTo>
                      <a:pt x="140751" y="71914"/>
                    </a:lnTo>
                    <a:cubicBezTo>
                      <a:pt x="153676" y="67532"/>
                      <a:pt x="165841" y="63913"/>
                      <a:pt x="177341" y="60865"/>
                    </a:cubicBezTo>
                    <a:cubicBezTo>
                      <a:pt x="188108" y="58026"/>
                      <a:pt x="199114" y="56207"/>
                      <a:pt x="210224" y="55435"/>
                    </a:cubicBezTo>
                    <a:cubicBezTo>
                      <a:pt x="220374" y="54826"/>
                      <a:pt x="230571" y="55531"/>
                      <a:pt x="240541" y="57531"/>
                    </a:cubicBezTo>
                    <a:cubicBezTo>
                      <a:pt x="250577" y="59760"/>
                      <a:pt x="260195" y="63551"/>
                      <a:pt x="269052" y="68771"/>
                    </a:cubicBezTo>
                    <a:cubicBezTo>
                      <a:pt x="277824" y="73171"/>
                      <a:pt x="285351" y="79724"/>
                      <a:pt x="290911" y="87821"/>
                    </a:cubicBezTo>
                    <a:cubicBezTo>
                      <a:pt x="294627" y="93745"/>
                      <a:pt x="295796" y="100927"/>
                      <a:pt x="294142" y="107728"/>
                    </a:cubicBezTo>
                    <a:cubicBezTo>
                      <a:pt x="291985" y="115205"/>
                      <a:pt x="287889" y="121977"/>
                      <a:pt x="282262" y="127349"/>
                    </a:cubicBezTo>
                    <a:cubicBezTo>
                      <a:pt x="275315" y="134379"/>
                      <a:pt x="267522" y="140522"/>
                      <a:pt x="259073" y="145637"/>
                    </a:cubicBezTo>
                    <a:lnTo>
                      <a:pt x="291386" y="164687"/>
                    </a:lnTo>
                    <a:lnTo>
                      <a:pt x="273709" y="174879"/>
                    </a:lnTo>
                    <a:lnTo>
                      <a:pt x="241111" y="155829"/>
                    </a:lnTo>
                    <a:cubicBezTo>
                      <a:pt x="225572" y="163487"/>
                      <a:pt x="209349" y="169650"/>
                      <a:pt x="192642" y="174212"/>
                    </a:cubicBezTo>
                    <a:cubicBezTo>
                      <a:pt x="175155" y="179051"/>
                      <a:pt x="157288" y="182394"/>
                      <a:pt x="139230" y="184213"/>
                    </a:cubicBezTo>
                    <a:lnTo>
                      <a:pt x="122219" y="153638"/>
                    </a:lnTo>
                    <a:cubicBezTo>
                      <a:pt x="126952" y="153514"/>
                      <a:pt x="131684" y="153133"/>
                      <a:pt x="136379" y="152495"/>
                    </a:cubicBezTo>
                    <a:cubicBezTo>
                      <a:pt x="142842" y="151733"/>
                      <a:pt x="149875" y="150590"/>
                      <a:pt x="157763" y="148876"/>
                    </a:cubicBezTo>
                    <a:cubicBezTo>
                      <a:pt x="165651" y="147161"/>
                      <a:pt x="173824" y="145066"/>
                      <a:pt x="182568" y="142494"/>
                    </a:cubicBezTo>
                    <a:cubicBezTo>
                      <a:pt x="191074" y="139970"/>
                      <a:pt x="199361" y="136779"/>
                      <a:pt x="207373" y="132969"/>
                    </a:cubicBezTo>
                    <a:lnTo>
                      <a:pt x="156812" y="105061"/>
                    </a:lnTo>
                    <a:lnTo>
                      <a:pt x="150255" y="107347"/>
                    </a:lnTo>
                    <a:lnTo>
                      <a:pt x="143317" y="109442"/>
                    </a:lnTo>
                    <a:cubicBezTo>
                      <a:pt x="130582" y="113633"/>
                      <a:pt x="118987" y="116872"/>
                      <a:pt x="108343" y="118967"/>
                    </a:cubicBezTo>
                    <a:cubicBezTo>
                      <a:pt x="98573" y="121244"/>
                      <a:pt x="88613" y="122577"/>
                      <a:pt x="78596" y="122968"/>
                    </a:cubicBezTo>
                    <a:cubicBezTo>
                      <a:pt x="69758" y="123311"/>
                      <a:pt x="60910" y="122511"/>
                      <a:pt x="52271" y="120587"/>
                    </a:cubicBezTo>
                    <a:cubicBezTo>
                      <a:pt x="43736" y="118615"/>
                      <a:pt x="35544" y="115405"/>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16" y="46053"/>
                      <a:pt x="22144" y="39624"/>
                      <a:pt x="29937" y="34385"/>
                    </a:cubicBezTo>
                    <a:lnTo>
                      <a:pt x="0" y="17050"/>
                    </a:lnTo>
                    <a:lnTo>
                      <a:pt x="17582" y="6858"/>
                    </a:lnTo>
                    <a:lnTo>
                      <a:pt x="47329" y="24003"/>
                    </a:lnTo>
                    <a:cubicBezTo>
                      <a:pt x="61214" y="17069"/>
                      <a:pt x="75802" y="11668"/>
                      <a:pt x="90856" y="7906"/>
                    </a:cubicBezTo>
                    <a:cubicBezTo>
                      <a:pt x="105207" y="4324"/>
                      <a:pt x="119786" y="1686"/>
                      <a:pt x="134479" y="0"/>
                    </a:cubicBezTo>
                    <a:close/>
                    <a:moveTo>
                      <a:pt x="63105" y="82201"/>
                    </a:moveTo>
                    <a:cubicBezTo>
                      <a:pt x="69758" y="86116"/>
                      <a:pt x="77484" y="87782"/>
                      <a:pt x="85154" y="86963"/>
                    </a:cubicBezTo>
                    <a:cubicBezTo>
                      <a:pt x="95475" y="85792"/>
                      <a:pt x="105635" y="83525"/>
                      <a:pt x="115471" y="80200"/>
                    </a:cubicBezTo>
                    <a:lnTo>
                      <a:pt x="67952" y="52673"/>
                    </a:lnTo>
                    <a:cubicBezTo>
                      <a:pt x="50180" y="64484"/>
                      <a:pt x="48849" y="74390"/>
                      <a:pt x="63105" y="82582"/>
                    </a:cubicBezTo>
                    <a:close/>
                    <a:moveTo>
                      <a:pt x="229992" y="96203"/>
                    </a:moveTo>
                    <a:cubicBezTo>
                      <a:pt x="222750" y="92221"/>
                      <a:pt x="214405" y="90716"/>
                      <a:pt x="206232" y="91916"/>
                    </a:cubicBezTo>
                    <a:cubicBezTo>
                      <a:pt x="194951" y="93374"/>
                      <a:pt x="183822" y="95831"/>
                      <a:pt x="172969" y="99250"/>
                    </a:cubicBezTo>
                    <a:lnTo>
                      <a:pt x="220488" y="126587"/>
                    </a:lnTo>
                    <a:cubicBezTo>
                      <a:pt x="240512" y="114462"/>
                      <a:pt x="243677" y="104461"/>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7" name="Google Shape;3060;p37">
                <a:extLst>
                  <a:ext uri="{FF2B5EF4-FFF2-40B4-BE49-F238E27FC236}">
                    <a16:creationId xmlns:a16="http://schemas.microsoft.com/office/drawing/2014/main" xmlns="" id="{676DDDFB-54D9-4E7C-948C-801FC0245282}"/>
                  </a:ext>
                </a:extLst>
              </p:cNvPr>
              <p:cNvSpPr/>
              <p:nvPr/>
            </p:nvSpPr>
            <p:spPr>
              <a:xfrm>
                <a:off x="6049241" y="3432333"/>
                <a:ext cx="19007" cy="25526"/>
              </a:xfrm>
              <a:custGeom>
                <a:avLst/>
                <a:gdLst/>
                <a:ahLst/>
                <a:cxnLst/>
                <a:rect l="l" t="t" r="r" b="b"/>
                <a:pathLst>
                  <a:path w="19007" h="25526" extrusionOk="0">
                    <a:moveTo>
                      <a:pt x="0" y="17240"/>
                    </a:moveTo>
                    <a:cubicBezTo>
                      <a:pt x="0" y="15907"/>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8" name="Google Shape;3061;p37">
                <a:extLst>
                  <a:ext uri="{FF2B5EF4-FFF2-40B4-BE49-F238E27FC236}">
                    <a16:creationId xmlns:a16="http://schemas.microsoft.com/office/drawing/2014/main" xmlns="" id="{15CBDA11-A8A9-495A-8FE0-8B0DFD062470}"/>
                  </a:ext>
                </a:extLst>
              </p:cNvPr>
              <p:cNvSpPr/>
              <p:nvPr/>
            </p:nvSpPr>
            <p:spPr>
              <a:xfrm>
                <a:off x="6176402" y="3443287"/>
                <a:ext cx="42006" cy="19621"/>
              </a:xfrm>
              <a:custGeom>
                <a:avLst/>
                <a:gdLst/>
                <a:ahLst/>
                <a:cxnLst/>
                <a:rect l="l" t="t" r="r" b="b"/>
                <a:pathLst>
                  <a:path w="42006" h="19621" extrusionOk="0">
                    <a:moveTo>
                      <a:pt x="42007" y="17145"/>
                    </a:moveTo>
                    <a:lnTo>
                      <a:pt x="42007" y="0"/>
                    </a:lnTo>
                    <a:lnTo>
                      <a:pt x="0" y="3143"/>
                    </a:lnTo>
                    <a:lnTo>
                      <a:pt x="24140" y="19621"/>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9" name="Google Shape;3062;p37">
                <a:extLst>
                  <a:ext uri="{FF2B5EF4-FFF2-40B4-BE49-F238E27FC236}">
                    <a16:creationId xmlns:a16="http://schemas.microsoft.com/office/drawing/2014/main" xmlns="" id="{68C1E5F3-1CBF-4F63-A159-2D6F306398F7}"/>
                  </a:ext>
                </a:extLst>
              </p:cNvPr>
              <p:cNvSpPr/>
              <p:nvPr/>
            </p:nvSpPr>
            <p:spPr>
              <a:xfrm>
                <a:off x="6190467" y="3380041"/>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0" name="Google Shape;3063;p37">
                <a:extLst>
                  <a:ext uri="{FF2B5EF4-FFF2-40B4-BE49-F238E27FC236}">
                    <a16:creationId xmlns:a16="http://schemas.microsoft.com/office/drawing/2014/main" xmlns="" id="{FBBD46AD-28C9-48E8-969F-3D2D7A8531AF}"/>
                  </a:ext>
                </a:extLst>
              </p:cNvPr>
              <p:cNvSpPr/>
              <p:nvPr/>
            </p:nvSpPr>
            <p:spPr>
              <a:xfrm>
                <a:off x="6091248" y="33864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1" name="Google Shape;3064;p37">
                <a:extLst>
                  <a:ext uri="{FF2B5EF4-FFF2-40B4-BE49-F238E27FC236}">
                    <a16:creationId xmlns:a16="http://schemas.microsoft.com/office/drawing/2014/main" xmlns="" id="{60A64074-C702-4584-89B4-7A37C3AF2003}"/>
                  </a:ext>
                </a:extLst>
              </p:cNvPr>
              <p:cNvSpPr/>
              <p:nvPr/>
            </p:nvSpPr>
            <p:spPr>
              <a:xfrm>
                <a:off x="5995069" y="3331273"/>
                <a:ext cx="58923" cy="38862"/>
              </a:xfrm>
              <a:custGeom>
                <a:avLst/>
                <a:gdLst/>
                <a:ahLst/>
                <a:cxnLst/>
                <a:rect l="l" t="t" r="r" b="b"/>
                <a:pathLst>
                  <a:path w="58923" h="38862" extrusionOk="0">
                    <a:moveTo>
                      <a:pt x="0" y="11049"/>
                    </a:moveTo>
                    <a:lnTo>
                      <a:pt x="48944" y="38862"/>
                    </a:lnTo>
                    <a:lnTo>
                      <a:pt x="58923" y="31623"/>
                    </a:lnTo>
                    <a:cubicBezTo>
                      <a:pt x="58923" y="31623"/>
                      <a:pt x="52841" y="24575"/>
                      <a:pt x="52366" y="23908"/>
                    </a:cubicBezTo>
                    <a:cubicBezTo>
                      <a:pt x="47966" y="18840"/>
                      <a:pt x="42805" y="14507"/>
                      <a:pt x="37065" y="11049"/>
                    </a:cubicBezTo>
                    <a:cubicBezTo>
                      <a:pt x="33453" y="10382"/>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2" name="Google Shape;3065;p37">
                <a:extLst>
                  <a:ext uri="{FF2B5EF4-FFF2-40B4-BE49-F238E27FC236}">
                    <a16:creationId xmlns:a16="http://schemas.microsoft.com/office/drawing/2014/main" xmlns="" id="{20BCFCD1-2A8B-44BF-8A1D-8FA0932DFE7A}"/>
                  </a:ext>
                </a:extLst>
              </p:cNvPr>
              <p:cNvSpPr/>
              <p:nvPr/>
            </p:nvSpPr>
            <p:spPr>
              <a:xfrm>
                <a:off x="6049241" y="330012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3" name="Google Shape;3066;p37">
                <a:extLst>
                  <a:ext uri="{FF2B5EF4-FFF2-40B4-BE49-F238E27FC236}">
                    <a16:creationId xmlns:a16="http://schemas.microsoft.com/office/drawing/2014/main" xmlns="" id="{9EF0CF6C-76E2-471F-9E47-11102CF53CF0}"/>
                  </a:ext>
                </a:extLst>
              </p:cNvPr>
              <p:cNvSpPr/>
              <p:nvPr/>
            </p:nvSpPr>
            <p:spPr>
              <a:xfrm>
                <a:off x="5927022" y="3295078"/>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4" name="Google Shape;3067;p37">
                <a:extLst>
                  <a:ext uri="{FF2B5EF4-FFF2-40B4-BE49-F238E27FC236}">
                    <a16:creationId xmlns:a16="http://schemas.microsoft.com/office/drawing/2014/main" xmlns="" id="{D1DB80DF-56E9-4E71-BD15-5B1689162E97}"/>
                  </a:ext>
                </a:extLst>
              </p:cNvPr>
              <p:cNvSpPr/>
              <p:nvPr/>
            </p:nvSpPr>
            <p:spPr>
              <a:xfrm>
                <a:off x="5927973" y="3352800"/>
                <a:ext cx="30221" cy="30289"/>
              </a:xfrm>
              <a:custGeom>
                <a:avLst/>
                <a:gdLst/>
                <a:ahLst/>
                <a:cxnLst/>
                <a:rect l="l" t="t" r="r" b="b"/>
                <a:pathLst>
                  <a:path w="30221" h="30289" extrusionOk="0">
                    <a:moveTo>
                      <a:pt x="0" y="17717"/>
                    </a:moveTo>
                    <a:lnTo>
                      <a:pt x="0" y="0"/>
                    </a:lnTo>
                    <a:lnTo>
                      <a:pt x="30222" y="0"/>
                    </a:lnTo>
                    <a:lnTo>
                      <a:pt x="22904" y="16002"/>
                    </a:lnTo>
                    <a:lnTo>
                      <a:pt x="997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5" name="Google Shape;3068;p37">
                <a:extLst>
                  <a:ext uri="{FF2B5EF4-FFF2-40B4-BE49-F238E27FC236}">
                    <a16:creationId xmlns:a16="http://schemas.microsoft.com/office/drawing/2014/main" xmlns="" id="{83CAD3CF-D771-4D6F-AE07-7FA206EB73DB}"/>
                  </a:ext>
                </a:extLst>
              </p:cNvPr>
              <p:cNvSpPr/>
              <p:nvPr/>
            </p:nvSpPr>
            <p:spPr>
              <a:xfrm>
                <a:off x="5927022" y="3277266"/>
                <a:ext cx="294877" cy="185546"/>
              </a:xfrm>
              <a:custGeom>
                <a:avLst/>
                <a:gdLst/>
                <a:ahLst/>
                <a:cxnLst/>
                <a:rect l="l" t="t" r="r" b="b"/>
                <a:pathLst>
                  <a:path w="294877" h="185546" extrusionOk="0">
                    <a:moveTo>
                      <a:pt x="149495" y="30194"/>
                    </a:moveTo>
                    <a:cubicBezTo>
                      <a:pt x="145608" y="30185"/>
                      <a:pt x="141730" y="30499"/>
                      <a:pt x="137900" y="31147"/>
                    </a:cubicBezTo>
                    <a:cubicBezTo>
                      <a:pt x="132673" y="31813"/>
                      <a:pt x="126876" y="32861"/>
                      <a:pt x="120413" y="34290"/>
                    </a:cubicBezTo>
                    <a:cubicBezTo>
                      <a:pt x="113950" y="35719"/>
                      <a:pt x="107298" y="37338"/>
                      <a:pt x="100265" y="39433"/>
                    </a:cubicBezTo>
                    <a:cubicBezTo>
                      <a:pt x="93517" y="41491"/>
                      <a:pt x="86912" y="44005"/>
                      <a:pt x="80497" y="46958"/>
                    </a:cubicBezTo>
                    <a:lnTo>
                      <a:pt x="131247" y="76390"/>
                    </a:lnTo>
                    <a:lnTo>
                      <a:pt x="140751" y="73152"/>
                    </a:lnTo>
                    <a:cubicBezTo>
                      <a:pt x="153676" y="68866"/>
                      <a:pt x="165841" y="65246"/>
                      <a:pt x="177341" y="62198"/>
                    </a:cubicBezTo>
                    <a:cubicBezTo>
                      <a:pt x="188108" y="59360"/>
                      <a:pt x="199114" y="57540"/>
                      <a:pt x="210224" y="56769"/>
                    </a:cubicBezTo>
                    <a:cubicBezTo>
                      <a:pt x="220374" y="56178"/>
                      <a:pt x="230552" y="56855"/>
                      <a:pt x="240541" y="58769"/>
                    </a:cubicBezTo>
                    <a:cubicBezTo>
                      <a:pt x="250577" y="61036"/>
                      <a:pt x="260195" y="64856"/>
                      <a:pt x="269052" y="70104"/>
                    </a:cubicBezTo>
                    <a:cubicBezTo>
                      <a:pt x="277824" y="74504"/>
                      <a:pt x="285351" y="81058"/>
                      <a:pt x="290911" y="89154"/>
                    </a:cubicBezTo>
                    <a:cubicBezTo>
                      <a:pt x="294636" y="95040"/>
                      <a:pt x="295796" y="102194"/>
                      <a:pt x="294142" y="108966"/>
                    </a:cubicBezTo>
                    <a:cubicBezTo>
                      <a:pt x="292013" y="116481"/>
                      <a:pt x="287908" y="123292"/>
                      <a:pt x="282262" y="128683"/>
                    </a:cubicBezTo>
                    <a:cubicBezTo>
                      <a:pt x="275287" y="135684"/>
                      <a:pt x="267503" y="141827"/>
                      <a:pt x="259073" y="146971"/>
                    </a:cubicBezTo>
                    <a:lnTo>
                      <a:pt x="291386" y="166021"/>
                    </a:lnTo>
                    <a:lnTo>
                      <a:pt x="273709" y="176308"/>
                    </a:lnTo>
                    <a:lnTo>
                      <a:pt x="241111" y="157258"/>
                    </a:lnTo>
                    <a:cubicBezTo>
                      <a:pt x="225591" y="164925"/>
                      <a:pt x="209359" y="171050"/>
                      <a:pt x="192642" y="175546"/>
                    </a:cubicBezTo>
                    <a:cubicBezTo>
                      <a:pt x="175164" y="180422"/>
                      <a:pt x="157288" y="183775"/>
                      <a:pt x="139230" y="185547"/>
                    </a:cubicBezTo>
                    <a:lnTo>
                      <a:pt x="122219" y="154972"/>
                    </a:lnTo>
                    <a:cubicBezTo>
                      <a:pt x="125355" y="154972"/>
                      <a:pt x="130107" y="154972"/>
                      <a:pt x="136379" y="153924"/>
                    </a:cubicBezTo>
                    <a:cubicBezTo>
                      <a:pt x="142652" y="152876"/>
                      <a:pt x="149875" y="151924"/>
                      <a:pt x="157763" y="150209"/>
                    </a:cubicBezTo>
                    <a:cubicBezTo>
                      <a:pt x="165651" y="148495"/>
                      <a:pt x="173824" y="146399"/>
                      <a:pt x="182568" y="143827"/>
                    </a:cubicBezTo>
                    <a:cubicBezTo>
                      <a:pt x="191074" y="141303"/>
                      <a:pt x="199361" y="138113"/>
                      <a:pt x="207373" y="134302"/>
                    </a:cubicBezTo>
                    <a:lnTo>
                      <a:pt x="156812" y="105061"/>
                    </a:lnTo>
                    <a:cubicBezTo>
                      <a:pt x="154722" y="105918"/>
                      <a:pt x="152441" y="106680"/>
                      <a:pt x="150255" y="107347"/>
                    </a:cubicBezTo>
                    <a:lnTo>
                      <a:pt x="143317" y="109538"/>
                    </a:lnTo>
                    <a:cubicBezTo>
                      <a:pt x="130582" y="113728"/>
                      <a:pt x="118987" y="116967"/>
                      <a:pt x="108343" y="119063"/>
                    </a:cubicBezTo>
                    <a:cubicBezTo>
                      <a:pt x="98573" y="121339"/>
                      <a:pt x="88613" y="122672"/>
                      <a:pt x="78596" y="123063"/>
                    </a:cubicBezTo>
                    <a:cubicBezTo>
                      <a:pt x="69748" y="123377"/>
                      <a:pt x="60900" y="122549"/>
                      <a:pt x="52271" y="120586"/>
                    </a:cubicBezTo>
                    <a:cubicBezTo>
                      <a:pt x="43727" y="118662"/>
                      <a:pt x="35525" y="115452"/>
                      <a:pt x="27941" y="111061"/>
                    </a:cubicBezTo>
                    <a:cubicBezTo>
                      <a:pt x="19597" y="106670"/>
                      <a:pt x="12355" y="100460"/>
                      <a:pt x="6748" y="92869"/>
                    </a:cubicBezTo>
                    <a:cubicBezTo>
                      <a:pt x="2690" y="87163"/>
                      <a:pt x="684" y="80248"/>
                      <a:pt x="1045" y="73247"/>
                    </a:cubicBezTo>
                    <a:cubicBezTo>
                      <a:pt x="1768" y="65951"/>
                      <a:pt x="4685" y="59036"/>
                      <a:pt x="9409" y="53435"/>
                    </a:cubicBezTo>
                    <a:cubicBezTo>
                      <a:pt x="15187" y="46025"/>
                      <a:pt x="22125" y="39595"/>
                      <a:pt x="29937" y="34385"/>
                    </a:cubicBezTo>
                    <a:lnTo>
                      <a:pt x="0" y="17050"/>
                    </a:lnTo>
                    <a:lnTo>
                      <a:pt x="17582" y="6763"/>
                    </a:lnTo>
                    <a:lnTo>
                      <a:pt x="47329" y="24003"/>
                    </a:lnTo>
                    <a:cubicBezTo>
                      <a:pt x="61214" y="17069"/>
                      <a:pt x="75802" y="11668"/>
                      <a:pt x="90856" y="7906"/>
                    </a:cubicBezTo>
                    <a:cubicBezTo>
                      <a:pt x="105197" y="4286"/>
                      <a:pt x="119776" y="1638"/>
                      <a:pt x="134479" y="0"/>
                    </a:cubicBezTo>
                    <a:close/>
                    <a:moveTo>
                      <a:pt x="63105" y="83534"/>
                    </a:moveTo>
                    <a:cubicBezTo>
                      <a:pt x="69777" y="87401"/>
                      <a:pt x="77484" y="89068"/>
                      <a:pt x="85154" y="88297"/>
                    </a:cubicBezTo>
                    <a:cubicBezTo>
                      <a:pt x="95475" y="87125"/>
                      <a:pt x="105635" y="84858"/>
                      <a:pt x="115471" y="81534"/>
                    </a:cubicBezTo>
                    <a:lnTo>
                      <a:pt x="67952" y="54007"/>
                    </a:lnTo>
                    <a:cubicBezTo>
                      <a:pt x="50180" y="65437"/>
                      <a:pt x="48849" y="75533"/>
                      <a:pt x="63105" y="83534"/>
                    </a:cubicBezTo>
                    <a:close/>
                    <a:moveTo>
                      <a:pt x="229992" y="97441"/>
                    </a:moveTo>
                    <a:cubicBezTo>
                      <a:pt x="222740" y="93497"/>
                      <a:pt x="214396" y="92021"/>
                      <a:pt x="206232" y="93250"/>
                    </a:cubicBezTo>
                    <a:cubicBezTo>
                      <a:pt x="194951" y="94707"/>
                      <a:pt x="183822" y="97164"/>
                      <a:pt x="172969" y="100584"/>
                    </a:cubicBezTo>
                    <a:lnTo>
                      <a:pt x="220488" y="127921"/>
                    </a:lnTo>
                    <a:cubicBezTo>
                      <a:pt x="240256" y="115538"/>
                      <a:pt x="243677" y="105442"/>
                      <a:pt x="22999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0" name="Google Shape;3069;p37">
              <a:extLst>
                <a:ext uri="{FF2B5EF4-FFF2-40B4-BE49-F238E27FC236}">
                  <a16:creationId xmlns:a16="http://schemas.microsoft.com/office/drawing/2014/main" xmlns="" id="{C3093717-63FD-4FA0-8A20-641473F64B56}"/>
                </a:ext>
              </a:extLst>
            </p:cNvPr>
            <p:cNvGrpSpPr/>
            <p:nvPr/>
          </p:nvGrpSpPr>
          <p:grpSpPr>
            <a:xfrm>
              <a:off x="3810520" y="2225674"/>
              <a:ext cx="883852" cy="621125"/>
              <a:chOff x="5620145" y="2967799"/>
              <a:chExt cx="883852" cy="621125"/>
            </a:xfrm>
          </p:grpSpPr>
          <p:sp>
            <p:nvSpPr>
              <p:cNvPr id="944" name="Google Shape;3070;p37">
                <a:extLst>
                  <a:ext uri="{FF2B5EF4-FFF2-40B4-BE49-F238E27FC236}">
                    <a16:creationId xmlns:a16="http://schemas.microsoft.com/office/drawing/2014/main" xmlns="" id="{E76D764C-0AC7-49B6-B32F-8BBC0E37AA82}"/>
                  </a:ext>
                </a:extLst>
              </p:cNvPr>
              <p:cNvSpPr/>
              <p:nvPr/>
            </p:nvSpPr>
            <p:spPr>
              <a:xfrm>
                <a:off x="5620145" y="30774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5" name="Google Shape;3071;p37">
                <a:extLst>
                  <a:ext uri="{FF2B5EF4-FFF2-40B4-BE49-F238E27FC236}">
                    <a16:creationId xmlns:a16="http://schemas.microsoft.com/office/drawing/2014/main" xmlns="" id="{6307D2CC-7A62-4810-B367-A1F3952EB380}"/>
                  </a:ext>
                </a:extLst>
              </p:cNvPr>
              <p:cNvSpPr/>
              <p:nvPr/>
            </p:nvSpPr>
            <p:spPr>
              <a:xfrm>
                <a:off x="5620240" y="3220497"/>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6" name="Google Shape;3072;p37">
                <a:extLst>
                  <a:ext uri="{FF2B5EF4-FFF2-40B4-BE49-F238E27FC236}">
                    <a16:creationId xmlns:a16="http://schemas.microsoft.com/office/drawing/2014/main" xmlns="" id="{FC05679D-A090-410B-A33A-F152513BC2EC}"/>
                  </a:ext>
                </a:extLst>
              </p:cNvPr>
              <p:cNvSpPr/>
              <p:nvPr/>
            </p:nvSpPr>
            <p:spPr>
              <a:xfrm>
                <a:off x="6437470" y="3223545"/>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7" name="Google Shape;3073;p37">
                <a:extLst>
                  <a:ext uri="{FF2B5EF4-FFF2-40B4-BE49-F238E27FC236}">
                    <a16:creationId xmlns:a16="http://schemas.microsoft.com/office/drawing/2014/main" xmlns="" id="{811F1866-6B0F-4504-8DF6-4B00FEF78737}"/>
                  </a:ext>
                </a:extLst>
              </p:cNvPr>
              <p:cNvSpPr/>
              <p:nvPr/>
            </p:nvSpPr>
            <p:spPr>
              <a:xfrm>
                <a:off x="5620145" y="296779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8" name="Google Shape;3074;p37">
                <a:extLst>
                  <a:ext uri="{FF2B5EF4-FFF2-40B4-BE49-F238E27FC236}">
                    <a16:creationId xmlns:a16="http://schemas.microsoft.com/office/drawing/2014/main" xmlns="" id="{BCDD7E0D-968A-4F97-BB84-9028D8CA5C4F}"/>
                  </a:ext>
                </a:extLst>
              </p:cNvPr>
              <p:cNvSpPr/>
              <p:nvPr/>
            </p:nvSpPr>
            <p:spPr>
              <a:xfrm>
                <a:off x="5745842" y="3037498"/>
                <a:ext cx="632610" cy="366021"/>
              </a:xfrm>
              <a:custGeom>
                <a:avLst/>
                <a:gdLst/>
                <a:ahLst/>
                <a:cxnLst/>
                <a:rect l="l" t="t" r="r" b="b"/>
                <a:pathLst>
                  <a:path w="632610" h="366021" extrusionOk="0">
                    <a:moveTo>
                      <a:pt x="632040" y="194048"/>
                    </a:moveTo>
                    <a:cubicBezTo>
                      <a:pt x="627573" y="237101"/>
                      <a:pt x="596971" y="279773"/>
                      <a:pt x="539948" y="312444"/>
                    </a:cubicBezTo>
                    <a:cubicBezTo>
                      <a:pt x="416399" y="383881"/>
                      <a:pt x="216059" y="383881"/>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569" y="92131"/>
                      <a:pt x="637267" y="14385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9" name="Google Shape;3075;p37">
                <a:extLst>
                  <a:ext uri="{FF2B5EF4-FFF2-40B4-BE49-F238E27FC236}">
                    <a16:creationId xmlns:a16="http://schemas.microsoft.com/office/drawing/2014/main" xmlns="" id="{EBCBC088-B64D-4022-A07A-E5708E418C0F}"/>
                  </a:ext>
                </a:extLst>
              </p:cNvPr>
              <p:cNvSpPr/>
              <p:nvPr/>
            </p:nvSpPr>
            <p:spPr>
              <a:xfrm>
                <a:off x="5746450" y="3059406"/>
                <a:ext cx="631431" cy="344114"/>
              </a:xfrm>
              <a:custGeom>
                <a:avLst/>
                <a:gdLst/>
                <a:ahLst/>
                <a:cxnLst/>
                <a:rect l="l" t="t" r="r" b="b"/>
                <a:pathLst>
                  <a:path w="631431" h="344114" extrusionOk="0">
                    <a:moveTo>
                      <a:pt x="631432" y="172141"/>
                    </a:moveTo>
                    <a:cubicBezTo>
                      <a:pt x="626965" y="215193"/>
                      <a:pt x="596363" y="257866"/>
                      <a:pt x="539340" y="290536"/>
                    </a:cubicBezTo>
                    <a:cubicBezTo>
                      <a:pt x="415791" y="361974"/>
                      <a:pt x="215451" y="361974"/>
                      <a:pt x="91902" y="290536"/>
                    </a:cubicBezTo>
                    <a:cubicBezTo>
                      <a:pt x="34879" y="257580"/>
                      <a:pt x="4372" y="215193"/>
                      <a:pt x="0" y="172141"/>
                    </a:cubicBezTo>
                    <a:cubicBezTo>
                      <a:pt x="4372" y="128992"/>
                      <a:pt x="34974" y="86416"/>
                      <a:pt x="91902" y="53650"/>
                    </a:cubicBezTo>
                    <a:cubicBezTo>
                      <a:pt x="215451" y="-17883"/>
                      <a:pt x="415791" y="-17883"/>
                      <a:pt x="539340" y="53650"/>
                    </a:cubicBezTo>
                    <a:cubicBezTo>
                      <a:pt x="596363" y="86606"/>
                      <a:pt x="626965" y="128992"/>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0" name="Google Shape;3076;p37">
                <a:extLst>
                  <a:ext uri="{FF2B5EF4-FFF2-40B4-BE49-F238E27FC236}">
                    <a16:creationId xmlns:a16="http://schemas.microsoft.com/office/drawing/2014/main" xmlns="" id="{6DC2F0F9-69DB-4827-96F0-1E7F8852316D}"/>
                  </a:ext>
                </a:extLst>
              </p:cNvPr>
              <p:cNvSpPr/>
              <p:nvPr/>
            </p:nvSpPr>
            <p:spPr>
              <a:xfrm>
                <a:off x="5907730" y="3141821"/>
                <a:ext cx="294899" cy="185451"/>
              </a:xfrm>
              <a:custGeom>
                <a:avLst/>
                <a:gdLst/>
                <a:ahLst/>
                <a:cxnLst/>
                <a:rect l="l" t="t" r="r" b="b"/>
                <a:pathLst>
                  <a:path w="294899" h="185451" extrusionOk="0">
                    <a:moveTo>
                      <a:pt x="149685" y="30004"/>
                    </a:moveTo>
                    <a:cubicBezTo>
                      <a:pt x="145807" y="30004"/>
                      <a:pt x="141929" y="30289"/>
                      <a:pt x="138090" y="30861"/>
                    </a:cubicBezTo>
                    <a:cubicBezTo>
                      <a:pt x="132958" y="31623"/>
                      <a:pt x="127066" y="32671"/>
                      <a:pt x="120603" y="34004"/>
                    </a:cubicBezTo>
                    <a:cubicBezTo>
                      <a:pt x="114140" y="35338"/>
                      <a:pt x="107488" y="37147"/>
                      <a:pt x="100550" y="39243"/>
                    </a:cubicBezTo>
                    <a:cubicBezTo>
                      <a:pt x="93745" y="41243"/>
                      <a:pt x="87112" y="43758"/>
                      <a:pt x="80687" y="46768"/>
                    </a:cubicBezTo>
                    <a:lnTo>
                      <a:pt x="131532" y="76200"/>
                    </a:lnTo>
                    <a:lnTo>
                      <a:pt x="140561" y="72961"/>
                    </a:lnTo>
                    <a:cubicBezTo>
                      <a:pt x="153486" y="68675"/>
                      <a:pt x="165746" y="65056"/>
                      <a:pt x="177151" y="62008"/>
                    </a:cubicBezTo>
                    <a:cubicBezTo>
                      <a:pt x="187909" y="59122"/>
                      <a:pt x="198924" y="57312"/>
                      <a:pt x="210034" y="56578"/>
                    </a:cubicBezTo>
                    <a:cubicBezTo>
                      <a:pt x="220250" y="55874"/>
                      <a:pt x="230505" y="56540"/>
                      <a:pt x="240541" y="58579"/>
                    </a:cubicBezTo>
                    <a:cubicBezTo>
                      <a:pt x="250586" y="60827"/>
                      <a:pt x="260204" y="64656"/>
                      <a:pt x="269052" y="69913"/>
                    </a:cubicBezTo>
                    <a:cubicBezTo>
                      <a:pt x="277834" y="74304"/>
                      <a:pt x="285351" y="80858"/>
                      <a:pt x="290911" y="88963"/>
                    </a:cubicBezTo>
                    <a:cubicBezTo>
                      <a:pt x="294665" y="94869"/>
                      <a:pt x="295834" y="102070"/>
                      <a:pt x="294142" y="108871"/>
                    </a:cubicBezTo>
                    <a:cubicBezTo>
                      <a:pt x="292032" y="116367"/>
                      <a:pt x="287927" y="123149"/>
                      <a:pt x="282262" y="128492"/>
                    </a:cubicBezTo>
                    <a:cubicBezTo>
                      <a:pt x="275287" y="135522"/>
                      <a:pt x="267503" y="141694"/>
                      <a:pt x="259073" y="146875"/>
                    </a:cubicBezTo>
                    <a:lnTo>
                      <a:pt x="291386" y="165925"/>
                    </a:lnTo>
                    <a:lnTo>
                      <a:pt x="273709" y="176117"/>
                    </a:lnTo>
                    <a:lnTo>
                      <a:pt x="241111" y="157067"/>
                    </a:lnTo>
                    <a:cubicBezTo>
                      <a:pt x="225610" y="164811"/>
                      <a:pt x="209368" y="170974"/>
                      <a:pt x="192642" y="175450"/>
                    </a:cubicBezTo>
                    <a:cubicBezTo>
                      <a:pt x="175155" y="180289"/>
                      <a:pt x="157288" y="183642"/>
                      <a:pt x="139230" y="185452"/>
                    </a:cubicBezTo>
                    <a:lnTo>
                      <a:pt x="122219" y="154876"/>
                    </a:lnTo>
                    <a:cubicBezTo>
                      <a:pt x="125355" y="154876"/>
                      <a:pt x="130107" y="154876"/>
                      <a:pt x="136474" y="153829"/>
                    </a:cubicBezTo>
                    <a:cubicBezTo>
                      <a:pt x="142842" y="152781"/>
                      <a:pt x="149875" y="151828"/>
                      <a:pt x="157763" y="150114"/>
                    </a:cubicBezTo>
                    <a:cubicBezTo>
                      <a:pt x="165651" y="148399"/>
                      <a:pt x="173824" y="146304"/>
                      <a:pt x="182568" y="143732"/>
                    </a:cubicBezTo>
                    <a:cubicBezTo>
                      <a:pt x="191074" y="141227"/>
                      <a:pt x="199370" y="138036"/>
                      <a:pt x="207373" y="134207"/>
                    </a:cubicBezTo>
                    <a:lnTo>
                      <a:pt x="156907" y="104965"/>
                    </a:lnTo>
                    <a:lnTo>
                      <a:pt x="150255" y="107251"/>
                    </a:lnTo>
                    <a:lnTo>
                      <a:pt x="143317" y="109442"/>
                    </a:lnTo>
                    <a:cubicBezTo>
                      <a:pt x="130582" y="113633"/>
                      <a:pt x="118987" y="116872"/>
                      <a:pt x="108343" y="118967"/>
                    </a:cubicBezTo>
                    <a:cubicBezTo>
                      <a:pt x="98573" y="121244"/>
                      <a:pt x="88613" y="122587"/>
                      <a:pt x="78596" y="122968"/>
                    </a:cubicBezTo>
                    <a:cubicBezTo>
                      <a:pt x="69748" y="123282"/>
                      <a:pt x="60900" y="122453"/>
                      <a:pt x="52271" y="120491"/>
                    </a:cubicBezTo>
                    <a:cubicBezTo>
                      <a:pt x="43746" y="118510"/>
                      <a:pt x="35554" y="115300"/>
                      <a:pt x="27941" y="110966"/>
                    </a:cubicBezTo>
                    <a:cubicBezTo>
                      <a:pt x="19616" y="106547"/>
                      <a:pt x="12383" y="100336"/>
                      <a:pt x="6748" y="92773"/>
                    </a:cubicBezTo>
                    <a:cubicBezTo>
                      <a:pt x="2690" y="87068"/>
                      <a:pt x="684" y="80153"/>
                      <a:pt x="1045" y="73152"/>
                    </a:cubicBezTo>
                    <a:cubicBezTo>
                      <a:pt x="1768" y="65856"/>
                      <a:pt x="4685" y="58941"/>
                      <a:pt x="9409" y="53340"/>
                    </a:cubicBezTo>
                    <a:cubicBezTo>
                      <a:pt x="15244" y="45977"/>
                      <a:pt x="22163" y="39557"/>
                      <a:pt x="29937" y="34290"/>
                    </a:cubicBezTo>
                    <a:lnTo>
                      <a:pt x="0" y="16954"/>
                    </a:lnTo>
                    <a:lnTo>
                      <a:pt x="17677" y="6763"/>
                    </a:lnTo>
                    <a:lnTo>
                      <a:pt x="47329" y="24003"/>
                    </a:lnTo>
                    <a:cubicBezTo>
                      <a:pt x="61242" y="17050"/>
                      <a:pt x="75869" y="11659"/>
                      <a:pt x="90951" y="7906"/>
                    </a:cubicBezTo>
                    <a:cubicBezTo>
                      <a:pt x="105283" y="4220"/>
                      <a:pt x="119862" y="1581"/>
                      <a:pt x="134574" y="0"/>
                    </a:cubicBezTo>
                    <a:close/>
                    <a:moveTo>
                      <a:pt x="63390" y="83344"/>
                    </a:moveTo>
                    <a:cubicBezTo>
                      <a:pt x="70043" y="87173"/>
                      <a:pt x="77712" y="88830"/>
                      <a:pt x="85344" y="88106"/>
                    </a:cubicBezTo>
                    <a:cubicBezTo>
                      <a:pt x="95656" y="86935"/>
                      <a:pt x="105825" y="84668"/>
                      <a:pt x="115661" y="81343"/>
                    </a:cubicBezTo>
                    <a:lnTo>
                      <a:pt x="68142" y="53721"/>
                    </a:lnTo>
                    <a:cubicBezTo>
                      <a:pt x="50465" y="65056"/>
                      <a:pt x="49040" y="74867"/>
                      <a:pt x="63390" y="83153"/>
                    </a:cubicBezTo>
                    <a:close/>
                    <a:moveTo>
                      <a:pt x="230182" y="96679"/>
                    </a:moveTo>
                    <a:cubicBezTo>
                      <a:pt x="222930" y="92735"/>
                      <a:pt x="214586" y="91259"/>
                      <a:pt x="206422" y="92488"/>
                    </a:cubicBezTo>
                    <a:cubicBezTo>
                      <a:pt x="195170" y="93907"/>
                      <a:pt x="184069" y="96336"/>
                      <a:pt x="173254" y="99727"/>
                    </a:cubicBezTo>
                    <a:lnTo>
                      <a:pt x="220773" y="127159"/>
                    </a:lnTo>
                    <a:cubicBezTo>
                      <a:pt x="240541" y="115157"/>
                      <a:pt x="243867" y="105061"/>
                      <a:pt x="23018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1" name="Google Shape;3077;p37">
                <a:extLst>
                  <a:ext uri="{FF2B5EF4-FFF2-40B4-BE49-F238E27FC236}">
                    <a16:creationId xmlns:a16="http://schemas.microsoft.com/office/drawing/2014/main" xmlns="" id="{FE5F08F3-0E6F-477F-958C-287931EC6623}"/>
                  </a:ext>
                </a:extLst>
              </p:cNvPr>
              <p:cNvSpPr/>
              <p:nvPr/>
            </p:nvSpPr>
            <p:spPr>
              <a:xfrm>
                <a:off x="6030138" y="3279362"/>
                <a:ext cx="19007" cy="25527"/>
              </a:xfrm>
              <a:custGeom>
                <a:avLst/>
                <a:gdLst/>
                <a:ahLst/>
                <a:cxnLst/>
                <a:rect l="l" t="t" r="r" b="b"/>
                <a:pathLst>
                  <a:path w="19007" h="25527"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2" name="Google Shape;3078;p37">
                <a:extLst>
                  <a:ext uri="{FF2B5EF4-FFF2-40B4-BE49-F238E27FC236}">
                    <a16:creationId xmlns:a16="http://schemas.microsoft.com/office/drawing/2014/main" xmlns="" id="{7B75B9B6-C350-4747-9120-D0593C77A896}"/>
                  </a:ext>
                </a:extLst>
              </p:cNvPr>
              <p:cNvSpPr/>
              <p:nvPr/>
            </p:nvSpPr>
            <p:spPr>
              <a:xfrm>
                <a:off x="6157299" y="329022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3" name="Google Shape;3079;p37">
                <a:extLst>
                  <a:ext uri="{FF2B5EF4-FFF2-40B4-BE49-F238E27FC236}">
                    <a16:creationId xmlns:a16="http://schemas.microsoft.com/office/drawing/2014/main" xmlns="" id="{EEDF64DB-3EDC-45B2-9A26-39840B95A1FA}"/>
                  </a:ext>
                </a:extLst>
              </p:cNvPr>
              <p:cNvSpPr/>
              <p:nvPr/>
            </p:nvSpPr>
            <p:spPr>
              <a:xfrm>
                <a:off x="6171364" y="3226974"/>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4" name="Google Shape;3080;p37">
                <a:extLst>
                  <a:ext uri="{FF2B5EF4-FFF2-40B4-BE49-F238E27FC236}">
                    <a16:creationId xmlns:a16="http://schemas.microsoft.com/office/drawing/2014/main" xmlns="" id="{D8D4F289-8A75-4A87-9732-BBC4D388F142}"/>
                  </a:ext>
                </a:extLst>
              </p:cNvPr>
              <p:cNvSpPr/>
              <p:nvPr/>
            </p:nvSpPr>
            <p:spPr>
              <a:xfrm>
                <a:off x="6072240" y="3233356"/>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860"/>
                    </a:cubicBezTo>
                    <a:cubicBezTo>
                      <a:pt x="15681"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5" name="Google Shape;3081;p37">
                <a:extLst>
                  <a:ext uri="{FF2B5EF4-FFF2-40B4-BE49-F238E27FC236}">
                    <a16:creationId xmlns:a16="http://schemas.microsoft.com/office/drawing/2014/main" xmlns="" id="{896B9068-7649-4DA3-B702-A93634FE6F53}"/>
                  </a:ext>
                </a:extLst>
              </p:cNvPr>
              <p:cNvSpPr/>
              <p:nvPr/>
            </p:nvSpPr>
            <p:spPr>
              <a:xfrm>
                <a:off x="5975967" y="3178206"/>
                <a:ext cx="59018" cy="38957"/>
              </a:xfrm>
              <a:custGeom>
                <a:avLst/>
                <a:gdLst/>
                <a:ahLst/>
                <a:cxnLst/>
                <a:rect l="l" t="t" r="r" b="b"/>
                <a:pathLst>
                  <a:path w="59018" h="38957" extrusionOk="0">
                    <a:moveTo>
                      <a:pt x="0" y="11144"/>
                    </a:moveTo>
                    <a:lnTo>
                      <a:pt x="48945" y="38957"/>
                    </a:lnTo>
                    <a:lnTo>
                      <a:pt x="59019" y="31718"/>
                    </a:lnTo>
                    <a:cubicBezTo>
                      <a:pt x="59019" y="31718"/>
                      <a:pt x="52841" y="24575"/>
                      <a:pt x="52366" y="23908"/>
                    </a:cubicBezTo>
                    <a:cubicBezTo>
                      <a:pt x="47966" y="18878"/>
                      <a:pt x="42805" y="14573"/>
                      <a:pt x="37065" y="11144"/>
                    </a:cubicBezTo>
                    <a:cubicBezTo>
                      <a:pt x="33453"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6" name="Google Shape;3082;p37">
                <a:extLst>
                  <a:ext uri="{FF2B5EF4-FFF2-40B4-BE49-F238E27FC236}">
                    <a16:creationId xmlns:a16="http://schemas.microsoft.com/office/drawing/2014/main" xmlns="" id="{9F152D0A-2144-424C-99E4-C43197EA14AE}"/>
                  </a:ext>
                </a:extLst>
              </p:cNvPr>
              <p:cNvSpPr/>
              <p:nvPr/>
            </p:nvSpPr>
            <p:spPr>
              <a:xfrm>
                <a:off x="6030138" y="3147155"/>
                <a:ext cx="27275" cy="24479"/>
              </a:xfrm>
              <a:custGeom>
                <a:avLst/>
                <a:gdLst/>
                <a:ahLst/>
                <a:cxnLst/>
                <a:rect l="l" t="t" r="r" b="b"/>
                <a:pathLst>
                  <a:path w="27275" h="24479" extrusionOk="0">
                    <a:moveTo>
                      <a:pt x="27276" y="24479"/>
                    </a:moveTo>
                    <a:lnTo>
                      <a:pt x="27276" y="7239"/>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7" name="Google Shape;3083;p37">
                <a:extLst>
                  <a:ext uri="{FF2B5EF4-FFF2-40B4-BE49-F238E27FC236}">
                    <a16:creationId xmlns:a16="http://schemas.microsoft.com/office/drawing/2014/main" xmlns="" id="{7170212D-0483-483B-AD8B-5A25BF3B9514}"/>
                  </a:ext>
                </a:extLst>
              </p:cNvPr>
              <p:cNvSpPr/>
              <p:nvPr/>
            </p:nvSpPr>
            <p:spPr>
              <a:xfrm>
                <a:off x="5907920" y="3142011"/>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8" name="Google Shape;3084;p37">
                <a:extLst>
                  <a:ext uri="{FF2B5EF4-FFF2-40B4-BE49-F238E27FC236}">
                    <a16:creationId xmlns:a16="http://schemas.microsoft.com/office/drawing/2014/main" xmlns="" id="{C664A7CD-6708-4BE8-BD48-B758FAA1C2D7}"/>
                  </a:ext>
                </a:extLst>
              </p:cNvPr>
              <p:cNvSpPr/>
              <p:nvPr/>
            </p:nvSpPr>
            <p:spPr>
              <a:xfrm>
                <a:off x="5908870" y="3199637"/>
                <a:ext cx="30317" cy="30289"/>
              </a:xfrm>
              <a:custGeom>
                <a:avLst/>
                <a:gdLst/>
                <a:ahLst/>
                <a:cxnLst/>
                <a:rect l="l" t="t" r="r" b="b"/>
                <a:pathLst>
                  <a:path w="30317" h="30289" extrusionOk="0">
                    <a:moveTo>
                      <a:pt x="0" y="17812"/>
                    </a:moveTo>
                    <a:lnTo>
                      <a:pt x="0" y="0"/>
                    </a:lnTo>
                    <a:lnTo>
                      <a:pt x="30317" y="0"/>
                    </a:lnTo>
                    <a:lnTo>
                      <a:pt x="22999" y="16002"/>
                    </a:lnTo>
                    <a:lnTo>
                      <a:pt x="10074" y="3029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9" name="Google Shape;3085;p37">
                <a:extLst>
                  <a:ext uri="{FF2B5EF4-FFF2-40B4-BE49-F238E27FC236}">
                    <a16:creationId xmlns:a16="http://schemas.microsoft.com/office/drawing/2014/main" xmlns="" id="{110A6407-AF36-413E-BAE1-752FB80E1591}"/>
                  </a:ext>
                </a:extLst>
              </p:cNvPr>
              <p:cNvSpPr/>
              <p:nvPr/>
            </p:nvSpPr>
            <p:spPr>
              <a:xfrm>
                <a:off x="5908110" y="3125057"/>
                <a:ext cx="294341" cy="184880"/>
              </a:xfrm>
              <a:custGeom>
                <a:avLst/>
                <a:gdLst/>
                <a:ahLst/>
                <a:cxnLst/>
                <a:rect l="l" t="t" r="r" b="b"/>
                <a:pathLst>
                  <a:path w="294341" h="184880" extrusionOk="0">
                    <a:moveTo>
                      <a:pt x="149305" y="29337"/>
                    </a:moveTo>
                    <a:cubicBezTo>
                      <a:pt x="145418" y="29328"/>
                      <a:pt x="141540" y="29642"/>
                      <a:pt x="137710" y="30290"/>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8"/>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1"/>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2"/>
                    </a:cubicBezTo>
                    <a:cubicBezTo>
                      <a:pt x="164986" y="147828"/>
                      <a:pt x="173254" y="145733"/>
                      <a:pt x="181998" y="143161"/>
                    </a:cubicBezTo>
                    <a:cubicBezTo>
                      <a:pt x="190494" y="140608"/>
                      <a:pt x="198781" y="137427"/>
                      <a:pt x="206802" y="133636"/>
                    </a:cubicBezTo>
                    <a:lnTo>
                      <a:pt x="156337" y="104394"/>
                    </a:lnTo>
                    <a:lnTo>
                      <a:pt x="149685" y="106680"/>
                    </a:lnTo>
                    <a:lnTo>
                      <a:pt x="142747" y="108775"/>
                    </a:lnTo>
                    <a:cubicBezTo>
                      <a:pt x="130012" y="112967"/>
                      <a:pt x="118417" y="116300"/>
                      <a:pt x="107773" y="118300"/>
                    </a:cubicBezTo>
                    <a:cubicBezTo>
                      <a:pt x="98212" y="120767"/>
                      <a:pt x="88442" y="122330"/>
                      <a:pt x="78596" y="122968"/>
                    </a:cubicBezTo>
                    <a:cubicBezTo>
                      <a:pt x="69748" y="123282"/>
                      <a:pt x="60900" y="122453"/>
                      <a:pt x="52271" y="120491"/>
                    </a:cubicBezTo>
                    <a:cubicBezTo>
                      <a:pt x="43736" y="118548"/>
                      <a:pt x="35535" y="115338"/>
                      <a:pt x="27941" y="110966"/>
                    </a:cubicBezTo>
                    <a:cubicBezTo>
                      <a:pt x="19578" y="106613"/>
                      <a:pt x="12326" y="100384"/>
                      <a:pt x="6748" y="92774"/>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2"/>
                    </a:cubicBezTo>
                    <a:cubicBezTo>
                      <a:pt x="194799" y="93897"/>
                      <a:pt x="183708" y="96355"/>
                      <a:pt x="172874" y="99727"/>
                    </a:cubicBezTo>
                    <a:lnTo>
                      <a:pt x="220393" y="127063"/>
                    </a:lnTo>
                    <a:cubicBezTo>
                      <a:pt x="240161" y="114776"/>
                      <a:pt x="243487" y="104585"/>
                      <a:pt x="22980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1" name="Google Shape;3086;p37">
              <a:extLst>
                <a:ext uri="{FF2B5EF4-FFF2-40B4-BE49-F238E27FC236}">
                  <a16:creationId xmlns:a16="http://schemas.microsoft.com/office/drawing/2014/main" xmlns="" id="{4288FF5C-2895-424C-B44C-22900406E689}"/>
                </a:ext>
              </a:extLst>
            </p:cNvPr>
            <p:cNvGrpSpPr/>
            <p:nvPr/>
          </p:nvGrpSpPr>
          <p:grpSpPr>
            <a:xfrm>
              <a:off x="3839126" y="2072703"/>
              <a:ext cx="883852" cy="621124"/>
              <a:chOff x="5648751" y="2814828"/>
              <a:chExt cx="883852" cy="621124"/>
            </a:xfrm>
          </p:grpSpPr>
          <p:sp>
            <p:nvSpPr>
              <p:cNvPr id="928" name="Google Shape;3087;p37">
                <a:extLst>
                  <a:ext uri="{FF2B5EF4-FFF2-40B4-BE49-F238E27FC236}">
                    <a16:creationId xmlns:a16="http://schemas.microsoft.com/office/drawing/2014/main" xmlns="" id="{F497BDF6-A53B-4DF6-A6F9-2547505BE83B}"/>
                  </a:ext>
                </a:extLst>
              </p:cNvPr>
              <p:cNvSpPr/>
              <p:nvPr/>
            </p:nvSpPr>
            <p:spPr>
              <a:xfrm>
                <a:off x="5648751" y="292446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9" name="Google Shape;3088;p37">
                <a:extLst>
                  <a:ext uri="{FF2B5EF4-FFF2-40B4-BE49-F238E27FC236}">
                    <a16:creationId xmlns:a16="http://schemas.microsoft.com/office/drawing/2014/main" xmlns="" id="{E59D85D3-550C-4510-A4FA-68DA1F60717C}"/>
                  </a:ext>
                </a:extLst>
              </p:cNvPr>
              <p:cNvSpPr/>
              <p:nvPr/>
            </p:nvSpPr>
            <p:spPr>
              <a:xfrm>
                <a:off x="5648941" y="306752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0" name="Google Shape;3089;p37">
                <a:extLst>
                  <a:ext uri="{FF2B5EF4-FFF2-40B4-BE49-F238E27FC236}">
                    <a16:creationId xmlns:a16="http://schemas.microsoft.com/office/drawing/2014/main" xmlns="" id="{24FCCB32-EA94-4E74-B732-D72153CC13C8}"/>
                  </a:ext>
                </a:extLst>
              </p:cNvPr>
              <p:cNvSpPr/>
              <p:nvPr/>
            </p:nvSpPr>
            <p:spPr>
              <a:xfrm>
                <a:off x="6466077" y="307057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1" name="Google Shape;3090;p37">
                <a:extLst>
                  <a:ext uri="{FF2B5EF4-FFF2-40B4-BE49-F238E27FC236}">
                    <a16:creationId xmlns:a16="http://schemas.microsoft.com/office/drawing/2014/main" xmlns="" id="{687B74CE-2F6F-4487-919C-B34661F0BF1C}"/>
                  </a:ext>
                </a:extLst>
              </p:cNvPr>
              <p:cNvSpPr/>
              <p:nvPr/>
            </p:nvSpPr>
            <p:spPr>
              <a:xfrm>
                <a:off x="5648751" y="281482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2" name="Google Shape;3091;p37">
                <a:extLst>
                  <a:ext uri="{FF2B5EF4-FFF2-40B4-BE49-F238E27FC236}">
                    <a16:creationId xmlns:a16="http://schemas.microsoft.com/office/drawing/2014/main" xmlns="" id="{17171F61-E2D0-4C7C-8516-FEA43F57DA24}"/>
                  </a:ext>
                </a:extLst>
              </p:cNvPr>
              <p:cNvSpPr/>
              <p:nvPr/>
            </p:nvSpPr>
            <p:spPr>
              <a:xfrm>
                <a:off x="5774449" y="2884431"/>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3" name="Google Shape;3092;p37">
                <a:extLst>
                  <a:ext uri="{FF2B5EF4-FFF2-40B4-BE49-F238E27FC236}">
                    <a16:creationId xmlns:a16="http://schemas.microsoft.com/office/drawing/2014/main" xmlns="" id="{902F70B8-F704-406A-9957-8A793FEA094D}"/>
                  </a:ext>
                </a:extLst>
              </p:cNvPr>
              <p:cNvSpPr/>
              <p:nvPr/>
            </p:nvSpPr>
            <p:spPr>
              <a:xfrm>
                <a:off x="5775057" y="2906363"/>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4" name="Google Shape;3093;p37">
                <a:extLst>
                  <a:ext uri="{FF2B5EF4-FFF2-40B4-BE49-F238E27FC236}">
                    <a16:creationId xmlns:a16="http://schemas.microsoft.com/office/drawing/2014/main" xmlns="" id="{FF7191B7-1F56-4CC1-AB48-65B8313406C9}"/>
                  </a:ext>
                </a:extLst>
              </p:cNvPr>
              <p:cNvSpPr/>
              <p:nvPr/>
            </p:nvSpPr>
            <p:spPr>
              <a:xfrm>
                <a:off x="5936526" y="2988278"/>
                <a:ext cx="294942" cy="185832"/>
              </a:xfrm>
              <a:custGeom>
                <a:avLst/>
                <a:gdLst/>
                <a:ahLst/>
                <a:cxnLst/>
                <a:rect l="l" t="t" r="r" b="b"/>
                <a:pathLst>
                  <a:path w="294942" h="185832" extrusionOk="0">
                    <a:moveTo>
                      <a:pt x="149495" y="30290"/>
                    </a:moveTo>
                    <a:cubicBezTo>
                      <a:pt x="145608" y="30280"/>
                      <a:pt x="141730" y="30604"/>
                      <a:pt x="137900" y="31242"/>
                    </a:cubicBezTo>
                    <a:cubicBezTo>
                      <a:pt x="132768" y="32004"/>
                      <a:pt x="126876" y="33052"/>
                      <a:pt x="120413" y="34385"/>
                    </a:cubicBezTo>
                    <a:cubicBezTo>
                      <a:pt x="113950" y="35719"/>
                      <a:pt x="107298" y="37529"/>
                      <a:pt x="100360" y="39529"/>
                    </a:cubicBezTo>
                    <a:cubicBezTo>
                      <a:pt x="93574" y="41624"/>
                      <a:pt x="86941" y="44168"/>
                      <a:pt x="80497" y="47149"/>
                    </a:cubicBezTo>
                    <a:lnTo>
                      <a:pt x="131342" y="76581"/>
                    </a:lnTo>
                    <a:lnTo>
                      <a:pt x="140846" y="73342"/>
                    </a:lnTo>
                    <a:cubicBezTo>
                      <a:pt x="153771" y="69056"/>
                      <a:pt x="165936" y="65342"/>
                      <a:pt x="177341" y="62389"/>
                    </a:cubicBezTo>
                    <a:cubicBezTo>
                      <a:pt x="188127" y="59474"/>
                      <a:pt x="199171" y="57626"/>
                      <a:pt x="210319" y="56864"/>
                    </a:cubicBezTo>
                    <a:cubicBezTo>
                      <a:pt x="220440" y="56255"/>
                      <a:pt x="230600" y="56960"/>
                      <a:pt x="240541" y="58960"/>
                    </a:cubicBezTo>
                    <a:cubicBezTo>
                      <a:pt x="250596" y="61170"/>
                      <a:pt x="260223" y="64999"/>
                      <a:pt x="269052" y="70295"/>
                    </a:cubicBezTo>
                    <a:cubicBezTo>
                      <a:pt x="277872" y="74657"/>
                      <a:pt x="285427" y="81220"/>
                      <a:pt x="291006" y="89345"/>
                    </a:cubicBezTo>
                    <a:cubicBezTo>
                      <a:pt x="294684" y="95288"/>
                      <a:pt x="295843" y="102451"/>
                      <a:pt x="294237" y="109252"/>
                    </a:cubicBezTo>
                    <a:cubicBezTo>
                      <a:pt x="292004" y="116719"/>
                      <a:pt x="287879" y="123482"/>
                      <a:pt x="282262" y="128873"/>
                    </a:cubicBezTo>
                    <a:cubicBezTo>
                      <a:pt x="275287" y="135903"/>
                      <a:pt x="267503" y="142075"/>
                      <a:pt x="259073" y="147257"/>
                    </a:cubicBezTo>
                    <a:lnTo>
                      <a:pt x="291386" y="166307"/>
                    </a:lnTo>
                    <a:lnTo>
                      <a:pt x="273804" y="176498"/>
                    </a:lnTo>
                    <a:lnTo>
                      <a:pt x="241206" y="157448"/>
                    </a:lnTo>
                    <a:cubicBezTo>
                      <a:pt x="225677" y="165116"/>
                      <a:pt x="209444" y="171279"/>
                      <a:pt x="192737" y="175832"/>
                    </a:cubicBezTo>
                    <a:cubicBezTo>
                      <a:pt x="175212" y="180670"/>
                      <a:pt x="157316" y="184013"/>
                      <a:pt x="139230" y="185833"/>
                    </a:cubicBezTo>
                    <a:lnTo>
                      <a:pt x="122219" y="154972"/>
                    </a:lnTo>
                    <a:cubicBezTo>
                      <a:pt x="126990" y="154848"/>
                      <a:pt x="131751" y="154467"/>
                      <a:pt x="136474" y="153829"/>
                    </a:cubicBezTo>
                    <a:cubicBezTo>
                      <a:pt x="142842" y="153067"/>
                      <a:pt x="149970" y="151924"/>
                      <a:pt x="157763" y="150209"/>
                    </a:cubicBezTo>
                    <a:cubicBezTo>
                      <a:pt x="165556" y="148495"/>
                      <a:pt x="173824" y="146399"/>
                      <a:pt x="182568" y="143828"/>
                    </a:cubicBezTo>
                    <a:cubicBezTo>
                      <a:pt x="191064" y="141275"/>
                      <a:pt x="199351" y="138093"/>
                      <a:pt x="207373" y="134303"/>
                    </a:cubicBezTo>
                    <a:lnTo>
                      <a:pt x="156907" y="105061"/>
                    </a:lnTo>
                    <a:lnTo>
                      <a:pt x="150255" y="107347"/>
                    </a:lnTo>
                    <a:cubicBezTo>
                      <a:pt x="148069" y="108109"/>
                      <a:pt x="145693" y="108775"/>
                      <a:pt x="143317" y="109442"/>
                    </a:cubicBezTo>
                    <a:cubicBezTo>
                      <a:pt x="130677" y="113633"/>
                      <a:pt x="118987" y="116967"/>
                      <a:pt x="108438" y="118967"/>
                    </a:cubicBezTo>
                    <a:cubicBezTo>
                      <a:pt x="98640" y="121244"/>
                      <a:pt x="88651" y="122577"/>
                      <a:pt x="78596" y="122968"/>
                    </a:cubicBezTo>
                    <a:cubicBezTo>
                      <a:pt x="69748" y="123234"/>
                      <a:pt x="60910" y="122406"/>
                      <a:pt x="52271" y="120491"/>
                    </a:cubicBezTo>
                    <a:cubicBezTo>
                      <a:pt x="43746" y="118501"/>
                      <a:pt x="35554" y="115300"/>
                      <a:pt x="27941" y="110966"/>
                    </a:cubicBezTo>
                    <a:cubicBezTo>
                      <a:pt x="19597" y="106585"/>
                      <a:pt x="12355" y="100365"/>
                      <a:pt x="6748" y="92774"/>
                    </a:cubicBezTo>
                    <a:cubicBezTo>
                      <a:pt x="2690" y="87068"/>
                      <a:pt x="675"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00" y="83725"/>
                    </a:moveTo>
                    <a:cubicBezTo>
                      <a:pt x="69881" y="87563"/>
                      <a:pt x="77589" y="89230"/>
                      <a:pt x="85249" y="88487"/>
                    </a:cubicBezTo>
                    <a:cubicBezTo>
                      <a:pt x="95532" y="87268"/>
                      <a:pt x="105663" y="84963"/>
                      <a:pt x="115471" y="81629"/>
                    </a:cubicBezTo>
                    <a:lnTo>
                      <a:pt x="67952" y="54102"/>
                    </a:lnTo>
                    <a:cubicBezTo>
                      <a:pt x="50180" y="65532"/>
                      <a:pt x="48849" y="75438"/>
                      <a:pt x="63200" y="83725"/>
                    </a:cubicBezTo>
                    <a:close/>
                    <a:moveTo>
                      <a:pt x="229992" y="97822"/>
                    </a:moveTo>
                    <a:cubicBezTo>
                      <a:pt x="222750" y="93840"/>
                      <a:pt x="214405" y="92335"/>
                      <a:pt x="206232" y="93536"/>
                    </a:cubicBezTo>
                    <a:cubicBezTo>
                      <a:pt x="194989" y="95040"/>
                      <a:pt x="183898" y="97498"/>
                      <a:pt x="173064" y="100870"/>
                    </a:cubicBezTo>
                    <a:lnTo>
                      <a:pt x="220583" y="128207"/>
                    </a:lnTo>
                    <a:cubicBezTo>
                      <a:pt x="240256" y="115729"/>
                      <a:pt x="243677" y="105537"/>
                      <a:pt x="229992" y="9782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5" name="Google Shape;3094;p37">
                <a:extLst>
                  <a:ext uri="{FF2B5EF4-FFF2-40B4-BE49-F238E27FC236}">
                    <a16:creationId xmlns:a16="http://schemas.microsoft.com/office/drawing/2014/main" xmlns="" id="{7C6E7AE8-C1F8-4B12-B023-8DBB4B12D0CB}"/>
                  </a:ext>
                </a:extLst>
              </p:cNvPr>
              <p:cNvSpPr/>
              <p:nvPr/>
            </p:nvSpPr>
            <p:spPr>
              <a:xfrm>
                <a:off x="6058745" y="3126009"/>
                <a:ext cx="19007" cy="25526"/>
              </a:xfrm>
              <a:custGeom>
                <a:avLst/>
                <a:gdLst/>
                <a:ahLst/>
                <a:cxnLst/>
                <a:rect l="l" t="t" r="r" b="b"/>
                <a:pathLst>
                  <a:path w="19007" h="25526" extrusionOk="0">
                    <a:moveTo>
                      <a:pt x="0" y="17240"/>
                    </a:moveTo>
                    <a:cubicBezTo>
                      <a:pt x="0"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6" name="Google Shape;3095;p37">
                <a:extLst>
                  <a:ext uri="{FF2B5EF4-FFF2-40B4-BE49-F238E27FC236}">
                    <a16:creationId xmlns:a16="http://schemas.microsoft.com/office/drawing/2014/main" xmlns="" id="{60F14B52-883C-460A-888E-BB5345D0BA87}"/>
                  </a:ext>
                </a:extLst>
              </p:cNvPr>
              <p:cNvSpPr/>
              <p:nvPr/>
            </p:nvSpPr>
            <p:spPr>
              <a:xfrm>
                <a:off x="6185905" y="3137249"/>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7" name="Google Shape;3096;p37">
                <a:extLst>
                  <a:ext uri="{FF2B5EF4-FFF2-40B4-BE49-F238E27FC236}">
                    <a16:creationId xmlns:a16="http://schemas.microsoft.com/office/drawing/2014/main" xmlns="" id="{CAC72F83-A8DA-4324-AB20-5073255B1209}"/>
                  </a:ext>
                </a:extLst>
              </p:cNvPr>
              <p:cNvSpPr/>
              <p:nvPr/>
            </p:nvSpPr>
            <p:spPr>
              <a:xfrm>
                <a:off x="6199971" y="307400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8" name="Google Shape;3097;p37">
                <a:extLst>
                  <a:ext uri="{FF2B5EF4-FFF2-40B4-BE49-F238E27FC236}">
                    <a16:creationId xmlns:a16="http://schemas.microsoft.com/office/drawing/2014/main" xmlns="" id="{1AEC2663-20D9-4BA4-A377-119808A9657D}"/>
                  </a:ext>
                </a:extLst>
              </p:cNvPr>
              <p:cNvSpPr/>
              <p:nvPr/>
            </p:nvSpPr>
            <p:spPr>
              <a:xfrm>
                <a:off x="6100751" y="3080384"/>
                <a:ext cx="47423" cy="33147"/>
              </a:xfrm>
              <a:custGeom>
                <a:avLst/>
                <a:gdLst/>
                <a:ahLst/>
                <a:cxnLst/>
                <a:rect l="l" t="t" r="r" b="b"/>
                <a:pathLst>
                  <a:path w="47423" h="33147" extrusionOk="0">
                    <a:moveTo>
                      <a:pt x="0" y="10097"/>
                    </a:moveTo>
                    <a:lnTo>
                      <a:pt x="10454" y="0"/>
                    </a:lnTo>
                    <a:lnTo>
                      <a:pt x="47424" y="25622"/>
                    </a:lnTo>
                    <a:lnTo>
                      <a:pt x="45143" y="33147"/>
                    </a:lnTo>
                    <a:cubicBezTo>
                      <a:pt x="45143" y="33147"/>
                      <a:pt x="17582" y="21431"/>
                      <a:pt x="16632" y="20765"/>
                    </a:cubicBezTo>
                    <a:cubicBezTo>
                      <a:pt x="15681" y="20098"/>
                      <a:pt x="0" y="10097"/>
                      <a:pt x="0" y="1009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9" name="Google Shape;3098;p37">
                <a:extLst>
                  <a:ext uri="{FF2B5EF4-FFF2-40B4-BE49-F238E27FC236}">
                    <a16:creationId xmlns:a16="http://schemas.microsoft.com/office/drawing/2014/main" xmlns="" id="{71C82759-8D37-4D4B-A11E-B5DB7FAB041C}"/>
                  </a:ext>
                </a:extLst>
              </p:cNvPr>
              <p:cNvSpPr/>
              <p:nvPr/>
            </p:nvSpPr>
            <p:spPr>
              <a:xfrm>
                <a:off x="6004573" y="3025235"/>
                <a:ext cx="58733" cy="38957"/>
              </a:xfrm>
              <a:custGeom>
                <a:avLst/>
                <a:gdLst/>
                <a:ahLst/>
                <a:cxnLst/>
                <a:rect l="l" t="t" r="r" b="b"/>
                <a:pathLst>
                  <a:path w="58733" h="38957" extrusionOk="0">
                    <a:moveTo>
                      <a:pt x="0" y="11049"/>
                    </a:moveTo>
                    <a:lnTo>
                      <a:pt x="48659" y="38957"/>
                    </a:lnTo>
                    <a:lnTo>
                      <a:pt x="58733" y="31623"/>
                    </a:lnTo>
                    <a:cubicBezTo>
                      <a:pt x="58733" y="31623"/>
                      <a:pt x="52556" y="24575"/>
                      <a:pt x="52081" y="23908"/>
                    </a:cubicBezTo>
                    <a:cubicBezTo>
                      <a:pt x="47699" y="18869"/>
                      <a:pt x="42567" y="14526"/>
                      <a:pt x="36875" y="11049"/>
                    </a:cubicBezTo>
                    <a:cubicBezTo>
                      <a:pt x="33168" y="10382"/>
                      <a:pt x="9979" y="0"/>
                      <a:pt x="997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0" name="Google Shape;3099;p37">
                <a:extLst>
                  <a:ext uri="{FF2B5EF4-FFF2-40B4-BE49-F238E27FC236}">
                    <a16:creationId xmlns:a16="http://schemas.microsoft.com/office/drawing/2014/main" xmlns="" id="{94B2F753-A4B2-4EC9-AEC9-E5C22EF44F3F}"/>
                  </a:ext>
                </a:extLst>
              </p:cNvPr>
              <p:cNvSpPr/>
              <p:nvPr/>
            </p:nvSpPr>
            <p:spPr>
              <a:xfrm>
                <a:off x="6058745" y="2994088"/>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1" name="Google Shape;3100;p37">
                <a:extLst>
                  <a:ext uri="{FF2B5EF4-FFF2-40B4-BE49-F238E27FC236}">
                    <a16:creationId xmlns:a16="http://schemas.microsoft.com/office/drawing/2014/main" xmlns="" id="{BDE99EAD-E40A-4073-8261-697D903D590E}"/>
                  </a:ext>
                </a:extLst>
              </p:cNvPr>
              <p:cNvSpPr/>
              <p:nvPr/>
            </p:nvSpPr>
            <p:spPr>
              <a:xfrm>
                <a:off x="5936526" y="2989040"/>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2" name="Google Shape;3101;p37">
                <a:extLst>
                  <a:ext uri="{FF2B5EF4-FFF2-40B4-BE49-F238E27FC236}">
                    <a16:creationId xmlns:a16="http://schemas.microsoft.com/office/drawing/2014/main" xmlns="" id="{1EB38E13-B719-469D-B349-AD359271ECD3}"/>
                  </a:ext>
                </a:extLst>
              </p:cNvPr>
              <p:cNvSpPr/>
              <p:nvPr/>
            </p:nvSpPr>
            <p:spPr>
              <a:xfrm>
                <a:off x="5937476" y="3046571"/>
                <a:ext cx="30221" cy="30289"/>
              </a:xfrm>
              <a:custGeom>
                <a:avLst/>
                <a:gdLst/>
                <a:ahLst/>
                <a:cxnLst/>
                <a:rect l="l" t="t" r="r" b="b"/>
                <a:pathLst>
                  <a:path w="30221" h="30289" extrusionOk="0">
                    <a:moveTo>
                      <a:pt x="0" y="17907"/>
                    </a:moveTo>
                    <a:cubicBezTo>
                      <a:pt x="0" y="17907"/>
                      <a:pt x="0" y="0"/>
                      <a:pt x="0" y="0"/>
                    </a:cubicBezTo>
                    <a:lnTo>
                      <a:pt x="30222" y="0"/>
                    </a:lnTo>
                    <a:lnTo>
                      <a:pt x="22999" y="16002"/>
                    </a:lnTo>
                    <a:lnTo>
                      <a:pt x="997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3" name="Google Shape;3102;p37">
                <a:extLst>
                  <a:ext uri="{FF2B5EF4-FFF2-40B4-BE49-F238E27FC236}">
                    <a16:creationId xmlns:a16="http://schemas.microsoft.com/office/drawing/2014/main" xmlns="" id="{6EF1D804-5DA9-4B6B-9BEF-4912533AF5B0}"/>
                  </a:ext>
                </a:extLst>
              </p:cNvPr>
              <p:cNvSpPr/>
              <p:nvPr/>
            </p:nvSpPr>
            <p:spPr>
              <a:xfrm>
                <a:off x="5936526" y="2971514"/>
                <a:ext cx="294948" cy="185546"/>
              </a:xfrm>
              <a:custGeom>
                <a:avLst/>
                <a:gdLst/>
                <a:ahLst/>
                <a:cxnLst/>
                <a:rect l="l" t="t" r="r" b="b"/>
                <a:pathLst>
                  <a:path w="294948" h="185546" extrusionOk="0">
                    <a:moveTo>
                      <a:pt x="149495" y="29908"/>
                    </a:moveTo>
                    <a:cubicBezTo>
                      <a:pt x="145608" y="29899"/>
                      <a:pt x="141730" y="30223"/>
                      <a:pt x="137900" y="30861"/>
                    </a:cubicBezTo>
                    <a:cubicBezTo>
                      <a:pt x="132768" y="31623"/>
                      <a:pt x="126876" y="32671"/>
                      <a:pt x="120413" y="34004"/>
                    </a:cubicBezTo>
                    <a:cubicBezTo>
                      <a:pt x="113950" y="35338"/>
                      <a:pt x="107298" y="37052"/>
                      <a:pt x="100360" y="39148"/>
                    </a:cubicBezTo>
                    <a:cubicBezTo>
                      <a:pt x="93565" y="41196"/>
                      <a:pt x="86922" y="43748"/>
                      <a:pt x="80497" y="46768"/>
                    </a:cubicBezTo>
                    <a:lnTo>
                      <a:pt x="131342" y="76105"/>
                    </a:lnTo>
                    <a:lnTo>
                      <a:pt x="140846" y="72866"/>
                    </a:lnTo>
                    <a:cubicBezTo>
                      <a:pt x="153771" y="68580"/>
                      <a:pt x="165936" y="64960"/>
                      <a:pt x="177341" y="61913"/>
                    </a:cubicBezTo>
                    <a:cubicBezTo>
                      <a:pt x="188137" y="59065"/>
                      <a:pt x="199180" y="57255"/>
                      <a:pt x="210319" y="56483"/>
                    </a:cubicBezTo>
                    <a:cubicBezTo>
                      <a:pt x="220440" y="55874"/>
                      <a:pt x="230600" y="56579"/>
                      <a:pt x="240541" y="58579"/>
                    </a:cubicBezTo>
                    <a:cubicBezTo>
                      <a:pt x="250586" y="60751"/>
                      <a:pt x="260214" y="64551"/>
                      <a:pt x="269052" y="69818"/>
                    </a:cubicBezTo>
                    <a:cubicBezTo>
                      <a:pt x="277853" y="74219"/>
                      <a:pt x="285399" y="80772"/>
                      <a:pt x="291006" y="88868"/>
                    </a:cubicBezTo>
                    <a:cubicBezTo>
                      <a:pt x="294693" y="94802"/>
                      <a:pt x="295853" y="101975"/>
                      <a:pt x="294237" y="108775"/>
                    </a:cubicBezTo>
                    <a:cubicBezTo>
                      <a:pt x="292004" y="116243"/>
                      <a:pt x="287879" y="123006"/>
                      <a:pt x="282262" y="128397"/>
                    </a:cubicBezTo>
                    <a:cubicBezTo>
                      <a:pt x="275363" y="135484"/>
                      <a:pt x="267646" y="141722"/>
                      <a:pt x="259263" y="146971"/>
                    </a:cubicBezTo>
                    <a:lnTo>
                      <a:pt x="291576" y="166021"/>
                    </a:lnTo>
                    <a:lnTo>
                      <a:pt x="273994" y="176213"/>
                    </a:lnTo>
                    <a:lnTo>
                      <a:pt x="241396" y="157163"/>
                    </a:lnTo>
                    <a:cubicBezTo>
                      <a:pt x="225857" y="164802"/>
                      <a:pt x="209635" y="170926"/>
                      <a:pt x="192927" y="175450"/>
                    </a:cubicBezTo>
                    <a:cubicBezTo>
                      <a:pt x="175421" y="180365"/>
                      <a:pt x="157516" y="183747"/>
                      <a:pt x="139421" y="185547"/>
                    </a:cubicBezTo>
                    <a:lnTo>
                      <a:pt x="122409" y="154876"/>
                    </a:lnTo>
                    <a:cubicBezTo>
                      <a:pt x="127180" y="154800"/>
                      <a:pt x="131932" y="154448"/>
                      <a:pt x="136664" y="153829"/>
                    </a:cubicBezTo>
                    <a:cubicBezTo>
                      <a:pt x="143032" y="153067"/>
                      <a:pt x="150160" y="151829"/>
                      <a:pt x="157953" y="150114"/>
                    </a:cubicBezTo>
                    <a:cubicBezTo>
                      <a:pt x="165746" y="148400"/>
                      <a:pt x="174014" y="146304"/>
                      <a:pt x="182758" y="143828"/>
                    </a:cubicBezTo>
                    <a:cubicBezTo>
                      <a:pt x="191254" y="141275"/>
                      <a:pt x="199542" y="138093"/>
                      <a:pt x="207563" y="134303"/>
                    </a:cubicBezTo>
                    <a:lnTo>
                      <a:pt x="156907" y="105061"/>
                    </a:lnTo>
                    <a:lnTo>
                      <a:pt x="150255" y="107442"/>
                    </a:lnTo>
                    <a:lnTo>
                      <a:pt x="143317" y="109538"/>
                    </a:lnTo>
                    <a:cubicBezTo>
                      <a:pt x="130677" y="113729"/>
                      <a:pt x="118987" y="116967"/>
                      <a:pt x="108438" y="119063"/>
                    </a:cubicBezTo>
                    <a:cubicBezTo>
                      <a:pt x="98640" y="121339"/>
                      <a:pt x="88651" y="122672"/>
                      <a:pt x="78596" y="123063"/>
                    </a:cubicBezTo>
                    <a:cubicBezTo>
                      <a:pt x="69748" y="123425"/>
                      <a:pt x="60900" y="122587"/>
                      <a:pt x="52271" y="120587"/>
                    </a:cubicBezTo>
                    <a:cubicBezTo>
                      <a:pt x="43736" y="118643"/>
                      <a:pt x="35535" y="115434"/>
                      <a:pt x="27941" y="111062"/>
                    </a:cubicBezTo>
                    <a:cubicBezTo>
                      <a:pt x="19616" y="106651"/>
                      <a:pt x="12374" y="100432"/>
                      <a:pt x="6748" y="92869"/>
                    </a:cubicBezTo>
                    <a:cubicBezTo>
                      <a:pt x="2690" y="87163"/>
                      <a:pt x="675" y="80248"/>
                      <a:pt x="1045" y="73247"/>
                    </a:cubicBezTo>
                    <a:cubicBezTo>
                      <a:pt x="1815" y="65961"/>
                      <a:pt x="4723" y="59065"/>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292" y="4286"/>
                      <a:pt x="119871" y="1638"/>
                      <a:pt x="134574" y="0"/>
                    </a:cubicBezTo>
                    <a:close/>
                    <a:moveTo>
                      <a:pt x="63200" y="83249"/>
                    </a:moveTo>
                    <a:cubicBezTo>
                      <a:pt x="69862" y="87125"/>
                      <a:pt x="77579" y="88792"/>
                      <a:pt x="85249" y="88011"/>
                    </a:cubicBezTo>
                    <a:cubicBezTo>
                      <a:pt x="95532" y="86830"/>
                      <a:pt x="105663" y="84563"/>
                      <a:pt x="115471" y="81248"/>
                    </a:cubicBezTo>
                    <a:lnTo>
                      <a:pt x="67952" y="53721"/>
                    </a:lnTo>
                    <a:cubicBezTo>
                      <a:pt x="50180" y="65151"/>
                      <a:pt x="48849" y="74962"/>
                      <a:pt x="63200" y="83249"/>
                    </a:cubicBezTo>
                    <a:close/>
                    <a:moveTo>
                      <a:pt x="229992" y="97250"/>
                    </a:moveTo>
                    <a:cubicBezTo>
                      <a:pt x="222759" y="93231"/>
                      <a:pt x="214405" y="91726"/>
                      <a:pt x="206232" y="92964"/>
                    </a:cubicBezTo>
                    <a:cubicBezTo>
                      <a:pt x="194980" y="94421"/>
                      <a:pt x="183879" y="96879"/>
                      <a:pt x="173064" y="100298"/>
                    </a:cubicBezTo>
                    <a:lnTo>
                      <a:pt x="220583" y="127635"/>
                    </a:lnTo>
                    <a:cubicBezTo>
                      <a:pt x="240541" y="115253"/>
                      <a:pt x="243677" y="105127"/>
                      <a:pt x="229992" y="9725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2" name="Google Shape;3103;p37">
              <a:extLst>
                <a:ext uri="{FF2B5EF4-FFF2-40B4-BE49-F238E27FC236}">
                  <a16:creationId xmlns:a16="http://schemas.microsoft.com/office/drawing/2014/main" xmlns="" id="{D188D583-D9B8-439B-A419-6A3CB534DEAA}"/>
                </a:ext>
              </a:extLst>
            </p:cNvPr>
            <p:cNvGrpSpPr/>
            <p:nvPr/>
          </p:nvGrpSpPr>
          <p:grpSpPr>
            <a:xfrm>
              <a:off x="3799020" y="4220685"/>
              <a:ext cx="883852" cy="621125"/>
              <a:chOff x="5608645" y="4962810"/>
              <a:chExt cx="883852" cy="621125"/>
            </a:xfrm>
          </p:grpSpPr>
          <p:sp>
            <p:nvSpPr>
              <p:cNvPr id="912" name="Google Shape;3104;p37">
                <a:extLst>
                  <a:ext uri="{FF2B5EF4-FFF2-40B4-BE49-F238E27FC236}">
                    <a16:creationId xmlns:a16="http://schemas.microsoft.com/office/drawing/2014/main" xmlns="" id="{020486CD-4894-48BA-BC70-42C5B2C25483}"/>
                  </a:ext>
                </a:extLst>
              </p:cNvPr>
              <p:cNvSpPr/>
              <p:nvPr/>
            </p:nvSpPr>
            <p:spPr>
              <a:xfrm>
                <a:off x="5608645" y="507244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3" name="Google Shape;3105;p37">
                <a:extLst>
                  <a:ext uri="{FF2B5EF4-FFF2-40B4-BE49-F238E27FC236}">
                    <a16:creationId xmlns:a16="http://schemas.microsoft.com/office/drawing/2014/main" xmlns="" id="{8DABBCED-8A17-4BA0-B20D-2F2EA27D69F4}"/>
                  </a:ext>
                </a:extLst>
              </p:cNvPr>
              <p:cNvSpPr/>
              <p:nvPr/>
            </p:nvSpPr>
            <p:spPr>
              <a:xfrm>
                <a:off x="5608835" y="5215508"/>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4" name="Google Shape;3106;p37">
                <a:extLst>
                  <a:ext uri="{FF2B5EF4-FFF2-40B4-BE49-F238E27FC236}">
                    <a16:creationId xmlns:a16="http://schemas.microsoft.com/office/drawing/2014/main" xmlns="" id="{04D9C66D-A3C1-4028-91DC-427BAEE73511}"/>
                  </a:ext>
                </a:extLst>
              </p:cNvPr>
              <p:cNvSpPr/>
              <p:nvPr/>
            </p:nvSpPr>
            <p:spPr>
              <a:xfrm>
                <a:off x="6425971" y="5218557"/>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5" name="Google Shape;3107;p37">
                <a:extLst>
                  <a:ext uri="{FF2B5EF4-FFF2-40B4-BE49-F238E27FC236}">
                    <a16:creationId xmlns:a16="http://schemas.microsoft.com/office/drawing/2014/main" xmlns="" id="{DD2B43CB-8A1C-4211-975C-D2FCC26FC6FE}"/>
                  </a:ext>
                </a:extLst>
              </p:cNvPr>
              <p:cNvSpPr/>
              <p:nvPr/>
            </p:nvSpPr>
            <p:spPr>
              <a:xfrm>
                <a:off x="5608645" y="4962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6" name="Google Shape;3108;p37">
                <a:extLst>
                  <a:ext uri="{FF2B5EF4-FFF2-40B4-BE49-F238E27FC236}">
                    <a16:creationId xmlns:a16="http://schemas.microsoft.com/office/drawing/2014/main" xmlns="" id="{55A0D228-1CF2-45FF-9FAD-5E004C09C0E6}"/>
                  </a:ext>
                </a:extLst>
              </p:cNvPr>
              <p:cNvSpPr/>
              <p:nvPr/>
            </p:nvSpPr>
            <p:spPr>
              <a:xfrm>
                <a:off x="5734818" y="5032438"/>
                <a:ext cx="632517" cy="366093"/>
              </a:xfrm>
              <a:custGeom>
                <a:avLst/>
                <a:gdLst/>
                <a:ahLst/>
                <a:cxnLst/>
                <a:rect l="l" t="t" r="r" b="b"/>
                <a:pathLst>
                  <a:path w="632517" h="366093" extrusionOk="0">
                    <a:moveTo>
                      <a:pt x="632040" y="194024"/>
                    </a:moveTo>
                    <a:cubicBezTo>
                      <a:pt x="627573" y="237077"/>
                      <a:pt x="596971" y="279749"/>
                      <a:pt x="539948" y="312515"/>
                    </a:cubicBezTo>
                    <a:cubicBezTo>
                      <a:pt x="416399" y="383953"/>
                      <a:pt x="216154"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094" y="92012"/>
                      <a:pt x="636792"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7" name="Google Shape;3109;p37">
                <a:extLst>
                  <a:ext uri="{FF2B5EF4-FFF2-40B4-BE49-F238E27FC236}">
                    <a16:creationId xmlns:a16="http://schemas.microsoft.com/office/drawing/2014/main" xmlns="" id="{FD844EDC-66C0-426B-802F-4914305AE684}"/>
                  </a:ext>
                </a:extLst>
              </p:cNvPr>
              <p:cNvSpPr/>
              <p:nvPr/>
            </p:nvSpPr>
            <p:spPr>
              <a:xfrm>
                <a:off x="5735426" y="5054346"/>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8" name="Google Shape;3110;p37">
                <a:extLst>
                  <a:ext uri="{FF2B5EF4-FFF2-40B4-BE49-F238E27FC236}">
                    <a16:creationId xmlns:a16="http://schemas.microsoft.com/office/drawing/2014/main" xmlns="" id="{32421F11-EB8B-4594-9836-099C0F815FEF}"/>
                  </a:ext>
                </a:extLst>
              </p:cNvPr>
              <p:cNvSpPr/>
              <p:nvPr/>
            </p:nvSpPr>
            <p:spPr>
              <a:xfrm>
                <a:off x="5896325" y="5137308"/>
                <a:ext cx="295037" cy="184784"/>
              </a:xfrm>
              <a:custGeom>
                <a:avLst/>
                <a:gdLst/>
                <a:ahLst/>
                <a:cxnLst/>
                <a:rect l="l" t="t" r="r" b="b"/>
                <a:pathLst>
                  <a:path w="295037" h="184784" extrusionOk="0">
                    <a:moveTo>
                      <a:pt x="149590" y="29242"/>
                    </a:moveTo>
                    <a:cubicBezTo>
                      <a:pt x="145702" y="29232"/>
                      <a:pt x="141825" y="29556"/>
                      <a:pt x="137995" y="30194"/>
                    </a:cubicBezTo>
                    <a:cubicBezTo>
                      <a:pt x="132863" y="30956"/>
                      <a:pt x="126971" y="32004"/>
                      <a:pt x="120603" y="33338"/>
                    </a:cubicBezTo>
                    <a:cubicBezTo>
                      <a:pt x="114235" y="34671"/>
                      <a:pt x="107393" y="36481"/>
                      <a:pt x="100455" y="38576"/>
                    </a:cubicBezTo>
                    <a:cubicBezTo>
                      <a:pt x="93660" y="40595"/>
                      <a:pt x="87017" y="43110"/>
                      <a:pt x="80592" y="46101"/>
                    </a:cubicBezTo>
                    <a:lnTo>
                      <a:pt x="131437" y="75533"/>
                    </a:lnTo>
                    <a:lnTo>
                      <a:pt x="140941" y="72295"/>
                    </a:lnTo>
                    <a:cubicBezTo>
                      <a:pt x="153866" y="68008"/>
                      <a:pt x="166031" y="64294"/>
                      <a:pt x="177531" y="61341"/>
                    </a:cubicBezTo>
                    <a:cubicBezTo>
                      <a:pt x="188279" y="58398"/>
                      <a:pt x="199294" y="56579"/>
                      <a:pt x="210414" y="55912"/>
                    </a:cubicBezTo>
                    <a:cubicBezTo>
                      <a:pt x="220535" y="55226"/>
                      <a:pt x="230695" y="55893"/>
                      <a:pt x="240636" y="57912"/>
                    </a:cubicBezTo>
                    <a:cubicBezTo>
                      <a:pt x="250691" y="60122"/>
                      <a:pt x="260318" y="63951"/>
                      <a:pt x="269147" y="69247"/>
                    </a:cubicBezTo>
                    <a:cubicBezTo>
                      <a:pt x="277948" y="73647"/>
                      <a:pt x="285503" y="80200"/>
                      <a:pt x="291101" y="88297"/>
                    </a:cubicBezTo>
                    <a:cubicBezTo>
                      <a:pt x="294779" y="94240"/>
                      <a:pt x="295938" y="101403"/>
                      <a:pt x="294332" y="108204"/>
                    </a:cubicBezTo>
                    <a:cubicBezTo>
                      <a:pt x="292118" y="115681"/>
                      <a:pt x="287993" y="122444"/>
                      <a:pt x="282357" y="127825"/>
                    </a:cubicBezTo>
                    <a:cubicBezTo>
                      <a:pt x="275382" y="134855"/>
                      <a:pt x="267598" y="141027"/>
                      <a:pt x="259168" y="146209"/>
                    </a:cubicBezTo>
                    <a:lnTo>
                      <a:pt x="291481" y="165259"/>
                    </a:lnTo>
                    <a:lnTo>
                      <a:pt x="273899" y="175450"/>
                    </a:lnTo>
                    <a:lnTo>
                      <a:pt x="241301" y="156400"/>
                    </a:lnTo>
                    <a:cubicBezTo>
                      <a:pt x="225772" y="164068"/>
                      <a:pt x="209539" y="170231"/>
                      <a:pt x="192832" y="174784"/>
                    </a:cubicBezTo>
                    <a:cubicBezTo>
                      <a:pt x="175307" y="179622"/>
                      <a:pt x="157411" y="182966"/>
                      <a:pt x="139325" y="184785"/>
                    </a:cubicBezTo>
                    <a:lnTo>
                      <a:pt x="122314" y="154210"/>
                    </a:lnTo>
                    <a:cubicBezTo>
                      <a:pt x="127085" y="154086"/>
                      <a:pt x="131846" y="153705"/>
                      <a:pt x="136569" y="153067"/>
                    </a:cubicBezTo>
                    <a:cubicBezTo>
                      <a:pt x="143726" y="152257"/>
                      <a:pt x="150834" y="151047"/>
                      <a:pt x="157858" y="149447"/>
                    </a:cubicBezTo>
                    <a:cubicBezTo>
                      <a:pt x="165651" y="147733"/>
                      <a:pt x="174014" y="145637"/>
                      <a:pt x="182663" y="143065"/>
                    </a:cubicBezTo>
                    <a:cubicBezTo>
                      <a:pt x="191159" y="140513"/>
                      <a:pt x="199446" y="137331"/>
                      <a:pt x="207468" y="133540"/>
                    </a:cubicBezTo>
                    <a:lnTo>
                      <a:pt x="156907" y="104584"/>
                    </a:lnTo>
                    <a:lnTo>
                      <a:pt x="150255" y="106871"/>
                    </a:lnTo>
                    <a:lnTo>
                      <a:pt x="143412" y="108966"/>
                    </a:lnTo>
                    <a:cubicBezTo>
                      <a:pt x="130677" y="113157"/>
                      <a:pt x="118987" y="116491"/>
                      <a:pt x="108438" y="118491"/>
                    </a:cubicBezTo>
                    <a:cubicBezTo>
                      <a:pt x="98640" y="120767"/>
                      <a:pt x="88651" y="122111"/>
                      <a:pt x="78596" y="122491"/>
                    </a:cubicBezTo>
                    <a:cubicBezTo>
                      <a:pt x="69805" y="122968"/>
                      <a:pt x="60986" y="122291"/>
                      <a:pt x="52366" y="120491"/>
                    </a:cubicBezTo>
                    <a:cubicBezTo>
                      <a:pt x="43793" y="118567"/>
                      <a:pt x="35563" y="115357"/>
                      <a:pt x="27941" y="110966"/>
                    </a:cubicBezTo>
                    <a:cubicBezTo>
                      <a:pt x="19597" y="106585"/>
                      <a:pt x="12355" y="100365"/>
                      <a:pt x="6748" y="92773"/>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2391"/>
                    </a:moveTo>
                    <a:cubicBezTo>
                      <a:pt x="69976" y="86230"/>
                      <a:pt x="77684" y="87897"/>
                      <a:pt x="85344" y="87154"/>
                    </a:cubicBezTo>
                    <a:cubicBezTo>
                      <a:pt x="95627" y="85935"/>
                      <a:pt x="105758" y="83629"/>
                      <a:pt x="115566" y="80296"/>
                    </a:cubicBezTo>
                    <a:lnTo>
                      <a:pt x="68047" y="52769"/>
                    </a:lnTo>
                    <a:cubicBezTo>
                      <a:pt x="50560" y="64484"/>
                      <a:pt x="48944" y="74390"/>
                      <a:pt x="63295" y="82391"/>
                    </a:cubicBezTo>
                    <a:close/>
                    <a:moveTo>
                      <a:pt x="230087" y="96298"/>
                    </a:moveTo>
                    <a:cubicBezTo>
                      <a:pt x="222826" y="92364"/>
                      <a:pt x="214500" y="90859"/>
                      <a:pt x="206327" y="92012"/>
                    </a:cubicBezTo>
                    <a:cubicBezTo>
                      <a:pt x="195084" y="93516"/>
                      <a:pt x="183993" y="95974"/>
                      <a:pt x="173159" y="99346"/>
                    </a:cubicBezTo>
                    <a:lnTo>
                      <a:pt x="220678" y="126682"/>
                    </a:lnTo>
                    <a:cubicBezTo>
                      <a:pt x="240541" y="114681"/>
                      <a:pt x="243867" y="104489"/>
                      <a:pt x="230087"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9" name="Google Shape;3111;p37">
                <a:extLst>
                  <a:ext uri="{FF2B5EF4-FFF2-40B4-BE49-F238E27FC236}">
                    <a16:creationId xmlns:a16="http://schemas.microsoft.com/office/drawing/2014/main" xmlns="" id="{44067F5E-258B-42C7-A30F-D07226E10711}"/>
                  </a:ext>
                </a:extLst>
              </p:cNvPr>
              <p:cNvSpPr/>
              <p:nvPr/>
            </p:nvSpPr>
            <p:spPr>
              <a:xfrm>
                <a:off x="6018639" y="5274373"/>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0" name="Google Shape;3112;p37">
                <a:extLst>
                  <a:ext uri="{FF2B5EF4-FFF2-40B4-BE49-F238E27FC236}">
                    <a16:creationId xmlns:a16="http://schemas.microsoft.com/office/drawing/2014/main" xmlns="" id="{E2088729-07E1-43DE-AF54-EFA9CA375736}"/>
                  </a:ext>
                </a:extLst>
              </p:cNvPr>
              <p:cNvSpPr/>
              <p:nvPr/>
            </p:nvSpPr>
            <p:spPr>
              <a:xfrm>
                <a:off x="6145799" y="528523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1" name="Google Shape;3113;p37">
                <a:extLst>
                  <a:ext uri="{FF2B5EF4-FFF2-40B4-BE49-F238E27FC236}">
                    <a16:creationId xmlns:a16="http://schemas.microsoft.com/office/drawing/2014/main" xmlns="" id="{78DD15C9-E563-44A8-9252-02FB3F2E7733}"/>
                  </a:ext>
                </a:extLst>
              </p:cNvPr>
              <p:cNvSpPr/>
              <p:nvPr/>
            </p:nvSpPr>
            <p:spPr>
              <a:xfrm>
                <a:off x="6159865" y="5221985"/>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2" name="Google Shape;3114;p37">
                <a:extLst>
                  <a:ext uri="{FF2B5EF4-FFF2-40B4-BE49-F238E27FC236}">
                    <a16:creationId xmlns:a16="http://schemas.microsoft.com/office/drawing/2014/main" xmlns="" id="{F46DB42B-649C-4E16-8F1F-B06487E49C61}"/>
                  </a:ext>
                </a:extLst>
              </p:cNvPr>
              <p:cNvSpPr/>
              <p:nvPr/>
            </p:nvSpPr>
            <p:spPr>
              <a:xfrm>
                <a:off x="6061026" y="5228653"/>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3" name="Google Shape;3115;p37">
                <a:extLst>
                  <a:ext uri="{FF2B5EF4-FFF2-40B4-BE49-F238E27FC236}">
                    <a16:creationId xmlns:a16="http://schemas.microsoft.com/office/drawing/2014/main" xmlns="" id="{336909E4-6C3D-402E-82CF-35386E75CFE7}"/>
                  </a:ext>
                </a:extLst>
              </p:cNvPr>
              <p:cNvSpPr/>
              <p:nvPr/>
            </p:nvSpPr>
            <p:spPr>
              <a:xfrm>
                <a:off x="5964467" y="5173217"/>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4" name="Google Shape;3116;p37">
                <a:extLst>
                  <a:ext uri="{FF2B5EF4-FFF2-40B4-BE49-F238E27FC236}">
                    <a16:creationId xmlns:a16="http://schemas.microsoft.com/office/drawing/2014/main" xmlns="" id="{F47DF196-AA9E-4661-B571-6267AC9F16DA}"/>
                  </a:ext>
                </a:extLst>
              </p:cNvPr>
              <p:cNvSpPr/>
              <p:nvPr/>
            </p:nvSpPr>
            <p:spPr>
              <a:xfrm>
                <a:off x="6018639" y="5142071"/>
                <a:ext cx="27275" cy="24479"/>
              </a:xfrm>
              <a:custGeom>
                <a:avLst/>
                <a:gdLst/>
                <a:ahLst/>
                <a:cxnLst/>
                <a:rect l="l" t="t" r="r" b="b"/>
                <a:pathLst>
                  <a:path w="27275" h="24479" extrusionOk="0">
                    <a:moveTo>
                      <a:pt x="27276" y="24479"/>
                    </a:moveTo>
                    <a:lnTo>
                      <a:pt x="27276" y="7334"/>
                    </a:lnTo>
                    <a:lnTo>
                      <a:pt x="4847"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5" name="Google Shape;3117;p37">
                <a:extLst>
                  <a:ext uri="{FF2B5EF4-FFF2-40B4-BE49-F238E27FC236}">
                    <a16:creationId xmlns:a16="http://schemas.microsoft.com/office/drawing/2014/main" xmlns="" id="{A31B1C11-BCF4-4649-9071-29FB56918B9C}"/>
                  </a:ext>
                </a:extLst>
              </p:cNvPr>
              <p:cNvSpPr/>
              <p:nvPr/>
            </p:nvSpPr>
            <p:spPr>
              <a:xfrm>
                <a:off x="5896420" y="5137023"/>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6" name="Google Shape;3118;p37">
                <a:extLst>
                  <a:ext uri="{FF2B5EF4-FFF2-40B4-BE49-F238E27FC236}">
                    <a16:creationId xmlns:a16="http://schemas.microsoft.com/office/drawing/2014/main" xmlns="" id="{57B0D972-0D9A-4A5F-8B86-9BF6B462D62C}"/>
                  </a:ext>
                </a:extLst>
              </p:cNvPr>
              <p:cNvSpPr/>
              <p:nvPr/>
            </p:nvSpPr>
            <p:spPr>
              <a:xfrm>
                <a:off x="5897465" y="5194553"/>
                <a:ext cx="29841" cy="29908"/>
              </a:xfrm>
              <a:custGeom>
                <a:avLst/>
                <a:gdLst/>
                <a:ahLst/>
                <a:cxnLst/>
                <a:rect l="l" t="t" r="r" b="b"/>
                <a:pathLst>
                  <a:path w="29841" h="29908" extrusionOk="0">
                    <a:moveTo>
                      <a:pt x="0" y="17907"/>
                    </a:moveTo>
                    <a:lnTo>
                      <a:pt x="0" y="0"/>
                    </a:lnTo>
                    <a:lnTo>
                      <a:pt x="29842" y="0"/>
                    </a:lnTo>
                    <a:lnTo>
                      <a:pt x="22714" y="15621"/>
                    </a:lnTo>
                    <a:lnTo>
                      <a:pt x="9694" y="2990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7" name="Google Shape;3119;p37">
                <a:extLst>
                  <a:ext uri="{FF2B5EF4-FFF2-40B4-BE49-F238E27FC236}">
                    <a16:creationId xmlns:a16="http://schemas.microsoft.com/office/drawing/2014/main" xmlns="" id="{483CCCB5-4C04-4A52-8513-631C1C0899C0}"/>
                  </a:ext>
                </a:extLst>
              </p:cNvPr>
              <p:cNvSpPr/>
              <p:nvPr/>
            </p:nvSpPr>
            <p:spPr>
              <a:xfrm>
                <a:off x="5896325" y="5119687"/>
                <a:ext cx="295043" cy="185547"/>
              </a:xfrm>
              <a:custGeom>
                <a:avLst/>
                <a:gdLst/>
                <a:ahLst/>
                <a:cxnLst/>
                <a:rect l="l" t="t" r="r" b="b"/>
                <a:pathLst>
                  <a:path w="295043" h="185547" extrusionOk="0">
                    <a:moveTo>
                      <a:pt x="149590" y="29718"/>
                    </a:moveTo>
                    <a:cubicBezTo>
                      <a:pt x="145702" y="29708"/>
                      <a:pt x="141825" y="30032"/>
                      <a:pt x="137995" y="30671"/>
                    </a:cubicBezTo>
                    <a:cubicBezTo>
                      <a:pt x="132863" y="31432"/>
                      <a:pt x="126971" y="32480"/>
                      <a:pt x="120603" y="33814"/>
                    </a:cubicBezTo>
                    <a:cubicBezTo>
                      <a:pt x="114235" y="35147"/>
                      <a:pt x="107393" y="36862"/>
                      <a:pt x="100455" y="38957"/>
                    </a:cubicBezTo>
                    <a:cubicBezTo>
                      <a:pt x="93660" y="41005"/>
                      <a:pt x="87017" y="43558"/>
                      <a:pt x="80592" y="46577"/>
                    </a:cubicBezTo>
                    <a:lnTo>
                      <a:pt x="131437" y="75914"/>
                    </a:lnTo>
                    <a:lnTo>
                      <a:pt x="140941" y="72771"/>
                    </a:lnTo>
                    <a:cubicBezTo>
                      <a:pt x="153866" y="68389"/>
                      <a:pt x="166031" y="64770"/>
                      <a:pt x="177531" y="61722"/>
                    </a:cubicBezTo>
                    <a:cubicBezTo>
                      <a:pt x="188298" y="58874"/>
                      <a:pt x="199304" y="57055"/>
                      <a:pt x="210414" y="56293"/>
                    </a:cubicBezTo>
                    <a:cubicBezTo>
                      <a:pt x="220535" y="55683"/>
                      <a:pt x="230695" y="56388"/>
                      <a:pt x="240636" y="58388"/>
                    </a:cubicBezTo>
                    <a:cubicBezTo>
                      <a:pt x="250672" y="60598"/>
                      <a:pt x="260299" y="64398"/>
                      <a:pt x="269147" y="69628"/>
                    </a:cubicBezTo>
                    <a:cubicBezTo>
                      <a:pt x="277948" y="74028"/>
                      <a:pt x="285494" y="80581"/>
                      <a:pt x="291101" y="88678"/>
                    </a:cubicBezTo>
                    <a:cubicBezTo>
                      <a:pt x="294788" y="94612"/>
                      <a:pt x="295948" y="101784"/>
                      <a:pt x="294332" y="108585"/>
                    </a:cubicBezTo>
                    <a:cubicBezTo>
                      <a:pt x="292156" y="116186"/>
                      <a:pt x="288031" y="123082"/>
                      <a:pt x="282357" y="128588"/>
                    </a:cubicBezTo>
                    <a:cubicBezTo>
                      <a:pt x="275410" y="135617"/>
                      <a:pt x="267617" y="141761"/>
                      <a:pt x="259168" y="146876"/>
                    </a:cubicBezTo>
                    <a:lnTo>
                      <a:pt x="291481" y="165926"/>
                    </a:lnTo>
                    <a:lnTo>
                      <a:pt x="273899" y="176213"/>
                    </a:lnTo>
                    <a:lnTo>
                      <a:pt x="241301" y="157163"/>
                    </a:lnTo>
                    <a:cubicBezTo>
                      <a:pt x="225762" y="164802"/>
                      <a:pt x="209539" y="170926"/>
                      <a:pt x="192832" y="175451"/>
                    </a:cubicBezTo>
                    <a:cubicBezTo>
                      <a:pt x="175326" y="180365"/>
                      <a:pt x="157421" y="183747"/>
                      <a:pt x="139325" y="185547"/>
                    </a:cubicBezTo>
                    <a:lnTo>
                      <a:pt x="122314" y="154972"/>
                    </a:lnTo>
                    <a:cubicBezTo>
                      <a:pt x="127085" y="154848"/>
                      <a:pt x="131846" y="154467"/>
                      <a:pt x="136569" y="153829"/>
                    </a:cubicBezTo>
                    <a:cubicBezTo>
                      <a:pt x="142937" y="153067"/>
                      <a:pt x="150065" y="151924"/>
                      <a:pt x="157858" y="150209"/>
                    </a:cubicBezTo>
                    <a:cubicBezTo>
                      <a:pt x="165651" y="148495"/>
                      <a:pt x="174014" y="146304"/>
                      <a:pt x="182663" y="143828"/>
                    </a:cubicBezTo>
                    <a:cubicBezTo>
                      <a:pt x="191169" y="141313"/>
                      <a:pt x="199465" y="138132"/>
                      <a:pt x="207468" y="134303"/>
                    </a:cubicBezTo>
                    <a:lnTo>
                      <a:pt x="156907" y="105061"/>
                    </a:lnTo>
                    <a:lnTo>
                      <a:pt x="150255" y="107347"/>
                    </a:lnTo>
                    <a:lnTo>
                      <a:pt x="143412" y="109442"/>
                    </a:lnTo>
                    <a:cubicBezTo>
                      <a:pt x="130677" y="113633"/>
                      <a:pt x="118987" y="116872"/>
                      <a:pt x="108438" y="118967"/>
                    </a:cubicBezTo>
                    <a:cubicBezTo>
                      <a:pt x="98640" y="121244"/>
                      <a:pt x="88651" y="122587"/>
                      <a:pt x="78596" y="122968"/>
                    </a:cubicBezTo>
                    <a:cubicBezTo>
                      <a:pt x="69786" y="123320"/>
                      <a:pt x="60967" y="122520"/>
                      <a:pt x="52366" y="120587"/>
                    </a:cubicBezTo>
                    <a:cubicBezTo>
                      <a:pt x="43803" y="118615"/>
                      <a:pt x="35582" y="115405"/>
                      <a:pt x="27941" y="111062"/>
                    </a:cubicBezTo>
                    <a:cubicBezTo>
                      <a:pt x="19597" y="106680"/>
                      <a:pt x="12355" y="100460"/>
                      <a:pt x="6748" y="92869"/>
                    </a:cubicBezTo>
                    <a:cubicBezTo>
                      <a:pt x="2689" y="87163"/>
                      <a:pt x="675" y="80248"/>
                      <a:pt x="1045" y="73247"/>
                    </a:cubicBezTo>
                    <a:cubicBezTo>
                      <a:pt x="1815" y="65961"/>
                      <a:pt x="4723" y="59064"/>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058"/>
                    </a:moveTo>
                    <a:cubicBezTo>
                      <a:pt x="69957" y="86935"/>
                      <a:pt x="77674" y="88602"/>
                      <a:pt x="85344" y="87821"/>
                    </a:cubicBezTo>
                    <a:cubicBezTo>
                      <a:pt x="95627" y="86639"/>
                      <a:pt x="105758" y="84372"/>
                      <a:pt x="115566" y="81058"/>
                    </a:cubicBezTo>
                    <a:lnTo>
                      <a:pt x="68047" y="53530"/>
                    </a:lnTo>
                    <a:cubicBezTo>
                      <a:pt x="50560" y="64961"/>
                      <a:pt x="48944" y="74866"/>
                      <a:pt x="63295" y="83058"/>
                    </a:cubicBezTo>
                    <a:close/>
                    <a:moveTo>
                      <a:pt x="230087" y="97060"/>
                    </a:moveTo>
                    <a:cubicBezTo>
                      <a:pt x="222854" y="93040"/>
                      <a:pt x="214500" y="91535"/>
                      <a:pt x="206327" y="92773"/>
                    </a:cubicBezTo>
                    <a:cubicBezTo>
                      <a:pt x="195075" y="94231"/>
                      <a:pt x="183974" y="96688"/>
                      <a:pt x="173159" y="100108"/>
                    </a:cubicBezTo>
                    <a:lnTo>
                      <a:pt x="220678" y="127445"/>
                    </a:lnTo>
                    <a:cubicBezTo>
                      <a:pt x="240541" y="115062"/>
                      <a:pt x="243867" y="104965"/>
                      <a:pt x="230087" y="9706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3" name="Google Shape;3120;p37">
              <a:extLst>
                <a:ext uri="{FF2B5EF4-FFF2-40B4-BE49-F238E27FC236}">
                  <a16:creationId xmlns:a16="http://schemas.microsoft.com/office/drawing/2014/main" xmlns="" id="{3D0F4419-210C-4F44-9A66-5DA7901FD872}"/>
                </a:ext>
              </a:extLst>
            </p:cNvPr>
            <p:cNvGrpSpPr/>
            <p:nvPr/>
          </p:nvGrpSpPr>
          <p:grpSpPr>
            <a:xfrm>
              <a:off x="3799020" y="4077239"/>
              <a:ext cx="883852" cy="621125"/>
              <a:chOff x="5608645" y="4819364"/>
              <a:chExt cx="883852" cy="621125"/>
            </a:xfrm>
          </p:grpSpPr>
          <p:sp>
            <p:nvSpPr>
              <p:cNvPr id="896" name="Google Shape;3121;p37">
                <a:extLst>
                  <a:ext uri="{FF2B5EF4-FFF2-40B4-BE49-F238E27FC236}">
                    <a16:creationId xmlns:a16="http://schemas.microsoft.com/office/drawing/2014/main" xmlns="" id="{2118CD37-73BC-4CE2-898A-4233460D86B0}"/>
                  </a:ext>
                </a:extLst>
              </p:cNvPr>
              <p:cNvSpPr/>
              <p:nvPr/>
            </p:nvSpPr>
            <p:spPr>
              <a:xfrm>
                <a:off x="5608645" y="492899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7" name="Google Shape;3122;p37">
                <a:extLst>
                  <a:ext uri="{FF2B5EF4-FFF2-40B4-BE49-F238E27FC236}">
                    <a16:creationId xmlns:a16="http://schemas.microsoft.com/office/drawing/2014/main" xmlns="" id="{DD813EEF-654F-4C9C-B970-8697DB16E616}"/>
                  </a:ext>
                </a:extLst>
              </p:cNvPr>
              <p:cNvSpPr/>
              <p:nvPr/>
            </p:nvSpPr>
            <p:spPr>
              <a:xfrm>
                <a:off x="5608835" y="5072062"/>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8" name="Google Shape;3123;p37">
                <a:extLst>
                  <a:ext uri="{FF2B5EF4-FFF2-40B4-BE49-F238E27FC236}">
                    <a16:creationId xmlns:a16="http://schemas.microsoft.com/office/drawing/2014/main" xmlns="" id="{4222F51D-BD2D-43A1-8557-9563C5F85FD5}"/>
                  </a:ext>
                </a:extLst>
              </p:cNvPr>
              <p:cNvSpPr/>
              <p:nvPr/>
            </p:nvSpPr>
            <p:spPr>
              <a:xfrm>
                <a:off x="6425971" y="507511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9" name="Google Shape;3124;p37">
                <a:extLst>
                  <a:ext uri="{FF2B5EF4-FFF2-40B4-BE49-F238E27FC236}">
                    <a16:creationId xmlns:a16="http://schemas.microsoft.com/office/drawing/2014/main" xmlns="" id="{721EC384-1F3D-42AA-BDC2-3326F057EA5A}"/>
                  </a:ext>
                </a:extLst>
              </p:cNvPr>
              <p:cNvSpPr/>
              <p:nvPr/>
            </p:nvSpPr>
            <p:spPr>
              <a:xfrm>
                <a:off x="5608645" y="48193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0" name="Google Shape;3125;p37">
                <a:extLst>
                  <a:ext uri="{FF2B5EF4-FFF2-40B4-BE49-F238E27FC236}">
                    <a16:creationId xmlns:a16="http://schemas.microsoft.com/office/drawing/2014/main" xmlns="" id="{109FBF53-0BA1-490D-8060-49C9B5475E7A}"/>
                  </a:ext>
                </a:extLst>
              </p:cNvPr>
              <p:cNvSpPr/>
              <p:nvPr/>
            </p:nvSpPr>
            <p:spPr>
              <a:xfrm>
                <a:off x="5734818" y="4888968"/>
                <a:ext cx="632517" cy="366117"/>
              </a:xfrm>
              <a:custGeom>
                <a:avLst/>
                <a:gdLst/>
                <a:ahLst/>
                <a:cxnLst/>
                <a:rect l="l" t="t" r="r" b="b"/>
                <a:pathLst>
                  <a:path w="632517" h="366117" extrusionOk="0">
                    <a:moveTo>
                      <a:pt x="632040" y="194048"/>
                    </a:moveTo>
                    <a:cubicBezTo>
                      <a:pt x="627573" y="237101"/>
                      <a:pt x="596971" y="279773"/>
                      <a:pt x="539948" y="312539"/>
                    </a:cubicBezTo>
                    <a:cubicBezTo>
                      <a:pt x="416399" y="383977"/>
                      <a:pt x="216154"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094" y="92607"/>
                      <a:pt x="636792"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1" name="Google Shape;3126;p37">
                <a:extLst>
                  <a:ext uri="{FF2B5EF4-FFF2-40B4-BE49-F238E27FC236}">
                    <a16:creationId xmlns:a16="http://schemas.microsoft.com/office/drawing/2014/main" xmlns="" id="{7C8C950A-F41D-486C-9DEC-65FDF2BC6AA3}"/>
                  </a:ext>
                </a:extLst>
              </p:cNvPr>
              <p:cNvSpPr/>
              <p:nvPr/>
            </p:nvSpPr>
            <p:spPr>
              <a:xfrm>
                <a:off x="5735426" y="4910899"/>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2" name="Google Shape;3127;p37">
                <a:extLst>
                  <a:ext uri="{FF2B5EF4-FFF2-40B4-BE49-F238E27FC236}">
                    <a16:creationId xmlns:a16="http://schemas.microsoft.com/office/drawing/2014/main" xmlns="" id="{24C8F04F-DB5F-46B1-BB38-305DCB33AAC0}"/>
                  </a:ext>
                </a:extLst>
              </p:cNvPr>
              <p:cNvSpPr/>
              <p:nvPr/>
            </p:nvSpPr>
            <p:spPr>
              <a:xfrm>
                <a:off x="5896325" y="4993385"/>
                <a:ext cx="295037" cy="185261"/>
              </a:xfrm>
              <a:custGeom>
                <a:avLst/>
                <a:gdLst/>
                <a:ahLst/>
                <a:cxnLst/>
                <a:rect l="l" t="t" r="r" b="b"/>
                <a:pathLst>
                  <a:path w="295037" h="185261" extrusionOk="0">
                    <a:moveTo>
                      <a:pt x="149590" y="29718"/>
                    </a:moveTo>
                    <a:cubicBezTo>
                      <a:pt x="145702" y="29709"/>
                      <a:pt x="141825" y="30032"/>
                      <a:pt x="137995" y="30671"/>
                    </a:cubicBezTo>
                    <a:cubicBezTo>
                      <a:pt x="132863" y="31433"/>
                      <a:pt x="126971" y="32480"/>
                      <a:pt x="120603" y="33814"/>
                    </a:cubicBezTo>
                    <a:cubicBezTo>
                      <a:pt x="114235" y="35147"/>
                      <a:pt x="107393" y="36957"/>
                      <a:pt x="100455" y="39053"/>
                    </a:cubicBezTo>
                    <a:cubicBezTo>
                      <a:pt x="93660" y="41072"/>
                      <a:pt x="87017" y="43587"/>
                      <a:pt x="80592" y="46577"/>
                    </a:cubicBezTo>
                    <a:lnTo>
                      <a:pt x="131437" y="76010"/>
                    </a:lnTo>
                    <a:lnTo>
                      <a:pt x="140941" y="72771"/>
                    </a:lnTo>
                    <a:cubicBezTo>
                      <a:pt x="153866" y="68485"/>
                      <a:pt x="166031" y="64770"/>
                      <a:pt x="177531" y="61817"/>
                    </a:cubicBezTo>
                    <a:cubicBezTo>
                      <a:pt x="188279" y="58874"/>
                      <a:pt x="199294" y="57055"/>
                      <a:pt x="210414" y="56388"/>
                    </a:cubicBezTo>
                    <a:cubicBezTo>
                      <a:pt x="220535" y="55702"/>
                      <a:pt x="230695" y="56369"/>
                      <a:pt x="240636" y="58388"/>
                    </a:cubicBezTo>
                    <a:cubicBezTo>
                      <a:pt x="250691" y="60598"/>
                      <a:pt x="260318" y="64427"/>
                      <a:pt x="269147" y="69723"/>
                    </a:cubicBezTo>
                    <a:cubicBezTo>
                      <a:pt x="277948" y="74124"/>
                      <a:pt x="285503" y="80677"/>
                      <a:pt x="291101" y="88773"/>
                    </a:cubicBezTo>
                    <a:cubicBezTo>
                      <a:pt x="294779" y="94717"/>
                      <a:pt x="295938" y="101880"/>
                      <a:pt x="294332" y="108680"/>
                    </a:cubicBezTo>
                    <a:cubicBezTo>
                      <a:pt x="292118" y="116157"/>
                      <a:pt x="287993" y="122920"/>
                      <a:pt x="282357" y="128302"/>
                    </a:cubicBezTo>
                    <a:cubicBezTo>
                      <a:pt x="275382" y="135331"/>
                      <a:pt x="267598" y="141504"/>
                      <a:pt x="259168" y="146685"/>
                    </a:cubicBezTo>
                    <a:lnTo>
                      <a:pt x="291481" y="165735"/>
                    </a:lnTo>
                    <a:lnTo>
                      <a:pt x="273899" y="175927"/>
                    </a:lnTo>
                    <a:lnTo>
                      <a:pt x="241301" y="156877"/>
                    </a:lnTo>
                    <a:cubicBezTo>
                      <a:pt x="225772" y="164545"/>
                      <a:pt x="209539" y="170707"/>
                      <a:pt x="192832" y="175260"/>
                    </a:cubicBezTo>
                    <a:cubicBezTo>
                      <a:pt x="175307" y="180099"/>
                      <a:pt x="157411" y="183442"/>
                      <a:pt x="139325" y="185261"/>
                    </a:cubicBezTo>
                    <a:lnTo>
                      <a:pt x="122314" y="154686"/>
                    </a:lnTo>
                    <a:cubicBezTo>
                      <a:pt x="127085" y="154562"/>
                      <a:pt x="131846" y="154181"/>
                      <a:pt x="136569" y="153543"/>
                    </a:cubicBezTo>
                    <a:cubicBezTo>
                      <a:pt x="143726" y="152733"/>
                      <a:pt x="150834" y="151524"/>
                      <a:pt x="157858" y="149924"/>
                    </a:cubicBezTo>
                    <a:cubicBezTo>
                      <a:pt x="165651" y="148209"/>
                      <a:pt x="174014" y="146113"/>
                      <a:pt x="182663" y="143542"/>
                    </a:cubicBezTo>
                    <a:cubicBezTo>
                      <a:pt x="191159" y="140989"/>
                      <a:pt x="199446" y="137808"/>
                      <a:pt x="207468" y="134017"/>
                    </a:cubicBezTo>
                    <a:lnTo>
                      <a:pt x="156907" y="105061"/>
                    </a:lnTo>
                    <a:lnTo>
                      <a:pt x="150255" y="107347"/>
                    </a:lnTo>
                    <a:lnTo>
                      <a:pt x="143412" y="109442"/>
                    </a:lnTo>
                    <a:cubicBezTo>
                      <a:pt x="130677" y="113633"/>
                      <a:pt x="118987" y="116967"/>
                      <a:pt x="108438" y="118967"/>
                    </a:cubicBezTo>
                    <a:cubicBezTo>
                      <a:pt x="98640" y="121244"/>
                      <a:pt x="88651" y="122587"/>
                      <a:pt x="78596" y="122968"/>
                    </a:cubicBezTo>
                    <a:cubicBezTo>
                      <a:pt x="69786" y="123282"/>
                      <a:pt x="60967" y="122454"/>
                      <a:pt x="52366" y="120491"/>
                    </a:cubicBezTo>
                    <a:cubicBezTo>
                      <a:pt x="43793" y="118567"/>
                      <a:pt x="35563" y="115357"/>
                      <a:pt x="27941" y="110966"/>
                    </a:cubicBezTo>
                    <a:cubicBezTo>
                      <a:pt x="19597" y="106585"/>
                      <a:pt x="12355" y="100365"/>
                      <a:pt x="6748" y="92774"/>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3439"/>
                    </a:moveTo>
                    <a:cubicBezTo>
                      <a:pt x="69976" y="87278"/>
                      <a:pt x="77684" y="88945"/>
                      <a:pt x="85344" y="88202"/>
                    </a:cubicBezTo>
                    <a:cubicBezTo>
                      <a:pt x="95627" y="86982"/>
                      <a:pt x="105758" y="84677"/>
                      <a:pt x="115566" y="81344"/>
                    </a:cubicBezTo>
                    <a:lnTo>
                      <a:pt x="68047" y="53816"/>
                    </a:lnTo>
                    <a:cubicBezTo>
                      <a:pt x="50560" y="64961"/>
                      <a:pt x="48944" y="74867"/>
                      <a:pt x="63295" y="83439"/>
                    </a:cubicBezTo>
                    <a:close/>
                    <a:moveTo>
                      <a:pt x="230087" y="97346"/>
                    </a:moveTo>
                    <a:cubicBezTo>
                      <a:pt x="222845" y="93364"/>
                      <a:pt x="214500" y="91859"/>
                      <a:pt x="206327" y="93059"/>
                    </a:cubicBezTo>
                    <a:cubicBezTo>
                      <a:pt x="195084" y="94564"/>
                      <a:pt x="183993" y="97022"/>
                      <a:pt x="173159" y="100394"/>
                    </a:cubicBezTo>
                    <a:lnTo>
                      <a:pt x="220678" y="127730"/>
                    </a:lnTo>
                    <a:cubicBezTo>
                      <a:pt x="240541" y="115157"/>
                      <a:pt x="243867" y="104966"/>
                      <a:pt x="230087"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3" name="Google Shape;3128;p37">
                <a:extLst>
                  <a:ext uri="{FF2B5EF4-FFF2-40B4-BE49-F238E27FC236}">
                    <a16:creationId xmlns:a16="http://schemas.microsoft.com/office/drawing/2014/main" xmlns="" id="{5F175DA6-D0B4-41E5-B815-D2EA647204F6}"/>
                  </a:ext>
                </a:extLst>
              </p:cNvPr>
              <p:cNvSpPr/>
              <p:nvPr/>
            </p:nvSpPr>
            <p:spPr>
              <a:xfrm>
                <a:off x="6018639" y="5130926"/>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4" name="Google Shape;3129;p37">
                <a:extLst>
                  <a:ext uri="{FF2B5EF4-FFF2-40B4-BE49-F238E27FC236}">
                    <a16:creationId xmlns:a16="http://schemas.microsoft.com/office/drawing/2014/main" xmlns="" id="{5DBC9258-6F30-40AF-8D8E-6CD22096D837}"/>
                  </a:ext>
                </a:extLst>
              </p:cNvPr>
              <p:cNvSpPr/>
              <p:nvPr/>
            </p:nvSpPr>
            <p:spPr>
              <a:xfrm>
                <a:off x="6145799" y="514178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5" name="Google Shape;3130;p37">
                <a:extLst>
                  <a:ext uri="{FF2B5EF4-FFF2-40B4-BE49-F238E27FC236}">
                    <a16:creationId xmlns:a16="http://schemas.microsoft.com/office/drawing/2014/main" xmlns="" id="{EF41A45C-BA47-4849-9DB3-C0CADB64F377}"/>
                  </a:ext>
                </a:extLst>
              </p:cNvPr>
              <p:cNvSpPr/>
              <p:nvPr/>
            </p:nvSpPr>
            <p:spPr>
              <a:xfrm>
                <a:off x="6159865" y="5078539"/>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6" name="Google Shape;3131;p37">
                <a:extLst>
                  <a:ext uri="{FF2B5EF4-FFF2-40B4-BE49-F238E27FC236}">
                    <a16:creationId xmlns:a16="http://schemas.microsoft.com/office/drawing/2014/main" xmlns="" id="{1CBC8F8A-21F7-430F-9677-629097D7D9A3}"/>
                  </a:ext>
                </a:extLst>
              </p:cNvPr>
              <p:cNvSpPr/>
              <p:nvPr/>
            </p:nvSpPr>
            <p:spPr>
              <a:xfrm>
                <a:off x="6061026" y="5084921"/>
                <a:ext cx="47423" cy="33146"/>
              </a:xfrm>
              <a:custGeom>
                <a:avLst/>
                <a:gdLst/>
                <a:ahLst/>
                <a:cxnLst/>
                <a:rect l="l" t="t" r="r" b="b"/>
                <a:pathLst>
                  <a:path w="47423" h="33146"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7" name="Google Shape;3132;p37">
                <a:extLst>
                  <a:ext uri="{FF2B5EF4-FFF2-40B4-BE49-F238E27FC236}">
                    <a16:creationId xmlns:a16="http://schemas.microsoft.com/office/drawing/2014/main" xmlns="" id="{1284DA2D-AAF7-49E4-B46C-510623CD0A1D}"/>
                  </a:ext>
                </a:extLst>
              </p:cNvPr>
              <p:cNvSpPr/>
              <p:nvPr/>
            </p:nvSpPr>
            <p:spPr>
              <a:xfrm>
                <a:off x="5964467" y="5029771"/>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8" name="Google Shape;3133;p37">
                <a:extLst>
                  <a:ext uri="{FF2B5EF4-FFF2-40B4-BE49-F238E27FC236}">
                    <a16:creationId xmlns:a16="http://schemas.microsoft.com/office/drawing/2014/main" xmlns="" id="{5FD343DA-48BD-4893-9BCB-537F521C2950}"/>
                  </a:ext>
                </a:extLst>
              </p:cNvPr>
              <p:cNvSpPr/>
              <p:nvPr/>
            </p:nvSpPr>
            <p:spPr>
              <a:xfrm>
                <a:off x="6018639" y="499862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9" name="Google Shape;3134;p37">
                <a:extLst>
                  <a:ext uri="{FF2B5EF4-FFF2-40B4-BE49-F238E27FC236}">
                    <a16:creationId xmlns:a16="http://schemas.microsoft.com/office/drawing/2014/main" xmlns="" id="{5309E45E-C6A9-4E54-888C-F78C406AB534}"/>
                  </a:ext>
                </a:extLst>
              </p:cNvPr>
              <p:cNvSpPr/>
              <p:nvPr/>
            </p:nvSpPr>
            <p:spPr>
              <a:xfrm>
                <a:off x="5896420" y="4993576"/>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0" name="Google Shape;3135;p37">
                <a:extLst>
                  <a:ext uri="{FF2B5EF4-FFF2-40B4-BE49-F238E27FC236}">
                    <a16:creationId xmlns:a16="http://schemas.microsoft.com/office/drawing/2014/main" xmlns="" id="{4A9CE82F-D148-4129-A725-53F0EBB66FEE}"/>
                  </a:ext>
                </a:extLst>
              </p:cNvPr>
              <p:cNvSpPr/>
              <p:nvPr/>
            </p:nvSpPr>
            <p:spPr>
              <a:xfrm>
                <a:off x="5897465" y="5051107"/>
                <a:ext cx="29841" cy="30480"/>
              </a:xfrm>
              <a:custGeom>
                <a:avLst/>
                <a:gdLst/>
                <a:ahLst/>
                <a:cxnLst/>
                <a:rect l="l" t="t" r="r" b="b"/>
                <a:pathLst>
                  <a:path w="29841" h="30480" extrusionOk="0">
                    <a:moveTo>
                      <a:pt x="0" y="17907"/>
                    </a:moveTo>
                    <a:lnTo>
                      <a:pt x="0" y="0"/>
                    </a:lnTo>
                    <a:lnTo>
                      <a:pt x="29842" y="0"/>
                    </a:lnTo>
                    <a:lnTo>
                      <a:pt x="22714" y="16193"/>
                    </a:lnTo>
                    <a:lnTo>
                      <a:pt x="9694" y="3048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1" name="Google Shape;3136;p37">
                <a:extLst>
                  <a:ext uri="{FF2B5EF4-FFF2-40B4-BE49-F238E27FC236}">
                    <a16:creationId xmlns:a16="http://schemas.microsoft.com/office/drawing/2014/main" xmlns="" id="{4F37D4DF-F5A2-487A-99A8-E0A073FA75AD}"/>
                  </a:ext>
                </a:extLst>
              </p:cNvPr>
              <p:cNvSpPr/>
              <p:nvPr/>
            </p:nvSpPr>
            <p:spPr>
              <a:xfrm>
                <a:off x="5896325" y="4976145"/>
                <a:ext cx="295043" cy="185166"/>
              </a:xfrm>
              <a:custGeom>
                <a:avLst/>
                <a:gdLst/>
                <a:ahLst/>
                <a:cxnLst/>
                <a:rect l="l" t="t" r="r" b="b"/>
                <a:pathLst>
                  <a:path w="295043" h="185166" extrusionOk="0">
                    <a:moveTo>
                      <a:pt x="149590" y="29813"/>
                    </a:moveTo>
                    <a:cubicBezTo>
                      <a:pt x="145702" y="29804"/>
                      <a:pt x="141825" y="30128"/>
                      <a:pt x="137995" y="30766"/>
                    </a:cubicBezTo>
                    <a:cubicBezTo>
                      <a:pt x="132863" y="31528"/>
                      <a:pt x="126971" y="32576"/>
                      <a:pt x="120603" y="33909"/>
                    </a:cubicBezTo>
                    <a:cubicBezTo>
                      <a:pt x="114235" y="35243"/>
                      <a:pt x="107393" y="36957"/>
                      <a:pt x="100455" y="39053"/>
                    </a:cubicBezTo>
                    <a:cubicBezTo>
                      <a:pt x="93660" y="41100"/>
                      <a:pt x="87017" y="43653"/>
                      <a:pt x="80592" y="46672"/>
                    </a:cubicBezTo>
                    <a:lnTo>
                      <a:pt x="131437" y="76010"/>
                    </a:lnTo>
                    <a:lnTo>
                      <a:pt x="140941" y="72771"/>
                    </a:lnTo>
                    <a:cubicBezTo>
                      <a:pt x="153866" y="68485"/>
                      <a:pt x="166031" y="64865"/>
                      <a:pt x="177531" y="61817"/>
                    </a:cubicBezTo>
                    <a:cubicBezTo>
                      <a:pt x="188298" y="58969"/>
                      <a:pt x="199304" y="57150"/>
                      <a:pt x="210414" y="56388"/>
                    </a:cubicBezTo>
                    <a:cubicBezTo>
                      <a:pt x="220535" y="55779"/>
                      <a:pt x="230695" y="56483"/>
                      <a:pt x="240636" y="58484"/>
                    </a:cubicBezTo>
                    <a:cubicBezTo>
                      <a:pt x="250672" y="60693"/>
                      <a:pt x="260299" y="64494"/>
                      <a:pt x="269147" y="69723"/>
                    </a:cubicBezTo>
                    <a:cubicBezTo>
                      <a:pt x="277948" y="74124"/>
                      <a:pt x="285494" y="80677"/>
                      <a:pt x="291101" y="88773"/>
                    </a:cubicBezTo>
                    <a:cubicBezTo>
                      <a:pt x="294788" y="94707"/>
                      <a:pt x="295948" y="101880"/>
                      <a:pt x="294332" y="108680"/>
                    </a:cubicBezTo>
                    <a:cubicBezTo>
                      <a:pt x="292099" y="116148"/>
                      <a:pt x="287974" y="122911"/>
                      <a:pt x="282357" y="128302"/>
                    </a:cubicBezTo>
                    <a:cubicBezTo>
                      <a:pt x="275410" y="135331"/>
                      <a:pt x="267617" y="141475"/>
                      <a:pt x="259168" y="146590"/>
                    </a:cubicBezTo>
                    <a:lnTo>
                      <a:pt x="291481" y="165640"/>
                    </a:lnTo>
                    <a:lnTo>
                      <a:pt x="273899" y="175832"/>
                    </a:lnTo>
                    <a:lnTo>
                      <a:pt x="241301" y="156782"/>
                    </a:lnTo>
                    <a:cubicBezTo>
                      <a:pt x="225762" y="164420"/>
                      <a:pt x="209539" y="170545"/>
                      <a:pt x="192832" y="175070"/>
                    </a:cubicBezTo>
                    <a:cubicBezTo>
                      <a:pt x="175326" y="179984"/>
                      <a:pt x="157421" y="183366"/>
                      <a:pt x="139325" y="185166"/>
                    </a:cubicBezTo>
                    <a:lnTo>
                      <a:pt x="122314" y="154591"/>
                    </a:lnTo>
                    <a:cubicBezTo>
                      <a:pt x="127085" y="154467"/>
                      <a:pt x="131846" y="154086"/>
                      <a:pt x="136569" y="153448"/>
                    </a:cubicBezTo>
                    <a:cubicBezTo>
                      <a:pt x="142937" y="152686"/>
                      <a:pt x="150065" y="151447"/>
                      <a:pt x="157858" y="149828"/>
                    </a:cubicBezTo>
                    <a:cubicBezTo>
                      <a:pt x="165651" y="148209"/>
                      <a:pt x="174014" y="145923"/>
                      <a:pt x="182663" y="143446"/>
                    </a:cubicBezTo>
                    <a:cubicBezTo>
                      <a:pt x="191159" y="140894"/>
                      <a:pt x="199446" y="137713"/>
                      <a:pt x="207468" y="133921"/>
                    </a:cubicBezTo>
                    <a:lnTo>
                      <a:pt x="156907" y="105156"/>
                    </a:lnTo>
                    <a:lnTo>
                      <a:pt x="150255" y="107442"/>
                    </a:lnTo>
                    <a:lnTo>
                      <a:pt x="143412" y="109538"/>
                    </a:lnTo>
                    <a:cubicBezTo>
                      <a:pt x="130677" y="113729"/>
                      <a:pt x="118987" y="116967"/>
                      <a:pt x="108438" y="119063"/>
                    </a:cubicBezTo>
                    <a:cubicBezTo>
                      <a:pt x="98640" y="121339"/>
                      <a:pt x="88651" y="122682"/>
                      <a:pt x="78596" y="123063"/>
                    </a:cubicBezTo>
                    <a:cubicBezTo>
                      <a:pt x="69777" y="123425"/>
                      <a:pt x="60957" y="122596"/>
                      <a:pt x="52366" y="120587"/>
                    </a:cubicBezTo>
                    <a:cubicBezTo>
                      <a:pt x="43793" y="118663"/>
                      <a:pt x="35554" y="115453"/>
                      <a:pt x="27941" y="111062"/>
                    </a:cubicBezTo>
                    <a:cubicBezTo>
                      <a:pt x="19597" y="106680"/>
                      <a:pt x="12355" y="100460"/>
                      <a:pt x="6748" y="92869"/>
                    </a:cubicBezTo>
                    <a:cubicBezTo>
                      <a:pt x="2689" y="87163"/>
                      <a:pt x="675" y="80248"/>
                      <a:pt x="1045" y="73247"/>
                    </a:cubicBezTo>
                    <a:cubicBezTo>
                      <a:pt x="1815" y="65961"/>
                      <a:pt x="4723" y="59065"/>
                      <a:pt x="9409" y="53435"/>
                    </a:cubicBezTo>
                    <a:cubicBezTo>
                      <a:pt x="15254" y="46054"/>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153"/>
                    </a:moveTo>
                    <a:cubicBezTo>
                      <a:pt x="69957" y="87030"/>
                      <a:pt x="77674" y="88697"/>
                      <a:pt x="85344" y="87916"/>
                    </a:cubicBezTo>
                    <a:cubicBezTo>
                      <a:pt x="95627" y="86735"/>
                      <a:pt x="105758" y="84468"/>
                      <a:pt x="115566" y="81153"/>
                    </a:cubicBezTo>
                    <a:lnTo>
                      <a:pt x="68047" y="53626"/>
                    </a:lnTo>
                    <a:cubicBezTo>
                      <a:pt x="50560" y="65056"/>
                      <a:pt x="48944" y="74962"/>
                      <a:pt x="63295" y="83153"/>
                    </a:cubicBezTo>
                    <a:close/>
                    <a:moveTo>
                      <a:pt x="230087" y="97155"/>
                    </a:moveTo>
                    <a:cubicBezTo>
                      <a:pt x="222854" y="93136"/>
                      <a:pt x="214500" y="91630"/>
                      <a:pt x="206327" y="92869"/>
                    </a:cubicBezTo>
                    <a:cubicBezTo>
                      <a:pt x="195075" y="94326"/>
                      <a:pt x="183974" y="96784"/>
                      <a:pt x="173159" y="100203"/>
                    </a:cubicBezTo>
                    <a:lnTo>
                      <a:pt x="220678" y="127540"/>
                    </a:lnTo>
                    <a:cubicBezTo>
                      <a:pt x="240541" y="115157"/>
                      <a:pt x="243867" y="105061"/>
                      <a:pt x="230087" y="9715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4" name="Google Shape;3137;p37">
              <a:extLst>
                <a:ext uri="{FF2B5EF4-FFF2-40B4-BE49-F238E27FC236}">
                  <a16:creationId xmlns:a16="http://schemas.microsoft.com/office/drawing/2014/main" xmlns="" id="{93706436-4B81-416E-A25C-D22E32BD2241}"/>
                </a:ext>
              </a:extLst>
            </p:cNvPr>
            <p:cNvGrpSpPr/>
            <p:nvPr/>
          </p:nvGrpSpPr>
          <p:grpSpPr>
            <a:xfrm>
              <a:off x="3827627" y="3914647"/>
              <a:ext cx="883852" cy="621125"/>
              <a:chOff x="5637252" y="4656772"/>
              <a:chExt cx="883852" cy="621125"/>
            </a:xfrm>
          </p:grpSpPr>
          <p:sp>
            <p:nvSpPr>
              <p:cNvPr id="880" name="Google Shape;3138;p37">
                <a:extLst>
                  <a:ext uri="{FF2B5EF4-FFF2-40B4-BE49-F238E27FC236}">
                    <a16:creationId xmlns:a16="http://schemas.microsoft.com/office/drawing/2014/main" xmlns="" id="{99C97ACA-BDC5-4CDA-B228-FC475C64483B}"/>
                  </a:ext>
                </a:extLst>
              </p:cNvPr>
              <p:cNvSpPr/>
              <p:nvPr/>
            </p:nvSpPr>
            <p:spPr>
              <a:xfrm>
                <a:off x="5637252" y="476640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1" name="Google Shape;3139;p37">
                <a:extLst>
                  <a:ext uri="{FF2B5EF4-FFF2-40B4-BE49-F238E27FC236}">
                    <a16:creationId xmlns:a16="http://schemas.microsoft.com/office/drawing/2014/main" xmlns="" id="{1964E976-923E-47A2-B29A-C4C4DAA101DA}"/>
                  </a:ext>
                </a:extLst>
              </p:cNvPr>
              <p:cNvSpPr/>
              <p:nvPr/>
            </p:nvSpPr>
            <p:spPr>
              <a:xfrm>
                <a:off x="5637442" y="4909470"/>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2" name="Google Shape;3140;p37">
                <a:extLst>
                  <a:ext uri="{FF2B5EF4-FFF2-40B4-BE49-F238E27FC236}">
                    <a16:creationId xmlns:a16="http://schemas.microsoft.com/office/drawing/2014/main" xmlns="" id="{5B870D59-E919-492B-BB70-0E0176EAB63D}"/>
                  </a:ext>
                </a:extLst>
              </p:cNvPr>
              <p:cNvSpPr/>
              <p:nvPr/>
            </p:nvSpPr>
            <p:spPr>
              <a:xfrm>
                <a:off x="6454577" y="4912518"/>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3" name="Google Shape;3141;p37">
                <a:extLst>
                  <a:ext uri="{FF2B5EF4-FFF2-40B4-BE49-F238E27FC236}">
                    <a16:creationId xmlns:a16="http://schemas.microsoft.com/office/drawing/2014/main" xmlns="" id="{5232DD0E-2F4D-4CAE-8493-26A5BD04D1E2}"/>
                  </a:ext>
                </a:extLst>
              </p:cNvPr>
              <p:cNvSpPr/>
              <p:nvPr/>
            </p:nvSpPr>
            <p:spPr>
              <a:xfrm>
                <a:off x="5637252" y="465677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4" name="Google Shape;3142;p37">
                <a:extLst>
                  <a:ext uri="{FF2B5EF4-FFF2-40B4-BE49-F238E27FC236}">
                    <a16:creationId xmlns:a16="http://schemas.microsoft.com/office/drawing/2014/main" xmlns="" id="{54437CA7-6546-4D2B-AFFA-8C1B5936B4A7}"/>
                  </a:ext>
                </a:extLst>
              </p:cNvPr>
              <p:cNvSpPr/>
              <p:nvPr/>
            </p:nvSpPr>
            <p:spPr>
              <a:xfrm>
                <a:off x="5763347" y="4726400"/>
                <a:ext cx="632534" cy="366093"/>
              </a:xfrm>
              <a:custGeom>
                <a:avLst/>
                <a:gdLst/>
                <a:ahLst/>
                <a:cxnLst/>
                <a:rect l="l" t="t" r="r" b="b"/>
                <a:pathLst>
                  <a:path w="632534" h="366093" extrusionOk="0">
                    <a:moveTo>
                      <a:pt x="632021" y="194024"/>
                    </a:moveTo>
                    <a:cubicBezTo>
                      <a:pt x="627555" y="237172"/>
                      <a:pt x="596952" y="279749"/>
                      <a:pt x="540025" y="312515"/>
                    </a:cubicBezTo>
                    <a:cubicBezTo>
                      <a:pt x="416476" y="383953"/>
                      <a:pt x="216136" y="383953"/>
                      <a:pt x="92587" y="312515"/>
                    </a:cubicBezTo>
                    <a:cubicBezTo>
                      <a:pt x="35564" y="279559"/>
                      <a:pt x="4962" y="237172"/>
                      <a:pt x="590" y="194024"/>
                    </a:cubicBezTo>
                    <a:cubicBezTo>
                      <a:pt x="-4732" y="143637"/>
                      <a:pt x="25965" y="92107"/>
                      <a:pt x="92587" y="53721"/>
                    </a:cubicBezTo>
                    <a:cubicBezTo>
                      <a:pt x="216136" y="-17907"/>
                      <a:pt x="416380" y="-17907"/>
                      <a:pt x="540025" y="53721"/>
                    </a:cubicBezTo>
                    <a:cubicBezTo>
                      <a:pt x="606171" y="92107"/>
                      <a:pt x="636963" y="143637"/>
                      <a:pt x="632021"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5" name="Google Shape;3143;p37">
                <a:extLst>
                  <a:ext uri="{FF2B5EF4-FFF2-40B4-BE49-F238E27FC236}">
                    <a16:creationId xmlns:a16="http://schemas.microsoft.com/office/drawing/2014/main" xmlns="" id="{1B3FB52E-EC72-4852-84AF-E67519983EEB}"/>
                  </a:ext>
                </a:extLst>
              </p:cNvPr>
              <p:cNvSpPr/>
              <p:nvPr/>
            </p:nvSpPr>
            <p:spPr>
              <a:xfrm>
                <a:off x="5763937" y="4748307"/>
                <a:ext cx="631431" cy="344185"/>
              </a:xfrm>
              <a:custGeom>
                <a:avLst/>
                <a:gdLst/>
                <a:ahLst/>
                <a:cxnLst/>
                <a:rect l="l" t="t" r="r" b="b"/>
                <a:pathLst>
                  <a:path w="631431" h="344185" extrusionOk="0">
                    <a:moveTo>
                      <a:pt x="631432"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791" y="-17907"/>
                      <a:pt x="539435" y="53721"/>
                    </a:cubicBezTo>
                    <a:cubicBezTo>
                      <a:pt x="595983" y="86677"/>
                      <a:pt x="62658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6" name="Google Shape;3144;p37">
                <a:extLst>
                  <a:ext uri="{FF2B5EF4-FFF2-40B4-BE49-F238E27FC236}">
                    <a16:creationId xmlns:a16="http://schemas.microsoft.com/office/drawing/2014/main" xmlns="" id="{AFA9833F-D4AE-4E83-8208-CC742BDFA1C6}"/>
                  </a:ext>
                </a:extLst>
              </p:cNvPr>
              <p:cNvSpPr/>
              <p:nvPr/>
            </p:nvSpPr>
            <p:spPr>
              <a:xfrm>
                <a:off x="5925121" y="4831270"/>
                <a:ext cx="295222" cy="184784"/>
              </a:xfrm>
              <a:custGeom>
                <a:avLst/>
                <a:gdLst/>
                <a:ahLst/>
                <a:cxnLst/>
                <a:rect l="l" t="t" r="r" b="b"/>
                <a:pathLst>
                  <a:path w="295222" h="184784" extrusionOk="0">
                    <a:moveTo>
                      <a:pt x="149495" y="29337"/>
                    </a:moveTo>
                    <a:cubicBezTo>
                      <a:pt x="145608" y="29280"/>
                      <a:pt x="141730" y="29566"/>
                      <a:pt x="137900" y="30194"/>
                    </a:cubicBezTo>
                    <a:cubicBezTo>
                      <a:pt x="132673" y="30956"/>
                      <a:pt x="126875" y="32004"/>
                      <a:pt x="120413" y="33338"/>
                    </a:cubicBezTo>
                    <a:cubicBezTo>
                      <a:pt x="113950" y="34671"/>
                      <a:pt x="107203" y="36481"/>
                      <a:pt x="100265" y="38576"/>
                    </a:cubicBezTo>
                    <a:cubicBezTo>
                      <a:pt x="93470" y="40595"/>
                      <a:pt x="86827" y="43110"/>
                      <a:pt x="80402" y="46101"/>
                    </a:cubicBezTo>
                    <a:lnTo>
                      <a:pt x="131247" y="75533"/>
                    </a:lnTo>
                    <a:lnTo>
                      <a:pt x="140751" y="72295"/>
                    </a:lnTo>
                    <a:cubicBezTo>
                      <a:pt x="153676" y="68008"/>
                      <a:pt x="165841" y="64294"/>
                      <a:pt x="177341" y="61341"/>
                    </a:cubicBezTo>
                    <a:cubicBezTo>
                      <a:pt x="188089" y="58407"/>
                      <a:pt x="199104" y="56588"/>
                      <a:pt x="210224" y="55912"/>
                    </a:cubicBezTo>
                    <a:cubicBezTo>
                      <a:pt x="220345" y="55226"/>
                      <a:pt x="230505" y="55893"/>
                      <a:pt x="240446" y="57912"/>
                    </a:cubicBezTo>
                    <a:cubicBezTo>
                      <a:pt x="250653" y="60122"/>
                      <a:pt x="260432" y="63941"/>
                      <a:pt x="269432" y="69247"/>
                    </a:cubicBezTo>
                    <a:cubicBezTo>
                      <a:pt x="278214" y="73638"/>
                      <a:pt x="285731" y="80191"/>
                      <a:pt x="291291" y="88297"/>
                    </a:cubicBezTo>
                    <a:cubicBezTo>
                      <a:pt x="294959" y="94240"/>
                      <a:pt x="296119" y="101403"/>
                      <a:pt x="294522" y="108204"/>
                    </a:cubicBezTo>
                    <a:cubicBezTo>
                      <a:pt x="292346" y="115672"/>
                      <a:pt x="288250" y="122444"/>
                      <a:pt x="282643" y="127826"/>
                    </a:cubicBezTo>
                    <a:cubicBezTo>
                      <a:pt x="275638" y="134855"/>
                      <a:pt x="267817" y="141027"/>
                      <a:pt x="259358" y="146209"/>
                    </a:cubicBezTo>
                    <a:lnTo>
                      <a:pt x="291671" y="165259"/>
                    </a:lnTo>
                    <a:lnTo>
                      <a:pt x="274089" y="175451"/>
                    </a:lnTo>
                    <a:lnTo>
                      <a:pt x="241491" y="156401"/>
                    </a:lnTo>
                    <a:cubicBezTo>
                      <a:pt x="225962" y="164068"/>
                      <a:pt x="209729" y="170231"/>
                      <a:pt x="193022" y="174784"/>
                    </a:cubicBezTo>
                    <a:cubicBezTo>
                      <a:pt x="175535" y="179622"/>
                      <a:pt x="157668" y="182966"/>
                      <a:pt x="139611" y="184785"/>
                    </a:cubicBezTo>
                    <a:lnTo>
                      <a:pt x="122504" y="154210"/>
                    </a:lnTo>
                    <a:cubicBezTo>
                      <a:pt x="127275" y="154086"/>
                      <a:pt x="132036" y="153705"/>
                      <a:pt x="136759" y="153067"/>
                    </a:cubicBezTo>
                    <a:cubicBezTo>
                      <a:pt x="143916" y="152257"/>
                      <a:pt x="151025" y="151047"/>
                      <a:pt x="158048" y="149447"/>
                    </a:cubicBezTo>
                    <a:cubicBezTo>
                      <a:pt x="165936" y="147733"/>
                      <a:pt x="174204" y="145637"/>
                      <a:pt x="182853" y="143065"/>
                    </a:cubicBezTo>
                    <a:cubicBezTo>
                      <a:pt x="191368" y="140494"/>
                      <a:pt x="199694" y="137312"/>
                      <a:pt x="207753" y="133540"/>
                    </a:cubicBezTo>
                    <a:lnTo>
                      <a:pt x="156622" y="104585"/>
                    </a:lnTo>
                    <a:lnTo>
                      <a:pt x="149970" y="106871"/>
                    </a:lnTo>
                    <a:lnTo>
                      <a:pt x="143127" y="108966"/>
                    </a:lnTo>
                    <a:cubicBezTo>
                      <a:pt x="130392" y="113157"/>
                      <a:pt x="118702" y="116491"/>
                      <a:pt x="108153" y="118491"/>
                    </a:cubicBezTo>
                    <a:cubicBezTo>
                      <a:pt x="98355" y="120767"/>
                      <a:pt x="88366" y="122111"/>
                      <a:pt x="78311" y="122491"/>
                    </a:cubicBezTo>
                    <a:cubicBezTo>
                      <a:pt x="69501" y="122806"/>
                      <a:pt x="60682" y="121977"/>
                      <a:pt x="52081" y="120015"/>
                    </a:cubicBezTo>
                    <a:cubicBezTo>
                      <a:pt x="43508" y="118072"/>
                      <a:pt x="35278" y="114862"/>
                      <a:pt x="27656" y="110490"/>
                    </a:cubicBezTo>
                    <a:cubicBezTo>
                      <a:pt x="19350" y="106137"/>
                      <a:pt x="12136" y="99946"/>
                      <a:pt x="6558" y="92393"/>
                    </a:cubicBezTo>
                    <a:cubicBezTo>
                      <a:pt x="2423" y="86687"/>
                      <a:pt x="371" y="79724"/>
                      <a:pt x="760" y="72676"/>
                    </a:cubicBezTo>
                    <a:cubicBezTo>
                      <a:pt x="1606" y="65437"/>
                      <a:pt x="4514" y="58598"/>
                      <a:pt x="9124" y="52959"/>
                    </a:cubicBezTo>
                    <a:cubicBezTo>
                      <a:pt x="14968" y="45577"/>
                      <a:pt x="21925" y="39148"/>
                      <a:pt x="29747" y="33909"/>
                    </a:cubicBezTo>
                    <a:lnTo>
                      <a:pt x="0" y="16954"/>
                    </a:lnTo>
                    <a:lnTo>
                      <a:pt x="17582" y="6763"/>
                    </a:lnTo>
                    <a:lnTo>
                      <a:pt x="47234" y="23908"/>
                    </a:lnTo>
                    <a:cubicBezTo>
                      <a:pt x="61166" y="17031"/>
                      <a:pt x="75783" y="11668"/>
                      <a:pt x="90856" y="7906"/>
                    </a:cubicBezTo>
                    <a:cubicBezTo>
                      <a:pt x="105188" y="4239"/>
                      <a:pt x="119767" y="1591"/>
                      <a:pt x="134479" y="0"/>
                    </a:cubicBezTo>
                    <a:close/>
                    <a:moveTo>
                      <a:pt x="63105" y="82677"/>
                    </a:moveTo>
                    <a:cubicBezTo>
                      <a:pt x="69786" y="86516"/>
                      <a:pt x="77494" y="88182"/>
                      <a:pt x="85154" y="87439"/>
                    </a:cubicBezTo>
                    <a:cubicBezTo>
                      <a:pt x="95447" y="86278"/>
                      <a:pt x="105587" y="83972"/>
                      <a:pt x="115376" y="80581"/>
                    </a:cubicBezTo>
                    <a:lnTo>
                      <a:pt x="67857" y="53054"/>
                    </a:lnTo>
                    <a:cubicBezTo>
                      <a:pt x="50370" y="64579"/>
                      <a:pt x="48849" y="74104"/>
                      <a:pt x="63105" y="82677"/>
                    </a:cubicBezTo>
                    <a:close/>
                    <a:moveTo>
                      <a:pt x="229992" y="96583"/>
                    </a:moveTo>
                    <a:cubicBezTo>
                      <a:pt x="222693" y="92659"/>
                      <a:pt x="214339" y="91164"/>
                      <a:pt x="206137" y="92297"/>
                    </a:cubicBezTo>
                    <a:cubicBezTo>
                      <a:pt x="194894" y="93802"/>
                      <a:pt x="183803" y="96260"/>
                      <a:pt x="172969" y="99631"/>
                    </a:cubicBezTo>
                    <a:lnTo>
                      <a:pt x="220488" y="126968"/>
                    </a:lnTo>
                    <a:cubicBezTo>
                      <a:pt x="240446" y="114681"/>
                      <a:pt x="243677" y="104489"/>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7" name="Google Shape;3145;p37">
                <a:extLst>
                  <a:ext uri="{FF2B5EF4-FFF2-40B4-BE49-F238E27FC236}">
                    <a16:creationId xmlns:a16="http://schemas.microsoft.com/office/drawing/2014/main" xmlns="" id="{D3F865B0-B9DF-421E-B963-141F317D5E9A}"/>
                  </a:ext>
                </a:extLst>
              </p:cNvPr>
              <p:cNvSpPr/>
              <p:nvPr/>
            </p:nvSpPr>
            <p:spPr>
              <a:xfrm>
                <a:off x="6047245" y="4968335"/>
                <a:ext cx="19007" cy="25527"/>
              </a:xfrm>
              <a:custGeom>
                <a:avLst/>
                <a:gdLst/>
                <a:ahLst/>
                <a:cxnLst/>
                <a:rect l="l" t="t" r="r" b="b"/>
                <a:pathLst>
                  <a:path w="19007" h="25527" extrusionOk="0">
                    <a:moveTo>
                      <a:pt x="0" y="17145"/>
                    </a:moveTo>
                    <a:cubicBezTo>
                      <a:pt x="0" y="15907"/>
                      <a:pt x="0" y="0"/>
                      <a:pt x="0" y="0"/>
                    </a:cubicBezTo>
                    <a:lnTo>
                      <a:pt x="19008" y="12478"/>
                    </a:lnTo>
                    <a:lnTo>
                      <a:pt x="1064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8" name="Google Shape;3146;p37">
                <a:extLst>
                  <a:ext uri="{FF2B5EF4-FFF2-40B4-BE49-F238E27FC236}">
                    <a16:creationId xmlns:a16="http://schemas.microsoft.com/office/drawing/2014/main" xmlns="" id="{B0E570D6-801F-4EAE-9D9F-68821938E957}"/>
                  </a:ext>
                </a:extLst>
              </p:cNvPr>
              <p:cNvSpPr/>
              <p:nvPr/>
            </p:nvSpPr>
            <p:spPr>
              <a:xfrm>
                <a:off x="6174406" y="4979193"/>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9" name="Google Shape;3147;p37">
                <a:extLst>
                  <a:ext uri="{FF2B5EF4-FFF2-40B4-BE49-F238E27FC236}">
                    <a16:creationId xmlns:a16="http://schemas.microsoft.com/office/drawing/2014/main" xmlns="" id="{FAB944D4-B519-4A1E-8C61-6FA85CAF8615}"/>
                  </a:ext>
                </a:extLst>
              </p:cNvPr>
              <p:cNvSpPr/>
              <p:nvPr/>
            </p:nvSpPr>
            <p:spPr>
              <a:xfrm>
                <a:off x="6188566" y="4915947"/>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0" name="Google Shape;3148;p37">
                <a:extLst>
                  <a:ext uri="{FF2B5EF4-FFF2-40B4-BE49-F238E27FC236}">
                    <a16:creationId xmlns:a16="http://schemas.microsoft.com/office/drawing/2014/main" xmlns="" id="{AC441D7F-47EC-498E-B6D3-84EC88C6E0C9}"/>
                  </a:ext>
                </a:extLst>
              </p:cNvPr>
              <p:cNvSpPr/>
              <p:nvPr/>
            </p:nvSpPr>
            <p:spPr>
              <a:xfrm>
                <a:off x="6089632" y="4922329"/>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527"/>
                      <a:pt x="16632" y="20764"/>
                    </a:cubicBezTo>
                    <a:cubicBezTo>
                      <a:pt x="15681" y="2000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1" name="Google Shape;3149;p37">
                <a:extLst>
                  <a:ext uri="{FF2B5EF4-FFF2-40B4-BE49-F238E27FC236}">
                    <a16:creationId xmlns:a16="http://schemas.microsoft.com/office/drawing/2014/main" xmlns="" id="{3AF7EB24-4E37-4A93-9070-BBE15DA31F9E}"/>
                  </a:ext>
                </a:extLst>
              </p:cNvPr>
              <p:cNvSpPr/>
              <p:nvPr/>
            </p:nvSpPr>
            <p:spPr>
              <a:xfrm>
                <a:off x="5993073" y="4867179"/>
                <a:ext cx="58543" cy="38957"/>
              </a:xfrm>
              <a:custGeom>
                <a:avLst/>
                <a:gdLst/>
                <a:ahLst/>
                <a:cxnLst/>
                <a:rect l="l" t="t" r="r" b="b"/>
                <a:pathLst>
                  <a:path w="58543" h="38957" extrusionOk="0">
                    <a:moveTo>
                      <a:pt x="0" y="11144"/>
                    </a:moveTo>
                    <a:lnTo>
                      <a:pt x="49040" y="38957"/>
                    </a:lnTo>
                    <a:lnTo>
                      <a:pt x="58543" y="31623"/>
                    </a:lnTo>
                    <a:cubicBezTo>
                      <a:pt x="58543" y="31623"/>
                      <a:pt x="52366" y="24575"/>
                      <a:pt x="51891" y="23908"/>
                    </a:cubicBezTo>
                    <a:cubicBezTo>
                      <a:pt x="47529" y="18878"/>
                      <a:pt x="42396" y="14564"/>
                      <a:pt x="36685" y="11144"/>
                    </a:cubicBezTo>
                    <a:cubicBezTo>
                      <a:pt x="33073" y="10478"/>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2" name="Google Shape;3150;p37">
                <a:extLst>
                  <a:ext uri="{FF2B5EF4-FFF2-40B4-BE49-F238E27FC236}">
                    <a16:creationId xmlns:a16="http://schemas.microsoft.com/office/drawing/2014/main" xmlns="" id="{D9D284E7-8AEB-491B-B777-D3E84F202639}"/>
                  </a:ext>
                </a:extLst>
              </p:cNvPr>
              <p:cNvSpPr/>
              <p:nvPr/>
            </p:nvSpPr>
            <p:spPr>
              <a:xfrm>
                <a:off x="6047245" y="4836033"/>
                <a:ext cx="27370" cy="24574"/>
              </a:xfrm>
              <a:custGeom>
                <a:avLst/>
                <a:gdLst/>
                <a:ahLst/>
                <a:cxnLst/>
                <a:rect l="l" t="t" r="r" b="b"/>
                <a:pathLst>
                  <a:path w="27370" h="24574" extrusionOk="0">
                    <a:moveTo>
                      <a:pt x="27371" y="24574"/>
                    </a:moveTo>
                    <a:lnTo>
                      <a:pt x="27371" y="7334"/>
                    </a:lnTo>
                    <a:lnTo>
                      <a:pt x="4847" y="0"/>
                    </a:lnTo>
                    <a:lnTo>
                      <a:pt x="0" y="13526"/>
                    </a:lnTo>
                    <a:lnTo>
                      <a:pt x="1236" y="19621"/>
                    </a:lnTo>
                    <a:lnTo>
                      <a:pt x="27371" y="2457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3" name="Google Shape;3151;p37">
                <a:extLst>
                  <a:ext uri="{FF2B5EF4-FFF2-40B4-BE49-F238E27FC236}">
                    <a16:creationId xmlns:a16="http://schemas.microsoft.com/office/drawing/2014/main" xmlns="" id="{FD09C6FA-F3D2-4393-9DA8-F131A5AFB7A1}"/>
                  </a:ext>
                </a:extLst>
              </p:cNvPr>
              <p:cNvSpPr/>
              <p:nvPr/>
            </p:nvSpPr>
            <p:spPr>
              <a:xfrm>
                <a:off x="5925121" y="483098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4" name="Google Shape;3152;p37">
                <a:extLst>
                  <a:ext uri="{FF2B5EF4-FFF2-40B4-BE49-F238E27FC236}">
                    <a16:creationId xmlns:a16="http://schemas.microsoft.com/office/drawing/2014/main" xmlns="" id="{11995217-53C0-4FD9-829A-CD66DF9DDE2C}"/>
                  </a:ext>
                </a:extLst>
              </p:cNvPr>
              <p:cNvSpPr/>
              <p:nvPr/>
            </p:nvSpPr>
            <p:spPr>
              <a:xfrm>
                <a:off x="5926072" y="4888610"/>
                <a:ext cx="29841" cy="30194"/>
              </a:xfrm>
              <a:custGeom>
                <a:avLst/>
                <a:gdLst/>
                <a:ahLst/>
                <a:cxnLst/>
                <a:rect l="l" t="t" r="r" b="b"/>
                <a:pathLst>
                  <a:path w="29841" h="30194" extrusionOk="0">
                    <a:moveTo>
                      <a:pt x="0" y="17812"/>
                    </a:moveTo>
                    <a:lnTo>
                      <a:pt x="0" y="0"/>
                    </a:lnTo>
                    <a:lnTo>
                      <a:pt x="29842" y="0"/>
                    </a:lnTo>
                    <a:lnTo>
                      <a:pt x="22619" y="15907"/>
                    </a:lnTo>
                    <a:lnTo>
                      <a:pt x="959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5" name="Google Shape;3153;p37">
                <a:extLst>
                  <a:ext uri="{FF2B5EF4-FFF2-40B4-BE49-F238E27FC236}">
                    <a16:creationId xmlns:a16="http://schemas.microsoft.com/office/drawing/2014/main" xmlns="" id="{1098FCBB-3904-45A1-970B-33E9DE63AED2}"/>
                  </a:ext>
                </a:extLst>
              </p:cNvPr>
              <p:cNvSpPr/>
              <p:nvPr/>
            </p:nvSpPr>
            <p:spPr>
              <a:xfrm>
                <a:off x="5924931" y="4813649"/>
                <a:ext cx="295418" cy="185261"/>
              </a:xfrm>
              <a:custGeom>
                <a:avLst/>
                <a:gdLst/>
                <a:ahLst/>
                <a:cxnLst/>
                <a:rect l="l" t="t" r="r" b="b"/>
                <a:pathLst>
                  <a:path w="295418" h="185261" extrusionOk="0">
                    <a:moveTo>
                      <a:pt x="149685" y="29718"/>
                    </a:moveTo>
                    <a:cubicBezTo>
                      <a:pt x="145798" y="29709"/>
                      <a:pt x="141920" y="30023"/>
                      <a:pt x="138090" y="30671"/>
                    </a:cubicBezTo>
                    <a:cubicBezTo>
                      <a:pt x="132863" y="31433"/>
                      <a:pt x="127066" y="32480"/>
                      <a:pt x="120603" y="33814"/>
                    </a:cubicBezTo>
                    <a:cubicBezTo>
                      <a:pt x="114140" y="35147"/>
                      <a:pt x="107393" y="36957"/>
                      <a:pt x="100455" y="38957"/>
                    </a:cubicBezTo>
                    <a:cubicBezTo>
                      <a:pt x="93660" y="41005"/>
                      <a:pt x="87017" y="43558"/>
                      <a:pt x="80592" y="46577"/>
                    </a:cubicBezTo>
                    <a:lnTo>
                      <a:pt x="131437" y="76010"/>
                    </a:lnTo>
                    <a:lnTo>
                      <a:pt x="140941" y="72771"/>
                    </a:lnTo>
                    <a:cubicBezTo>
                      <a:pt x="153866" y="68389"/>
                      <a:pt x="166031" y="64770"/>
                      <a:pt x="177531" y="61817"/>
                    </a:cubicBezTo>
                    <a:cubicBezTo>
                      <a:pt x="188280" y="58903"/>
                      <a:pt x="199294" y="57045"/>
                      <a:pt x="210414" y="56293"/>
                    </a:cubicBezTo>
                    <a:cubicBezTo>
                      <a:pt x="220535" y="55683"/>
                      <a:pt x="230695" y="56388"/>
                      <a:pt x="240636" y="58388"/>
                    </a:cubicBezTo>
                    <a:cubicBezTo>
                      <a:pt x="250852" y="60541"/>
                      <a:pt x="260651" y="64370"/>
                      <a:pt x="269622" y="69723"/>
                    </a:cubicBezTo>
                    <a:cubicBezTo>
                      <a:pt x="278423" y="74086"/>
                      <a:pt x="285950" y="80639"/>
                      <a:pt x="291481" y="88773"/>
                    </a:cubicBezTo>
                    <a:cubicBezTo>
                      <a:pt x="295159" y="94717"/>
                      <a:pt x="296319" y="101880"/>
                      <a:pt x="294712" y="108680"/>
                    </a:cubicBezTo>
                    <a:cubicBezTo>
                      <a:pt x="292517" y="116138"/>
                      <a:pt x="288421" y="122901"/>
                      <a:pt x="282833" y="128302"/>
                    </a:cubicBezTo>
                    <a:cubicBezTo>
                      <a:pt x="275828" y="135331"/>
                      <a:pt x="268007" y="141504"/>
                      <a:pt x="259548" y="146685"/>
                    </a:cubicBezTo>
                    <a:lnTo>
                      <a:pt x="291861" y="165735"/>
                    </a:lnTo>
                    <a:lnTo>
                      <a:pt x="274279" y="175927"/>
                    </a:lnTo>
                    <a:lnTo>
                      <a:pt x="241681" y="156877"/>
                    </a:lnTo>
                    <a:cubicBezTo>
                      <a:pt x="226133" y="164506"/>
                      <a:pt x="209901" y="170659"/>
                      <a:pt x="193212" y="175260"/>
                    </a:cubicBezTo>
                    <a:cubicBezTo>
                      <a:pt x="175725" y="180099"/>
                      <a:pt x="157858" y="183442"/>
                      <a:pt x="139801" y="185261"/>
                    </a:cubicBezTo>
                    <a:lnTo>
                      <a:pt x="122694" y="154686"/>
                    </a:lnTo>
                    <a:cubicBezTo>
                      <a:pt x="127465" y="154562"/>
                      <a:pt x="132226" y="154181"/>
                      <a:pt x="136950" y="153543"/>
                    </a:cubicBezTo>
                    <a:cubicBezTo>
                      <a:pt x="143317" y="152781"/>
                      <a:pt x="150445" y="151638"/>
                      <a:pt x="158238" y="149923"/>
                    </a:cubicBezTo>
                    <a:cubicBezTo>
                      <a:pt x="166031" y="148209"/>
                      <a:pt x="174395" y="146113"/>
                      <a:pt x="183043" y="143542"/>
                    </a:cubicBezTo>
                    <a:cubicBezTo>
                      <a:pt x="191558" y="140970"/>
                      <a:pt x="199884" y="137789"/>
                      <a:pt x="207943" y="134017"/>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35"/>
                      <a:pt x="60881" y="122406"/>
                      <a:pt x="52271" y="120491"/>
                    </a:cubicBezTo>
                    <a:cubicBezTo>
                      <a:pt x="43717" y="118510"/>
                      <a:pt x="35487" y="115300"/>
                      <a:pt x="27846" y="110966"/>
                    </a:cubicBezTo>
                    <a:cubicBezTo>
                      <a:pt x="19511" y="106613"/>
                      <a:pt x="12288" y="100384"/>
                      <a:pt x="6748" y="92773"/>
                    </a:cubicBezTo>
                    <a:cubicBezTo>
                      <a:pt x="2613" y="87097"/>
                      <a:pt x="570" y="80163"/>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47" y="16993"/>
                      <a:pt x="75774" y="11621"/>
                      <a:pt x="90856" y="7906"/>
                    </a:cubicBezTo>
                    <a:cubicBezTo>
                      <a:pt x="105188" y="4239"/>
                      <a:pt x="119767" y="1591"/>
                      <a:pt x="134479" y="0"/>
                    </a:cubicBezTo>
                    <a:close/>
                    <a:moveTo>
                      <a:pt x="63295" y="83153"/>
                    </a:moveTo>
                    <a:cubicBezTo>
                      <a:pt x="69967" y="87001"/>
                      <a:pt x="77684" y="88640"/>
                      <a:pt x="85344" y="87821"/>
                    </a:cubicBezTo>
                    <a:cubicBezTo>
                      <a:pt x="95637" y="86696"/>
                      <a:pt x="105777" y="84430"/>
                      <a:pt x="115566" y="81058"/>
                    </a:cubicBezTo>
                    <a:lnTo>
                      <a:pt x="68047" y="53530"/>
                    </a:lnTo>
                    <a:cubicBezTo>
                      <a:pt x="50560" y="64961"/>
                      <a:pt x="48973" y="74838"/>
                      <a:pt x="63295" y="83153"/>
                    </a:cubicBezTo>
                    <a:close/>
                    <a:moveTo>
                      <a:pt x="230182" y="97060"/>
                    </a:moveTo>
                    <a:cubicBezTo>
                      <a:pt x="222902" y="93098"/>
                      <a:pt x="214529" y="91592"/>
                      <a:pt x="206327" y="92773"/>
                    </a:cubicBezTo>
                    <a:cubicBezTo>
                      <a:pt x="195075" y="94231"/>
                      <a:pt x="183974" y="96688"/>
                      <a:pt x="173159" y="100108"/>
                    </a:cubicBezTo>
                    <a:lnTo>
                      <a:pt x="220678" y="127445"/>
                    </a:lnTo>
                    <a:cubicBezTo>
                      <a:pt x="240636" y="115157"/>
                      <a:pt x="243867" y="104966"/>
                      <a:pt x="230182" y="9706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5" name="Google Shape;3154;p37">
              <a:extLst>
                <a:ext uri="{FF2B5EF4-FFF2-40B4-BE49-F238E27FC236}">
                  <a16:creationId xmlns:a16="http://schemas.microsoft.com/office/drawing/2014/main" xmlns="" id="{E3F962E2-E728-4C47-8CD7-86DC078E3C52}"/>
                </a:ext>
              </a:extLst>
            </p:cNvPr>
            <p:cNvGrpSpPr/>
            <p:nvPr/>
          </p:nvGrpSpPr>
          <p:grpSpPr>
            <a:xfrm>
              <a:off x="3818123" y="3752055"/>
              <a:ext cx="883852" cy="621125"/>
              <a:chOff x="5627748" y="4494180"/>
              <a:chExt cx="883852" cy="621125"/>
            </a:xfrm>
          </p:grpSpPr>
          <p:sp>
            <p:nvSpPr>
              <p:cNvPr id="864" name="Google Shape;3155;p37">
                <a:extLst>
                  <a:ext uri="{FF2B5EF4-FFF2-40B4-BE49-F238E27FC236}">
                    <a16:creationId xmlns:a16="http://schemas.microsoft.com/office/drawing/2014/main" xmlns="" id="{FA94C7B4-D9F7-4A86-AF2C-8921BEBF82ED}"/>
                  </a:ext>
                </a:extLst>
              </p:cNvPr>
              <p:cNvSpPr/>
              <p:nvPr/>
            </p:nvSpPr>
            <p:spPr>
              <a:xfrm>
                <a:off x="5627748" y="460381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5" name="Google Shape;3156;p37">
                <a:extLst>
                  <a:ext uri="{FF2B5EF4-FFF2-40B4-BE49-F238E27FC236}">
                    <a16:creationId xmlns:a16="http://schemas.microsoft.com/office/drawing/2014/main" xmlns="" id="{AD0D5BA3-7807-406F-960D-DBFA45354BC5}"/>
                  </a:ext>
                </a:extLst>
              </p:cNvPr>
              <p:cNvSpPr/>
              <p:nvPr/>
            </p:nvSpPr>
            <p:spPr>
              <a:xfrm>
                <a:off x="5627938" y="4746878"/>
                <a:ext cx="87244" cy="116586"/>
              </a:xfrm>
              <a:custGeom>
                <a:avLst/>
                <a:gdLst/>
                <a:ahLst/>
                <a:cxnLst/>
                <a:rect l="l" t="t" r="r" b="b"/>
                <a:pathLst>
                  <a:path w="87244" h="116586" extrusionOk="0">
                    <a:moveTo>
                      <a:pt x="0" y="116586"/>
                    </a:moveTo>
                    <a:lnTo>
                      <a:pt x="0" y="0"/>
                    </a:lnTo>
                    <a:lnTo>
                      <a:pt x="87245"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6" name="Google Shape;3157;p37">
                <a:extLst>
                  <a:ext uri="{FF2B5EF4-FFF2-40B4-BE49-F238E27FC236}">
                    <a16:creationId xmlns:a16="http://schemas.microsoft.com/office/drawing/2014/main" xmlns="" id="{5A8C8D65-7F0D-4DEE-B086-DCD2B045AEFF}"/>
                  </a:ext>
                </a:extLst>
              </p:cNvPr>
              <p:cNvSpPr/>
              <p:nvPr/>
            </p:nvSpPr>
            <p:spPr>
              <a:xfrm>
                <a:off x="6445074" y="4749926"/>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7" name="Google Shape;3158;p37">
                <a:extLst>
                  <a:ext uri="{FF2B5EF4-FFF2-40B4-BE49-F238E27FC236}">
                    <a16:creationId xmlns:a16="http://schemas.microsoft.com/office/drawing/2014/main" xmlns="" id="{DF21F958-FA2F-4662-8CDA-20F39CD5421A}"/>
                  </a:ext>
                </a:extLst>
              </p:cNvPr>
              <p:cNvSpPr/>
              <p:nvPr/>
            </p:nvSpPr>
            <p:spPr>
              <a:xfrm>
                <a:off x="5627748" y="449418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8" name="Google Shape;3159;p37">
                <a:extLst>
                  <a:ext uri="{FF2B5EF4-FFF2-40B4-BE49-F238E27FC236}">
                    <a16:creationId xmlns:a16="http://schemas.microsoft.com/office/drawing/2014/main" xmlns="" id="{ADB78F68-7FA1-4E4D-B794-63A13AA49D1E}"/>
                  </a:ext>
                </a:extLst>
              </p:cNvPr>
              <p:cNvSpPr/>
              <p:nvPr/>
            </p:nvSpPr>
            <p:spPr>
              <a:xfrm>
                <a:off x="5753825" y="4563879"/>
                <a:ext cx="632535" cy="366022"/>
              </a:xfrm>
              <a:custGeom>
                <a:avLst/>
                <a:gdLst/>
                <a:ahLst/>
                <a:cxnLst/>
                <a:rect l="l" t="t" r="r" b="b"/>
                <a:pathLst>
                  <a:path w="632535" h="366022" extrusionOk="0">
                    <a:moveTo>
                      <a:pt x="632040" y="194048"/>
                    </a:moveTo>
                    <a:cubicBezTo>
                      <a:pt x="627573" y="237101"/>
                      <a:pt x="596971" y="279773"/>
                      <a:pt x="539948" y="312444"/>
                    </a:cubicBezTo>
                    <a:cubicBezTo>
                      <a:pt x="416399" y="383882"/>
                      <a:pt x="216059" y="383882"/>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189" y="92131"/>
                      <a:pt x="636887" y="143566"/>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9" name="Google Shape;3160;p37">
                <a:extLst>
                  <a:ext uri="{FF2B5EF4-FFF2-40B4-BE49-F238E27FC236}">
                    <a16:creationId xmlns:a16="http://schemas.microsoft.com/office/drawing/2014/main" xmlns="" id="{3514C2BA-DECD-41D0-A4D9-A2744C135942}"/>
                  </a:ext>
                </a:extLst>
              </p:cNvPr>
              <p:cNvSpPr/>
              <p:nvPr/>
            </p:nvSpPr>
            <p:spPr>
              <a:xfrm>
                <a:off x="5754433" y="4585787"/>
                <a:ext cx="631431" cy="344114"/>
              </a:xfrm>
              <a:custGeom>
                <a:avLst/>
                <a:gdLst/>
                <a:ahLst/>
                <a:cxnLst/>
                <a:rect l="l" t="t" r="r" b="b"/>
                <a:pathLst>
                  <a:path w="631431" h="344114" extrusionOk="0">
                    <a:moveTo>
                      <a:pt x="631432" y="172140"/>
                    </a:moveTo>
                    <a:cubicBezTo>
                      <a:pt x="626965" y="215194"/>
                      <a:pt x="596363" y="257865"/>
                      <a:pt x="539340" y="290536"/>
                    </a:cubicBezTo>
                    <a:cubicBezTo>
                      <a:pt x="415791" y="361974"/>
                      <a:pt x="215451" y="361974"/>
                      <a:pt x="91902" y="290536"/>
                    </a:cubicBezTo>
                    <a:cubicBezTo>
                      <a:pt x="34879" y="257580"/>
                      <a:pt x="4372" y="215194"/>
                      <a:pt x="0" y="172140"/>
                    </a:cubicBezTo>
                    <a:cubicBezTo>
                      <a:pt x="4372" y="128992"/>
                      <a:pt x="34974" y="86415"/>
                      <a:pt x="91902" y="53649"/>
                    </a:cubicBezTo>
                    <a:cubicBezTo>
                      <a:pt x="215451" y="-17883"/>
                      <a:pt x="415791" y="-17883"/>
                      <a:pt x="539340" y="53649"/>
                    </a:cubicBezTo>
                    <a:cubicBezTo>
                      <a:pt x="595983" y="86606"/>
                      <a:pt x="626585" y="129088"/>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0" name="Google Shape;3161;p37">
                <a:extLst>
                  <a:ext uri="{FF2B5EF4-FFF2-40B4-BE49-F238E27FC236}">
                    <a16:creationId xmlns:a16="http://schemas.microsoft.com/office/drawing/2014/main" xmlns="" id="{EE3E41D6-1B50-4660-A0DF-1D5A74F35993}"/>
                  </a:ext>
                </a:extLst>
              </p:cNvPr>
              <p:cNvSpPr/>
              <p:nvPr/>
            </p:nvSpPr>
            <p:spPr>
              <a:xfrm>
                <a:off x="5915333" y="4668297"/>
                <a:ext cx="294899" cy="185261"/>
              </a:xfrm>
              <a:custGeom>
                <a:avLst/>
                <a:gdLst/>
                <a:ahLst/>
                <a:cxnLst/>
                <a:rect l="l" t="t" r="r" b="b"/>
                <a:pathLst>
                  <a:path w="294899" h="185261" extrusionOk="0">
                    <a:moveTo>
                      <a:pt x="149685" y="29718"/>
                    </a:moveTo>
                    <a:cubicBezTo>
                      <a:pt x="145807" y="29718"/>
                      <a:pt x="141929" y="30004"/>
                      <a:pt x="138090" y="30575"/>
                    </a:cubicBezTo>
                    <a:cubicBezTo>
                      <a:pt x="132958" y="31337"/>
                      <a:pt x="127066" y="32385"/>
                      <a:pt x="120603" y="33719"/>
                    </a:cubicBezTo>
                    <a:cubicBezTo>
                      <a:pt x="114140" y="35052"/>
                      <a:pt x="107488" y="36862"/>
                      <a:pt x="100550" y="38958"/>
                    </a:cubicBezTo>
                    <a:cubicBezTo>
                      <a:pt x="93821" y="41015"/>
                      <a:pt x="87245" y="43567"/>
                      <a:pt x="80877" y="46577"/>
                    </a:cubicBezTo>
                    <a:lnTo>
                      <a:pt x="131722" y="76010"/>
                    </a:lnTo>
                    <a:lnTo>
                      <a:pt x="140751" y="72771"/>
                    </a:lnTo>
                    <a:cubicBezTo>
                      <a:pt x="153771" y="68485"/>
                      <a:pt x="165936" y="64866"/>
                      <a:pt x="177341" y="61817"/>
                    </a:cubicBezTo>
                    <a:cubicBezTo>
                      <a:pt x="188099" y="58931"/>
                      <a:pt x="199114" y="57122"/>
                      <a:pt x="210224" y="56388"/>
                    </a:cubicBezTo>
                    <a:cubicBezTo>
                      <a:pt x="220374" y="55693"/>
                      <a:pt x="230571" y="56369"/>
                      <a:pt x="240541" y="58388"/>
                    </a:cubicBezTo>
                    <a:cubicBezTo>
                      <a:pt x="250586" y="60636"/>
                      <a:pt x="260204" y="64465"/>
                      <a:pt x="269052" y="69723"/>
                    </a:cubicBezTo>
                    <a:cubicBezTo>
                      <a:pt x="277853" y="74086"/>
                      <a:pt x="285380" y="80639"/>
                      <a:pt x="290911" y="88773"/>
                    </a:cubicBezTo>
                    <a:cubicBezTo>
                      <a:pt x="294665" y="94679"/>
                      <a:pt x="295834" y="101880"/>
                      <a:pt x="294142" y="108680"/>
                    </a:cubicBezTo>
                    <a:cubicBezTo>
                      <a:pt x="292032" y="116177"/>
                      <a:pt x="287927" y="122958"/>
                      <a:pt x="282262" y="128302"/>
                    </a:cubicBezTo>
                    <a:cubicBezTo>
                      <a:pt x="275287" y="135331"/>
                      <a:pt x="267503" y="141504"/>
                      <a:pt x="259073" y="146685"/>
                    </a:cubicBezTo>
                    <a:lnTo>
                      <a:pt x="291386" y="165735"/>
                    </a:lnTo>
                    <a:lnTo>
                      <a:pt x="273804" y="175927"/>
                    </a:lnTo>
                    <a:lnTo>
                      <a:pt x="241206" y="156877"/>
                    </a:lnTo>
                    <a:cubicBezTo>
                      <a:pt x="225696" y="164592"/>
                      <a:pt x="209454" y="170745"/>
                      <a:pt x="192737" y="175260"/>
                    </a:cubicBezTo>
                    <a:cubicBezTo>
                      <a:pt x="175212" y="180099"/>
                      <a:pt x="157316" y="183442"/>
                      <a:pt x="139230" y="185261"/>
                    </a:cubicBezTo>
                    <a:lnTo>
                      <a:pt x="122219" y="154686"/>
                    </a:lnTo>
                    <a:cubicBezTo>
                      <a:pt x="125355" y="154686"/>
                      <a:pt x="130107" y="154686"/>
                      <a:pt x="136474" y="153638"/>
                    </a:cubicBezTo>
                    <a:cubicBezTo>
                      <a:pt x="142842" y="152591"/>
                      <a:pt x="149875" y="151638"/>
                      <a:pt x="157763" y="149924"/>
                    </a:cubicBezTo>
                    <a:cubicBezTo>
                      <a:pt x="165651" y="148209"/>
                      <a:pt x="173824" y="146114"/>
                      <a:pt x="182568" y="143542"/>
                    </a:cubicBezTo>
                    <a:cubicBezTo>
                      <a:pt x="191074" y="141037"/>
                      <a:pt x="199370" y="137846"/>
                      <a:pt x="207373" y="134017"/>
                    </a:cubicBezTo>
                    <a:lnTo>
                      <a:pt x="156907" y="104966"/>
                    </a:lnTo>
                    <a:lnTo>
                      <a:pt x="150255" y="107252"/>
                    </a:lnTo>
                    <a:lnTo>
                      <a:pt x="143317" y="109442"/>
                    </a:lnTo>
                    <a:cubicBezTo>
                      <a:pt x="130677" y="113633"/>
                      <a:pt x="118987" y="116872"/>
                      <a:pt x="108438" y="118967"/>
                    </a:cubicBezTo>
                    <a:cubicBezTo>
                      <a:pt x="98640" y="121244"/>
                      <a:pt x="88651" y="122577"/>
                      <a:pt x="78596" y="122968"/>
                    </a:cubicBezTo>
                    <a:cubicBezTo>
                      <a:pt x="69748" y="123282"/>
                      <a:pt x="60900" y="122454"/>
                      <a:pt x="52271" y="120491"/>
                    </a:cubicBezTo>
                    <a:cubicBezTo>
                      <a:pt x="43746" y="118510"/>
                      <a:pt x="35554" y="115300"/>
                      <a:pt x="27941" y="110966"/>
                    </a:cubicBezTo>
                    <a:cubicBezTo>
                      <a:pt x="19635" y="106528"/>
                      <a:pt x="12402" y="100317"/>
                      <a:pt x="6748" y="92774"/>
                    </a:cubicBezTo>
                    <a:cubicBezTo>
                      <a:pt x="2689" y="87068"/>
                      <a:pt x="684" y="80153"/>
                      <a:pt x="1045" y="73152"/>
                    </a:cubicBezTo>
                    <a:cubicBezTo>
                      <a:pt x="1815" y="65865"/>
                      <a:pt x="4723" y="58969"/>
                      <a:pt x="9409" y="53340"/>
                    </a:cubicBezTo>
                    <a:cubicBezTo>
                      <a:pt x="15244" y="45977"/>
                      <a:pt x="22163" y="39557"/>
                      <a:pt x="29937" y="34290"/>
                    </a:cubicBezTo>
                    <a:lnTo>
                      <a:pt x="0" y="16955"/>
                    </a:lnTo>
                    <a:lnTo>
                      <a:pt x="17677" y="6763"/>
                    </a:lnTo>
                    <a:lnTo>
                      <a:pt x="47329" y="24003"/>
                    </a:lnTo>
                    <a:cubicBezTo>
                      <a:pt x="61242" y="17050"/>
                      <a:pt x="75869" y="11659"/>
                      <a:pt x="90951" y="7906"/>
                    </a:cubicBezTo>
                    <a:cubicBezTo>
                      <a:pt x="105283" y="4220"/>
                      <a:pt x="119862" y="1581"/>
                      <a:pt x="134574" y="0"/>
                    </a:cubicBezTo>
                    <a:close/>
                    <a:moveTo>
                      <a:pt x="63390" y="83058"/>
                    </a:moveTo>
                    <a:cubicBezTo>
                      <a:pt x="70071" y="86897"/>
                      <a:pt x="77779" y="88563"/>
                      <a:pt x="85439" y="87821"/>
                    </a:cubicBezTo>
                    <a:cubicBezTo>
                      <a:pt x="95722" y="86639"/>
                      <a:pt x="105853" y="84372"/>
                      <a:pt x="115661" y="81058"/>
                    </a:cubicBezTo>
                    <a:lnTo>
                      <a:pt x="68142" y="53435"/>
                    </a:lnTo>
                    <a:cubicBezTo>
                      <a:pt x="50655" y="64961"/>
                      <a:pt x="49039" y="75152"/>
                      <a:pt x="63390" y="83058"/>
                    </a:cubicBezTo>
                    <a:close/>
                    <a:moveTo>
                      <a:pt x="230182" y="96965"/>
                    </a:moveTo>
                    <a:cubicBezTo>
                      <a:pt x="222930" y="93021"/>
                      <a:pt x="214586" y="91545"/>
                      <a:pt x="206422" y="92774"/>
                    </a:cubicBezTo>
                    <a:cubicBezTo>
                      <a:pt x="195170" y="94193"/>
                      <a:pt x="184069" y="96622"/>
                      <a:pt x="173254" y="100013"/>
                    </a:cubicBezTo>
                    <a:lnTo>
                      <a:pt x="220773" y="127445"/>
                    </a:lnTo>
                    <a:cubicBezTo>
                      <a:pt x="240636" y="115062"/>
                      <a:pt x="243867" y="104966"/>
                      <a:pt x="230182" y="969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1" name="Google Shape;3162;p37">
                <a:extLst>
                  <a:ext uri="{FF2B5EF4-FFF2-40B4-BE49-F238E27FC236}">
                    <a16:creationId xmlns:a16="http://schemas.microsoft.com/office/drawing/2014/main" xmlns="" id="{9195184D-3167-488A-9F13-7B58807C7072}"/>
                  </a:ext>
                </a:extLst>
              </p:cNvPr>
              <p:cNvSpPr/>
              <p:nvPr/>
            </p:nvSpPr>
            <p:spPr>
              <a:xfrm>
                <a:off x="6037741" y="480574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2" name="Google Shape;3163;p37">
                <a:extLst>
                  <a:ext uri="{FF2B5EF4-FFF2-40B4-BE49-F238E27FC236}">
                    <a16:creationId xmlns:a16="http://schemas.microsoft.com/office/drawing/2014/main" xmlns="" id="{D3570E00-9401-48CC-8016-325429E00010}"/>
                  </a:ext>
                </a:extLst>
              </p:cNvPr>
              <p:cNvSpPr/>
              <p:nvPr/>
            </p:nvSpPr>
            <p:spPr>
              <a:xfrm>
                <a:off x="6164902" y="4816601"/>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3" name="Google Shape;3164;p37">
                <a:extLst>
                  <a:ext uri="{FF2B5EF4-FFF2-40B4-BE49-F238E27FC236}">
                    <a16:creationId xmlns:a16="http://schemas.microsoft.com/office/drawing/2014/main" xmlns="" id="{A7DADE7E-123A-448D-B391-F8A85FE70CFF}"/>
                  </a:ext>
                </a:extLst>
              </p:cNvPr>
              <p:cNvSpPr/>
              <p:nvPr/>
            </p:nvSpPr>
            <p:spPr>
              <a:xfrm>
                <a:off x="6178968" y="475335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4" name="Google Shape;3165;p37">
                <a:extLst>
                  <a:ext uri="{FF2B5EF4-FFF2-40B4-BE49-F238E27FC236}">
                    <a16:creationId xmlns:a16="http://schemas.microsoft.com/office/drawing/2014/main" xmlns="" id="{29D675FA-0379-409A-A04E-711E60225B0C}"/>
                  </a:ext>
                </a:extLst>
              </p:cNvPr>
              <p:cNvSpPr/>
              <p:nvPr/>
            </p:nvSpPr>
            <p:spPr>
              <a:xfrm>
                <a:off x="6080128" y="4759737"/>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527"/>
                      <a:pt x="16632" y="20860"/>
                    </a:cubicBezTo>
                    <a:cubicBezTo>
                      <a:pt x="15681"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5" name="Google Shape;3166;p37">
                <a:extLst>
                  <a:ext uri="{FF2B5EF4-FFF2-40B4-BE49-F238E27FC236}">
                    <a16:creationId xmlns:a16="http://schemas.microsoft.com/office/drawing/2014/main" xmlns="" id="{0B424D5C-58BA-42A0-857B-2FDBC7F1B86F}"/>
                  </a:ext>
                </a:extLst>
              </p:cNvPr>
              <p:cNvSpPr/>
              <p:nvPr/>
            </p:nvSpPr>
            <p:spPr>
              <a:xfrm>
                <a:off x="5983570" y="4704588"/>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6" y="18878"/>
                      <a:pt x="42796" y="14573"/>
                      <a:pt x="37065" y="11144"/>
                    </a:cubicBezTo>
                    <a:cubicBezTo>
                      <a:pt x="33453" y="10477"/>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6" name="Google Shape;3167;p37">
                <a:extLst>
                  <a:ext uri="{FF2B5EF4-FFF2-40B4-BE49-F238E27FC236}">
                    <a16:creationId xmlns:a16="http://schemas.microsoft.com/office/drawing/2014/main" xmlns="" id="{16542D95-6956-485D-AE96-88246EFCECBB}"/>
                  </a:ext>
                </a:extLst>
              </p:cNvPr>
              <p:cNvSpPr/>
              <p:nvPr/>
            </p:nvSpPr>
            <p:spPr>
              <a:xfrm>
                <a:off x="6037741" y="4673441"/>
                <a:ext cx="27275" cy="24574"/>
              </a:xfrm>
              <a:custGeom>
                <a:avLst/>
                <a:gdLst/>
                <a:ahLst/>
                <a:cxnLst/>
                <a:rect l="l" t="t" r="r" b="b"/>
                <a:pathLst>
                  <a:path w="27275" h="24574" extrusionOk="0">
                    <a:moveTo>
                      <a:pt x="27276" y="24575"/>
                    </a:moveTo>
                    <a:lnTo>
                      <a:pt x="27276" y="7334"/>
                    </a:lnTo>
                    <a:lnTo>
                      <a:pt x="4847" y="0"/>
                    </a:lnTo>
                    <a:lnTo>
                      <a:pt x="0" y="13526"/>
                    </a:lnTo>
                    <a:lnTo>
                      <a:pt x="1141" y="19717"/>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7" name="Google Shape;3168;p37">
                <a:extLst>
                  <a:ext uri="{FF2B5EF4-FFF2-40B4-BE49-F238E27FC236}">
                    <a16:creationId xmlns:a16="http://schemas.microsoft.com/office/drawing/2014/main" xmlns="" id="{FDFA56DD-37A4-476D-8B48-ADFC977B25CE}"/>
                  </a:ext>
                </a:extLst>
              </p:cNvPr>
              <p:cNvSpPr/>
              <p:nvPr/>
            </p:nvSpPr>
            <p:spPr>
              <a:xfrm>
                <a:off x="5915523" y="4668392"/>
                <a:ext cx="26135" cy="19526"/>
              </a:xfrm>
              <a:custGeom>
                <a:avLst/>
                <a:gdLst/>
                <a:ahLst/>
                <a:cxnLst/>
                <a:rect l="l" t="t" r="r" b="b"/>
                <a:pathLst>
                  <a:path w="26135" h="19526" extrusionOk="0">
                    <a:moveTo>
                      <a:pt x="0" y="17145"/>
                    </a:moveTo>
                    <a:lnTo>
                      <a:pt x="0" y="0"/>
                    </a:lnTo>
                    <a:lnTo>
                      <a:pt x="26135" y="2858"/>
                    </a:lnTo>
                    <a:lnTo>
                      <a:pt x="17677" y="19526"/>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8" name="Google Shape;3169;p37">
                <a:extLst>
                  <a:ext uri="{FF2B5EF4-FFF2-40B4-BE49-F238E27FC236}">
                    <a16:creationId xmlns:a16="http://schemas.microsoft.com/office/drawing/2014/main" xmlns="" id="{B86C8686-8F1A-43FD-A27F-9830075769D4}"/>
                  </a:ext>
                </a:extLst>
              </p:cNvPr>
              <p:cNvSpPr/>
              <p:nvPr/>
            </p:nvSpPr>
            <p:spPr>
              <a:xfrm>
                <a:off x="5916473" y="4725638"/>
                <a:ext cx="29936" cy="30289"/>
              </a:xfrm>
              <a:custGeom>
                <a:avLst/>
                <a:gdLst/>
                <a:ahLst/>
                <a:cxnLst/>
                <a:rect l="l" t="t" r="r" b="b"/>
                <a:pathLst>
                  <a:path w="29936" h="30289" extrusionOk="0">
                    <a:moveTo>
                      <a:pt x="0" y="17812"/>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9" name="Google Shape;3170;p37">
                <a:extLst>
                  <a:ext uri="{FF2B5EF4-FFF2-40B4-BE49-F238E27FC236}">
                    <a16:creationId xmlns:a16="http://schemas.microsoft.com/office/drawing/2014/main" xmlns="" id="{AF168741-7D4E-43B6-99DB-EB9EA73BB9BA}"/>
                  </a:ext>
                </a:extLst>
              </p:cNvPr>
              <p:cNvSpPr/>
              <p:nvPr/>
            </p:nvSpPr>
            <p:spPr>
              <a:xfrm>
                <a:off x="5915428" y="4651533"/>
                <a:ext cx="294626" cy="184784"/>
              </a:xfrm>
              <a:custGeom>
                <a:avLst/>
                <a:gdLst/>
                <a:ahLst/>
                <a:cxnLst/>
                <a:rect l="l" t="t" r="r" b="b"/>
                <a:pathLst>
                  <a:path w="294626" h="184784" extrusionOk="0">
                    <a:moveTo>
                      <a:pt x="149590" y="29242"/>
                    </a:moveTo>
                    <a:cubicBezTo>
                      <a:pt x="145702" y="29232"/>
                      <a:pt x="141825" y="29546"/>
                      <a:pt x="137995" y="30194"/>
                    </a:cubicBezTo>
                    <a:cubicBezTo>
                      <a:pt x="132863" y="30956"/>
                      <a:pt x="126971" y="32004"/>
                      <a:pt x="120508" y="33338"/>
                    </a:cubicBezTo>
                    <a:cubicBezTo>
                      <a:pt x="114045" y="34671"/>
                      <a:pt x="107393" y="36481"/>
                      <a:pt x="100455" y="38576"/>
                    </a:cubicBezTo>
                    <a:cubicBezTo>
                      <a:pt x="93660" y="40595"/>
                      <a:pt x="87017" y="43110"/>
                      <a:pt x="80592" y="46101"/>
                    </a:cubicBezTo>
                    <a:lnTo>
                      <a:pt x="131437" y="75533"/>
                    </a:lnTo>
                    <a:lnTo>
                      <a:pt x="140466" y="72295"/>
                    </a:lnTo>
                    <a:cubicBezTo>
                      <a:pt x="153486" y="68008"/>
                      <a:pt x="165651" y="64294"/>
                      <a:pt x="177056" y="61341"/>
                    </a:cubicBezTo>
                    <a:cubicBezTo>
                      <a:pt x="187804" y="58417"/>
                      <a:pt x="198819" y="56597"/>
                      <a:pt x="209939" y="55912"/>
                    </a:cubicBezTo>
                    <a:cubicBezTo>
                      <a:pt x="220089" y="55216"/>
                      <a:pt x="230286" y="55893"/>
                      <a:pt x="240256" y="57912"/>
                    </a:cubicBezTo>
                    <a:cubicBezTo>
                      <a:pt x="250311" y="60122"/>
                      <a:pt x="259938" y="63951"/>
                      <a:pt x="268767" y="69247"/>
                    </a:cubicBezTo>
                    <a:cubicBezTo>
                      <a:pt x="277568" y="73609"/>
                      <a:pt x="285095" y="80162"/>
                      <a:pt x="290626" y="88297"/>
                    </a:cubicBezTo>
                    <a:cubicBezTo>
                      <a:pt x="294399" y="94202"/>
                      <a:pt x="295568" y="101403"/>
                      <a:pt x="293857" y="108204"/>
                    </a:cubicBezTo>
                    <a:cubicBezTo>
                      <a:pt x="291719" y="115691"/>
                      <a:pt x="287613" y="122472"/>
                      <a:pt x="281977" y="127825"/>
                    </a:cubicBezTo>
                    <a:cubicBezTo>
                      <a:pt x="275002" y="134855"/>
                      <a:pt x="267218" y="141027"/>
                      <a:pt x="258788" y="146209"/>
                    </a:cubicBezTo>
                    <a:lnTo>
                      <a:pt x="291101" y="165259"/>
                    </a:lnTo>
                    <a:lnTo>
                      <a:pt x="273519" y="175450"/>
                    </a:lnTo>
                    <a:lnTo>
                      <a:pt x="240921" y="156400"/>
                    </a:lnTo>
                    <a:cubicBezTo>
                      <a:pt x="225392" y="164068"/>
                      <a:pt x="209159" y="170231"/>
                      <a:pt x="192452" y="174784"/>
                    </a:cubicBezTo>
                    <a:cubicBezTo>
                      <a:pt x="174927" y="179622"/>
                      <a:pt x="157031" y="182966"/>
                      <a:pt x="138945" y="184785"/>
                    </a:cubicBezTo>
                    <a:lnTo>
                      <a:pt x="121934" y="154210"/>
                    </a:lnTo>
                    <a:cubicBezTo>
                      <a:pt x="126704" y="154086"/>
                      <a:pt x="131466" y="153705"/>
                      <a:pt x="136189" y="153067"/>
                    </a:cubicBezTo>
                    <a:cubicBezTo>
                      <a:pt x="143346" y="152248"/>
                      <a:pt x="150454" y="151038"/>
                      <a:pt x="157478" y="149447"/>
                    </a:cubicBezTo>
                    <a:cubicBezTo>
                      <a:pt x="165271" y="147733"/>
                      <a:pt x="173539" y="145637"/>
                      <a:pt x="182283" y="143065"/>
                    </a:cubicBezTo>
                    <a:cubicBezTo>
                      <a:pt x="190779" y="140513"/>
                      <a:pt x="199066" y="137331"/>
                      <a:pt x="207087" y="133540"/>
                    </a:cubicBezTo>
                    <a:lnTo>
                      <a:pt x="156812" y="104584"/>
                    </a:lnTo>
                    <a:lnTo>
                      <a:pt x="150160" y="106871"/>
                    </a:lnTo>
                    <a:lnTo>
                      <a:pt x="143222" y="108966"/>
                    </a:lnTo>
                    <a:cubicBezTo>
                      <a:pt x="130582" y="113157"/>
                      <a:pt x="118892" y="116491"/>
                      <a:pt x="108343" y="118491"/>
                    </a:cubicBezTo>
                    <a:cubicBezTo>
                      <a:pt x="98545" y="120767"/>
                      <a:pt x="88556" y="122101"/>
                      <a:pt x="78501" y="122491"/>
                    </a:cubicBezTo>
                    <a:cubicBezTo>
                      <a:pt x="69710" y="122949"/>
                      <a:pt x="60891" y="122282"/>
                      <a:pt x="52271" y="120491"/>
                    </a:cubicBezTo>
                    <a:cubicBezTo>
                      <a:pt x="43736" y="118548"/>
                      <a:pt x="35535" y="115338"/>
                      <a:pt x="27941" y="110966"/>
                    </a:cubicBezTo>
                    <a:cubicBezTo>
                      <a:pt x="19597" y="106585"/>
                      <a:pt x="12355" y="100365"/>
                      <a:pt x="6748" y="92773"/>
                    </a:cubicBezTo>
                    <a:cubicBezTo>
                      <a:pt x="2671" y="87078"/>
                      <a:pt x="656" y="80153"/>
                      <a:pt x="1045" y="73152"/>
                    </a:cubicBezTo>
                    <a:cubicBezTo>
                      <a:pt x="1825" y="65865"/>
                      <a:pt x="4733" y="58979"/>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295" y="82391"/>
                    </a:moveTo>
                    <a:cubicBezTo>
                      <a:pt x="69976" y="86230"/>
                      <a:pt x="77684" y="87897"/>
                      <a:pt x="85344" y="87154"/>
                    </a:cubicBezTo>
                    <a:cubicBezTo>
                      <a:pt x="95637" y="85973"/>
                      <a:pt x="105768" y="83677"/>
                      <a:pt x="115566" y="80296"/>
                    </a:cubicBezTo>
                    <a:lnTo>
                      <a:pt x="68047" y="52769"/>
                    </a:lnTo>
                    <a:cubicBezTo>
                      <a:pt x="50560" y="64484"/>
                      <a:pt x="48944" y="74390"/>
                      <a:pt x="63295" y="82391"/>
                    </a:cubicBezTo>
                    <a:close/>
                    <a:moveTo>
                      <a:pt x="230087" y="96298"/>
                    </a:moveTo>
                    <a:cubicBezTo>
                      <a:pt x="222826" y="92364"/>
                      <a:pt x="214501" y="90859"/>
                      <a:pt x="206327" y="92012"/>
                    </a:cubicBezTo>
                    <a:cubicBezTo>
                      <a:pt x="195084" y="93516"/>
                      <a:pt x="183993" y="95974"/>
                      <a:pt x="173159" y="99346"/>
                    </a:cubicBezTo>
                    <a:lnTo>
                      <a:pt x="220678" y="126682"/>
                    </a:lnTo>
                    <a:cubicBezTo>
                      <a:pt x="240541" y="114681"/>
                      <a:pt x="243772" y="104489"/>
                      <a:pt x="230087" y="96583"/>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6" name="Google Shape;3171;p37">
              <a:extLst>
                <a:ext uri="{FF2B5EF4-FFF2-40B4-BE49-F238E27FC236}">
                  <a16:creationId xmlns:a16="http://schemas.microsoft.com/office/drawing/2014/main" xmlns="" id="{515BF5F3-B624-4989-8AD4-B6B03A6D42B7}"/>
                </a:ext>
              </a:extLst>
            </p:cNvPr>
            <p:cNvGrpSpPr/>
            <p:nvPr/>
          </p:nvGrpSpPr>
          <p:grpSpPr>
            <a:xfrm>
              <a:off x="2205711" y="4330032"/>
              <a:ext cx="883852" cy="621125"/>
              <a:chOff x="4015336" y="5072157"/>
              <a:chExt cx="883852" cy="621125"/>
            </a:xfrm>
          </p:grpSpPr>
          <p:sp>
            <p:nvSpPr>
              <p:cNvPr id="848" name="Google Shape;3172;p37">
                <a:extLst>
                  <a:ext uri="{FF2B5EF4-FFF2-40B4-BE49-F238E27FC236}">
                    <a16:creationId xmlns:a16="http://schemas.microsoft.com/office/drawing/2014/main" xmlns="" id="{31B3F50A-9639-4D71-B0E5-76CC5BD34192}"/>
                  </a:ext>
                </a:extLst>
              </p:cNvPr>
              <p:cNvSpPr/>
              <p:nvPr/>
            </p:nvSpPr>
            <p:spPr>
              <a:xfrm>
                <a:off x="4015336" y="518179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9" name="Google Shape;3173;p37">
                <a:extLst>
                  <a:ext uri="{FF2B5EF4-FFF2-40B4-BE49-F238E27FC236}">
                    <a16:creationId xmlns:a16="http://schemas.microsoft.com/office/drawing/2014/main" xmlns="" id="{8F87CB1C-8DC7-4428-A98D-55AF3437275C}"/>
                  </a:ext>
                </a:extLst>
              </p:cNvPr>
              <p:cNvSpPr/>
              <p:nvPr/>
            </p:nvSpPr>
            <p:spPr>
              <a:xfrm>
                <a:off x="4015526" y="532485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0" name="Google Shape;3174;p37">
                <a:extLst>
                  <a:ext uri="{FF2B5EF4-FFF2-40B4-BE49-F238E27FC236}">
                    <a16:creationId xmlns:a16="http://schemas.microsoft.com/office/drawing/2014/main" xmlns="" id="{4FB99422-FB27-496B-BA50-0734A7657FFA}"/>
                  </a:ext>
                </a:extLst>
              </p:cNvPr>
              <p:cNvSpPr/>
              <p:nvPr/>
            </p:nvSpPr>
            <p:spPr>
              <a:xfrm>
                <a:off x="4832661" y="5327903"/>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1" name="Google Shape;3175;p37">
                <a:extLst>
                  <a:ext uri="{FF2B5EF4-FFF2-40B4-BE49-F238E27FC236}">
                    <a16:creationId xmlns:a16="http://schemas.microsoft.com/office/drawing/2014/main" xmlns="" id="{0A6373A6-C2BE-4437-9C1D-40A66179FF82}"/>
                  </a:ext>
                </a:extLst>
              </p:cNvPr>
              <p:cNvSpPr/>
              <p:nvPr/>
            </p:nvSpPr>
            <p:spPr>
              <a:xfrm>
                <a:off x="4015336" y="507215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2" name="Google Shape;3176;p37">
                <a:extLst>
                  <a:ext uri="{FF2B5EF4-FFF2-40B4-BE49-F238E27FC236}">
                    <a16:creationId xmlns:a16="http://schemas.microsoft.com/office/drawing/2014/main" xmlns="" id="{24456A6B-C636-4FE8-A670-07F68BEE1DF5}"/>
                  </a:ext>
                </a:extLst>
              </p:cNvPr>
              <p:cNvSpPr/>
              <p:nvPr/>
            </p:nvSpPr>
            <p:spPr>
              <a:xfrm>
                <a:off x="4141033" y="5141785"/>
                <a:ext cx="632610" cy="366093"/>
              </a:xfrm>
              <a:custGeom>
                <a:avLst/>
                <a:gdLst/>
                <a:ahLst/>
                <a:cxnLst/>
                <a:rect l="l" t="t" r="r" b="b"/>
                <a:pathLst>
                  <a:path w="632610" h="366093" extrusionOk="0">
                    <a:moveTo>
                      <a:pt x="632040" y="194024"/>
                    </a:moveTo>
                    <a:cubicBezTo>
                      <a:pt x="627573" y="237173"/>
                      <a:pt x="596971" y="279749"/>
                      <a:pt x="539948" y="312515"/>
                    </a:cubicBezTo>
                    <a:cubicBezTo>
                      <a:pt x="416399" y="383953"/>
                      <a:pt x="216059" y="383953"/>
                      <a:pt x="92510" y="312515"/>
                    </a:cubicBezTo>
                    <a:cubicBezTo>
                      <a:pt x="35487" y="279559"/>
                      <a:pt x="4980" y="237173"/>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3" name="Google Shape;3177;p37">
                <a:extLst>
                  <a:ext uri="{FF2B5EF4-FFF2-40B4-BE49-F238E27FC236}">
                    <a16:creationId xmlns:a16="http://schemas.microsoft.com/office/drawing/2014/main" xmlns="" id="{2FBA677E-6FDF-47C0-A27C-305ED1C37094}"/>
                  </a:ext>
                </a:extLst>
              </p:cNvPr>
              <p:cNvSpPr/>
              <p:nvPr/>
            </p:nvSpPr>
            <p:spPr>
              <a:xfrm>
                <a:off x="4141641" y="5163692"/>
                <a:ext cx="631431" cy="344185"/>
              </a:xfrm>
              <a:custGeom>
                <a:avLst/>
                <a:gdLst/>
                <a:ahLst/>
                <a:cxnLst/>
                <a:rect l="l" t="t" r="r" b="b"/>
                <a:pathLst>
                  <a:path w="631431" h="344185" extrusionOk="0">
                    <a:moveTo>
                      <a:pt x="631432" y="172117"/>
                    </a:moveTo>
                    <a:cubicBezTo>
                      <a:pt x="626965" y="215265"/>
                      <a:pt x="596363" y="257842"/>
                      <a:pt x="539340" y="290608"/>
                    </a:cubicBezTo>
                    <a:cubicBezTo>
                      <a:pt x="415791" y="362045"/>
                      <a:pt x="215451" y="362045"/>
                      <a:pt x="91902" y="290608"/>
                    </a:cubicBezTo>
                    <a:cubicBezTo>
                      <a:pt x="34879" y="257651"/>
                      <a:pt x="4372" y="215265"/>
                      <a:pt x="0" y="172117"/>
                    </a:cubicBezTo>
                    <a:cubicBezTo>
                      <a:pt x="4372" y="129064"/>
                      <a:pt x="34974" y="86392"/>
                      <a:pt x="91902" y="53721"/>
                    </a:cubicBezTo>
                    <a:cubicBezTo>
                      <a:pt x="215451" y="-17907"/>
                      <a:pt x="415791" y="-17907"/>
                      <a:pt x="539340" y="53721"/>
                    </a:cubicBezTo>
                    <a:cubicBezTo>
                      <a:pt x="596363" y="86678"/>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4" name="Google Shape;3178;p37">
                <a:extLst>
                  <a:ext uri="{FF2B5EF4-FFF2-40B4-BE49-F238E27FC236}">
                    <a16:creationId xmlns:a16="http://schemas.microsoft.com/office/drawing/2014/main" xmlns="" id="{DB9DB8B4-5D27-4E8C-9B98-8AA7FC6534E4}"/>
                  </a:ext>
                </a:extLst>
              </p:cNvPr>
              <p:cNvSpPr/>
              <p:nvPr/>
            </p:nvSpPr>
            <p:spPr>
              <a:xfrm>
                <a:off x="4303110" y="5245703"/>
                <a:ext cx="294907" cy="185737"/>
              </a:xfrm>
              <a:custGeom>
                <a:avLst/>
                <a:gdLst/>
                <a:ahLst/>
                <a:cxnLst/>
                <a:rect l="l" t="t" r="r" b="b"/>
                <a:pathLst>
                  <a:path w="294907" h="185737" extrusionOk="0">
                    <a:moveTo>
                      <a:pt x="149495" y="30194"/>
                    </a:moveTo>
                    <a:cubicBezTo>
                      <a:pt x="145610" y="30184"/>
                      <a:pt x="141732" y="30509"/>
                      <a:pt x="137900" y="31147"/>
                    </a:cubicBezTo>
                    <a:cubicBezTo>
                      <a:pt x="132768" y="31909"/>
                      <a:pt x="126876" y="32956"/>
                      <a:pt x="120413" y="34290"/>
                    </a:cubicBezTo>
                    <a:cubicBezTo>
                      <a:pt x="113950" y="35623"/>
                      <a:pt x="107298" y="37433"/>
                      <a:pt x="100360" y="39529"/>
                    </a:cubicBezTo>
                    <a:cubicBezTo>
                      <a:pt x="93565" y="41548"/>
                      <a:pt x="86926" y="44062"/>
                      <a:pt x="80497" y="47054"/>
                    </a:cubicBezTo>
                    <a:lnTo>
                      <a:pt x="131342" y="76486"/>
                    </a:lnTo>
                    <a:lnTo>
                      <a:pt x="140846" y="73247"/>
                    </a:lnTo>
                    <a:cubicBezTo>
                      <a:pt x="153771" y="68961"/>
                      <a:pt x="165936" y="65246"/>
                      <a:pt x="177341" y="62293"/>
                    </a:cubicBezTo>
                    <a:cubicBezTo>
                      <a:pt x="188089" y="59369"/>
                      <a:pt x="199107" y="57550"/>
                      <a:pt x="210224" y="56864"/>
                    </a:cubicBezTo>
                    <a:cubicBezTo>
                      <a:pt x="220373" y="56169"/>
                      <a:pt x="230569" y="56845"/>
                      <a:pt x="240541" y="58864"/>
                    </a:cubicBezTo>
                    <a:cubicBezTo>
                      <a:pt x="250594" y="61074"/>
                      <a:pt x="260223" y="64894"/>
                      <a:pt x="269052" y="70199"/>
                    </a:cubicBezTo>
                    <a:cubicBezTo>
                      <a:pt x="277853" y="74600"/>
                      <a:pt x="285403" y="81153"/>
                      <a:pt x="291006" y="89249"/>
                    </a:cubicBezTo>
                    <a:cubicBezTo>
                      <a:pt x="294700" y="95183"/>
                      <a:pt x="295831" y="102365"/>
                      <a:pt x="294142" y="109156"/>
                    </a:cubicBezTo>
                    <a:cubicBezTo>
                      <a:pt x="292005" y="116643"/>
                      <a:pt x="287902" y="123425"/>
                      <a:pt x="282263" y="128778"/>
                    </a:cubicBezTo>
                    <a:cubicBezTo>
                      <a:pt x="275290" y="135807"/>
                      <a:pt x="267506" y="141979"/>
                      <a:pt x="259073" y="147161"/>
                    </a:cubicBezTo>
                    <a:lnTo>
                      <a:pt x="291386" y="166211"/>
                    </a:lnTo>
                    <a:lnTo>
                      <a:pt x="273804" y="176403"/>
                    </a:lnTo>
                    <a:lnTo>
                      <a:pt x="241206" y="157353"/>
                    </a:lnTo>
                    <a:cubicBezTo>
                      <a:pt x="225675" y="165020"/>
                      <a:pt x="209444" y="171183"/>
                      <a:pt x="192737" y="175736"/>
                    </a:cubicBezTo>
                    <a:cubicBezTo>
                      <a:pt x="175214" y="180575"/>
                      <a:pt x="157315" y="183918"/>
                      <a:pt x="139230" y="185738"/>
                    </a:cubicBezTo>
                    <a:lnTo>
                      <a:pt x="122219" y="154972"/>
                    </a:lnTo>
                    <a:cubicBezTo>
                      <a:pt x="126988" y="154848"/>
                      <a:pt x="131746" y="154467"/>
                      <a:pt x="136474" y="153829"/>
                    </a:cubicBezTo>
                    <a:cubicBezTo>
                      <a:pt x="143631" y="153010"/>
                      <a:pt x="150737" y="151800"/>
                      <a:pt x="157763" y="150209"/>
                    </a:cubicBezTo>
                    <a:cubicBezTo>
                      <a:pt x="165556" y="148495"/>
                      <a:pt x="173824" y="146399"/>
                      <a:pt x="182568" y="143827"/>
                    </a:cubicBezTo>
                    <a:cubicBezTo>
                      <a:pt x="191061" y="141275"/>
                      <a:pt x="199352" y="138093"/>
                      <a:pt x="207373" y="134302"/>
                    </a:cubicBezTo>
                    <a:lnTo>
                      <a:pt x="156908" y="105061"/>
                    </a:lnTo>
                    <a:lnTo>
                      <a:pt x="150255" y="107347"/>
                    </a:lnTo>
                    <a:lnTo>
                      <a:pt x="143317" y="109442"/>
                    </a:lnTo>
                    <a:cubicBezTo>
                      <a:pt x="130677" y="113633"/>
                      <a:pt x="118987" y="116967"/>
                      <a:pt x="108438" y="118967"/>
                    </a:cubicBezTo>
                    <a:cubicBezTo>
                      <a:pt x="98639" y="121244"/>
                      <a:pt x="88648" y="122577"/>
                      <a:pt x="78596" y="122968"/>
                    </a:cubicBezTo>
                    <a:cubicBezTo>
                      <a:pt x="69751" y="123282"/>
                      <a:pt x="60903" y="122453"/>
                      <a:pt x="52271" y="120491"/>
                    </a:cubicBezTo>
                    <a:cubicBezTo>
                      <a:pt x="43734" y="118548"/>
                      <a:pt x="35533" y="115338"/>
                      <a:pt x="27941" y="110966"/>
                    </a:cubicBezTo>
                    <a:cubicBezTo>
                      <a:pt x="19598" y="106585"/>
                      <a:pt x="12352" y="100365"/>
                      <a:pt x="6748" y="92773"/>
                    </a:cubicBezTo>
                    <a:cubicBezTo>
                      <a:pt x="2672" y="87078"/>
                      <a:pt x="660" y="80153"/>
                      <a:pt x="1045" y="73152"/>
                    </a:cubicBezTo>
                    <a:cubicBezTo>
                      <a:pt x="1828" y="65865"/>
                      <a:pt x="4737" y="58979"/>
                      <a:pt x="9409" y="53340"/>
                    </a:cubicBezTo>
                    <a:cubicBezTo>
                      <a:pt x="15242" y="45977"/>
                      <a:pt x="22166" y="39557"/>
                      <a:pt x="29937" y="34290"/>
                    </a:cubicBezTo>
                    <a:lnTo>
                      <a:pt x="0" y="16954"/>
                    </a:lnTo>
                    <a:lnTo>
                      <a:pt x="17677" y="6763"/>
                    </a:lnTo>
                    <a:lnTo>
                      <a:pt x="47329" y="23908"/>
                    </a:lnTo>
                    <a:cubicBezTo>
                      <a:pt x="61259" y="17031"/>
                      <a:pt x="75883" y="11668"/>
                      <a:pt x="90951" y="7906"/>
                    </a:cubicBezTo>
                    <a:cubicBezTo>
                      <a:pt x="105285" y="4229"/>
                      <a:pt x="119863" y="1591"/>
                      <a:pt x="134574" y="0"/>
                    </a:cubicBezTo>
                    <a:close/>
                    <a:moveTo>
                      <a:pt x="63200" y="83629"/>
                    </a:moveTo>
                    <a:cubicBezTo>
                      <a:pt x="69880" y="87468"/>
                      <a:pt x="77584" y="89135"/>
                      <a:pt x="85249" y="88392"/>
                    </a:cubicBezTo>
                    <a:cubicBezTo>
                      <a:pt x="95542" y="87211"/>
                      <a:pt x="105675" y="84915"/>
                      <a:pt x="115471" y="81534"/>
                    </a:cubicBezTo>
                    <a:lnTo>
                      <a:pt x="67952" y="54007"/>
                    </a:lnTo>
                    <a:cubicBezTo>
                      <a:pt x="50465" y="65437"/>
                      <a:pt x="48945" y="75343"/>
                      <a:pt x="63200" y="83629"/>
                    </a:cubicBezTo>
                    <a:close/>
                    <a:moveTo>
                      <a:pt x="229992" y="97822"/>
                    </a:moveTo>
                    <a:cubicBezTo>
                      <a:pt x="222731" y="93888"/>
                      <a:pt x="214405" y="92383"/>
                      <a:pt x="206232" y="93535"/>
                    </a:cubicBezTo>
                    <a:cubicBezTo>
                      <a:pt x="194990" y="95040"/>
                      <a:pt x="183894" y="97498"/>
                      <a:pt x="173064" y="100870"/>
                    </a:cubicBezTo>
                    <a:lnTo>
                      <a:pt x="220583" y="128206"/>
                    </a:lnTo>
                    <a:cubicBezTo>
                      <a:pt x="240446" y="115633"/>
                      <a:pt x="243677" y="105442"/>
                      <a:pt x="229992" y="9782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5" name="Google Shape;3179;p37">
                <a:extLst>
                  <a:ext uri="{FF2B5EF4-FFF2-40B4-BE49-F238E27FC236}">
                    <a16:creationId xmlns:a16="http://schemas.microsoft.com/office/drawing/2014/main" xmlns="" id="{84C38B1E-6EC3-406C-A2B8-75F7BF7E2934}"/>
                  </a:ext>
                </a:extLst>
              </p:cNvPr>
              <p:cNvSpPr/>
              <p:nvPr/>
            </p:nvSpPr>
            <p:spPr>
              <a:xfrm>
                <a:off x="4425329" y="5383530"/>
                <a:ext cx="19007" cy="25431"/>
              </a:xfrm>
              <a:custGeom>
                <a:avLst/>
                <a:gdLst/>
                <a:ahLst/>
                <a:cxnLst/>
                <a:rect l="l" t="t" r="r" b="b"/>
                <a:pathLst>
                  <a:path w="19007" h="25431" extrusionOk="0">
                    <a:moveTo>
                      <a:pt x="0" y="17145"/>
                    </a:moveTo>
                    <a:cubicBezTo>
                      <a:pt x="0" y="15907"/>
                      <a:pt x="0" y="0"/>
                      <a:pt x="0" y="0"/>
                    </a:cubicBezTo>
                    <a:lnTo>
                      <a:pt x="19008" y="12478"/>
                    </a:lnTo>
                    <a:lnTo>
                      <a:pt x="10549"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6" name="Google Shape;3180;p37">
                <a:extLst>
                  <a:ext uri="{FF2B5EF4-FFF2-40B4-BE49-F238E27FC236}">
                    <a16:creationId xmlns:a16="http://schemas.microsoft.com/office/drawing/2014/main" xmlns="" id="{DAD2A8AB-FCFB-484F-97EE-87C1B3119692}"/>
                  </a:ext>
                </a:extLst>
              </p:cNvPr>
              <p:cNvSpPr/>
              <p:nvPr/>
            </p:nvSpPr>
            <p:spPr>
              <a:xfrm>
                <a:off x="4552490" y="5394578"/>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7" name="Google Shape;3181;p37">
                <a:extLst>
                  <a:ext uri="{FF2B5EF4-FFF2-40B4-BE49-F238E27FC236}">
                    <a16:creationId xmlns:a16="http://schemas.microsoft.com/office/drawing/2014/main" xmlns="" id="{34E45FE6-EEA6-4A78-A1B6-636B0594EDDC}"/>
                  </a:ext>
                </a:extLst>
              </p:cNvPr>
              <p:cNvSpPr/>
              <p:nvPr/>
            </p:nvSpPr>
            <p:spPr>
              <a:xfrm>
                <a:off x="4566555" y="533133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8" name="Google Shape;3182;p37">
                <a:extLst>
                  <a:ext uri="{FF2B5EF4-FFF2-40B4-BE49-F238E27FC236}">
                    <a16:creationId xmlns:a16="http://schemas.microsoft.com/office/drawing/2014/main" xmlns="" id="{0AC90EDE-0957-44CD-8E3C-F4211B9A98BD}"/>
                  </a:ext>
                </a:extLst>
              </p:cNvPr>
              <p:cNvSpPr/>
              <p:nvPr/>
            </p:nvSpPr>
            <p:spPr>
              <a:xfrm>
                <a:off x="4467716" y="5337714"/>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764"/>
                    </a:cubicBezTo>
                    <a:cubicBezTo>
                      <a:pt x="15681" y="20002"/>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9" name="Google Shape;3183;p37">
                <a:extLst>
                  <a:ext uri="{FF2B5EF4-FFF2-40B4-BE49-F238E27FC236}">
                    <a16:creationId xmlns:a16="http://schemas.microsoft.com/office/drawing/2014/main" xmlns="" id="{1BD853AC-D3BE-4229-832E-B234C5AE4D75}"/>
                  </a:ext>
                </a:extLst>
              </p:cNvPr>
              <p:cNvSpPr/>
              <p:nvPr/>
            </p:nvSpPr>
            <p:spPr>
              <a:xfrm>
                <a:off x="4371062" y="5282565"/>
                <a:ext cx="59018" cy="38957"/>
              </a:xfrm>
              <a:custGeom>
                <a:avLst/>
                <a:gdLst/>
                <a:ahLst/>
                <a:cxnLst/>
                <a:rect l="l" t="t" r="r" b="b"/>
                <a:pathLst>
                  <a:path w="59018" h="38957" extrusionOk="0">
                    <a:moveTo>
                      <a:pt x="0" y="11144"/>
                    </a:moveTo>
                    <a:lnTo>
                      <a:pt x="48945" y="38957"/>
                    </a:lnTo>
                    <a:lnTo>
                      <a:pt x="59019" y="31623"/>
                    </a:lnTo>
                    <a:cubicBezTo>
                      <a:pt x="59019" y="31623"/>
                      <a:pt x="52841" y="24574"/>
                      <a:pt x="52366" y="23908"/>
                    </a:cubicBezTo>
                    <a:cubicBezTo>
                      <a:pt x="47978" y="18898"/>
                      <a:pt x="42850"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0" name="Google Shape;3184;p37">
                <a:extLst>
                  <a:ext uri="{FF2B5EF4-FFF2-40B4-BE49-F238E27FC236}">
                    <a16:creationId xmlns:a16="http://schemas.microsoft.com/office/drawing/2014/main" xmlns="" id="{906DDF28-F142-48A9-959A-0B1D501DC924}"/>
                  </a:ext>
                </a:extLst>
              </p:cNvPr>
              <p:cNvSpPr/>
              <p:nvPr/>
            </p:nvSpPr>
            <p:spPr>
              <a:xfrm>
                <a:off x="4425329" y="5251418"/>
                <a:ext cx="27275" cy="24479"/>
              </a:xfrm>
              <a:custGeom>
                <a:avLst/>
                <a:gdLst/>
                <a:ahLst/>
                <a:cxnLst/>
                <a:rect l="l" t="t" r="r" b="b"/>
                <a:pathLst>
                  <a:path w="27275" h="24479" extrusionOk="0">
                    <a:moveTo>
                      <a:pt x="27276" y="24479"/>
                    </a:moveTo>
                    <a:lnTo>
                      <a:pt x="27276" y="7334"/>
                    </a:lnTo>
                    <a:lnTo>
                      <a:pt x="4847" y="0"/>
                    </a:lnTo>
                    <a:lnTo>
                      <a:pt x="0" y="13526"/>
                    </a:lnTo>
                    <a:lnTo>
                      <a:pt x="1140" y="19622"/>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1" name="Google Shape;3185;p37">
                <a:extLst>
                  <a:ext uri="{FF2B5EF4-FFF2-40B4-BE49-F238E27FC236}">
                    <a16:creationId xmlns:a16="http://schemas.microsoft.com/office/drawing/2014/main" xmlns="" id="{11C2685E-7A8E-4F7F-A647-1D35BD8E1053}"/>
                  </a:ext>
                </a:extLst>
              </p:cNvPr>
              <p:cNvSpPr/>
              <p:nvPr/>
            </p:nvSpPr>
            <p:spPr>
              <a:xfrm>
                <a:off x="4303110" y="5246369"/>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2" name="Google Shape;3186;p37">
                <a:extLst>
                  <a:ext uri="{FF2B5EF4-FFF2-40B4-BE49-F238E27FC236}">
                    <a16:creationId xmlns:a16="http://schemas.microsoft.com/office/drawing/2014/main" xmlns="" id="{3EF67B26-824B-495B-8BA3-D07670B7BD31}"/>
                  </a:ext>
                </a:extLst>
              </p:cNvPr>
              <p:cNvSpPr/>
              <p:nvPr/>
            </p:nvSpPr>
            <p:spPr>
              <a:xfrm>
                <a:off x="4304536" y="5303900"/>
                <a:ext cx="29461" cy="30099"/>
              </a:xfrm>
              <a:custGeom>
                <a:avLst/>
                <a:gdLst/>
                <a:ahLst/>
                <a:cxnLst/>
                <a:rect l="l" t="t" r="r" b="b"/>
                <a:pathLst>
                  <a:path w="29461" h="30099" extrusionOk="0">
                    <a:moveTo>
                      <a:pt x="0" y="17907"/>
                    </a:moveTo>
                    <a:lnTo>
                      <a:pt x="0" y="0"/>
                    </a:lnTo>
                    <a:lnTo>
                      <a:pt x="29462" y="0"/>
                    </a:lnTo>
                    <a:lnTo>
                      <a:pt x="22144" y="16002"/>
                    </a:lnTo>
                    <a:lnTo>
                      <a:pt x="9504" y="3009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3" name="Google Shape;3187;p37">
                <a:extLst>
                  <a:ext uri="{FF2B5EF4-FFF2-40B4-BE49-F238E27FC236}">
                    <a16:creationId xmlns:a16="http://schemas.microsoft.com/office/drawing/2014/main" xmlns="" id="{E2BB3CC7-C1B2-4463-BF0F-711C8B1B887E}"/>
                  </a:ext>
                </a:extLst>
              </p:cNvPr>
              <p:cNvSpPr/>
              <p:nvPr/>
            </p:nvSpPr>
            <p:spPr>
              <a:xfrm>
                <a:off x="4303110" y="5229225"/>
                <a:ext cx="294907" cy="185356"/>
              </a:xfrm>
              <a:custGeom>
                <a:avLst/>
                <a:gdLst/>
                <a:ahLst/>
                <a:cxnLst/>
                <a:rect l="l" t="t" r="r" b="b"/>
                <a:pathLst>
                  <a:path w="294907" h="185356" extrusionOk="0">
                    <a:moveTo>
                      <a:pt x="149495" y="29528"/>
                    </a:moveTo>
                    <a:cubicBezTo>
                      <a:pt x="145610" y="29518"/>
                      <a:pt x="141732" y="29842"/>
                      <a:pt x="137900" y="30480"/>
                    </a:cubicBezTo>
                    <a:cubicBezTo>
                      <a:pt x="132768" y="31242"/>
                      <a:pt x="126876" y="32290"/>
                      <a:pt x="120413" y="33623"/>
                    </a:cubicBezTo>
                    <a:cubicBezTo>
                      <a:pt x="113950" y="34957"/>
                      <a:pt x="107298" y="36671"/>
                      <a:pt x="100360" y="38767"/>
                    </a:cubicBezTo>
                    <a:cubicBezTo>
                      <a:pt x="93563" y="40815"/>
                      <a:pt x="86924" y="43367"/>
                      <a:pt x="80497" y="46387"/>
                    </a:cubicBezTo>
                    <a:lnTo>
                      <a:pt x="131342" y="76200"/>
                    </a:lnTo>
                    <a:lnTo>
                      <a:pt x="140846" y="73057"/>
                    </a:lnTo>
                    <a:cubicBezTo>
                      <a:pt x="153771" y="68675"/>
                      <a:pt x="165936" y="65056"/>
                      <a:pt x="177341" y="62008"/>
                    </a:cubicBezTo>
                    <a:cubicBezTo>
                      <a:pt x="188108" y="59169"/>
                      <a:pt x="199118" y="57350"/>
                      <a:pt x="210224" y="56579"/>
                    </a:cubicBezTo>
                    <a:cubicBezTo>
                      <a:pt x="220378" y="55969"/>
                      <a:pt x="230568" y="56674"/>
                      <a:pt x="240541" y="58674"/>
                    </a:cubicBezTo>
                    <a:cubicBezTo>
                      <a:pt x="250578" y="60884"/>
                      <a:pt x="260200" y="64684"/>
                      <a:pt x="269052" y="69913"/>
                    </a:cubicBezTo>
                    <a:cubicBezTo>
                      <a:pt x="277850" y="74314"/>
                      <a:pt x="285401" y="80867"/>
                      <a:pt x="291006" y="88963"/>
                    </a:cubicBezTo>
                    <a:cubicBezTo>
                      <a:pt x="294700" y="94898"/>
                      <a:pt x="295831" y="102080"/>
                      <a:pt x="294142" y="108871"/>
                    </a:cubicBezTo>
                    <a:cubicBezTo>
                      <a:pt x="291984" y="116348"/>
                      <a:pt x="287884" y="123120"/>
                      <a:pt x="282263" y="128492"/>
                    </a:cubicBezTo>
                    <a:cubicBezTo>
                      <a:pt x="275312" y="135522"/>
                      <a:pt x="267523" y="141665"/>
                      <a:pt x="259073" y="146780"/>
                    </a:cubicBezTo>
                    <a:lnTo>
                      <a:pt x="291386" y="165830"/>
                    </a:lnTo>
                    <a:lnTo>
                      <a:pt x="273804" y="176022"/>
                    </a:lnTo>
                    <a:lnTo>
                      <a:pt x="241206" y="156972"/>
                    </a:lnTo>
                    <a:cubicBezTo>
                      <a:pt x="225671" y="164611"/>
                      <a:pt x="209441" y="170736"/>
                      <a:pt x="192737" y="175260"/>
                    </a:cubicBezTo>
                    <a:cubicBezTo>
                      <a:pt x="175227" y="180175"/>
                      <a:pt x="157324" y="183556"/>
                      <a:pt x="139230" y="185356"/>
                    </a:cubicBezTo>
                    <a:lnTo>
                      <a:pt x="122219" y="154781"/>
                    </a:lnTo>
                    <a:cubicBezTo>
                      <a:pt x="126988" y="154657"/>
                      <a:pt x="131746" y="154276"/>
                      <a:pt x="136474" y="153638"/>
                    </a:cubicBezTo>
                    <a:cubicBezTo>
                      <a:pt x="142842" y="152876"/>
                      <a:pt x="149875" y="151733"/>
                      <a:pt x="157763" y="150019"/>
                    </a:cubicBezTo>
                    <a:cubicBezTo>
                      <a:pt x="165651" y="148304"/>
                      <a:pt x="173824" y="146113"/>
                      <a:pt x="182568" y="143637"/>
                    </a:cubicBezTo>
                    <a:cubicBezTo>
                      <a:pt x="191076" y="141122"/>
                      <a:pt x="199369" y="137941"/>
                      <a:pt x="207373" y="134112"/>
                    </a:cubicBezTo>
                    <a:lnTo>
                      <a:pt x="156908" y="104775"/>
                    </a:lnTo>
                    <a:lnTo>
                      <a:pt x="150255" y="107061"/>
                    </a:lnTo>
                    <a:lnTo>
                      <a:pt x="143317" y="109156"/>
                    </a:lnTo>
                    <a:cubicBezTo>
                      <a:pt x="130677" y="113347"/>
                      <a:pt x="118987" y="116586"/>
                      <a:pt x="108438" y="118681"/>
                    </a:cubicBezTo>
                    <a:cubicBezTo>
                      <a:pt x="98639" y="120958"/>
                      <a:pt x="88648" y="122291"/>
                      <a:pt x="78596" y="122682"/>
                    </a:cubicBezTo>
                    <a:cubicBezTo>
                      <a:pt x="69756" y="123025"/>
                      <a:pt x="60908" y="122225"/>
                      <a:pt x="52271" y="120301"/>
                    </a:cubicBezTo>
                    <a:cubicBezTo>
                      <a:pt x="43746" y="118310"/>
                      <a:pt x="35552" y="115110"/>
                      <a:pt x="27941" y="110776"/>
                    </a:cubicBezTo>
                    <a:cubicBezTo>
                      <a:pt x="19598" y="106394"/>
                      <a:pt x="12352" y="100174"/>
                      <a:pt x="6748" y="92583"/>
                    </a:cubicBezTo>
                    <a:cubicBezTo>
                      <a:pt x="2686" y="86878"/>
                      <a:pt x="675" y="79962"/>
                      <a:pt x="1045" y="72962"/>
                    </a:cubicBezTo>
                    <a:cubicBezTo>
                      <a:pt x="1811" y="65675"/>
                      <a:pt x="4722" y="58779"/>
                      <a:pt x="9409" y="53149"/>
                    </a:cubicBezTo>
                    <a:cubicBezTo>
                      <a:pt x="15242" y="45787"/>
                      <a:pt x="22166" y="39367"/>
                      <a:pt x="29937" y="34099"/>
                    </a:cubicBezTo>
                    <a:lnTo>
                      <a:pt x="0" y="16764"/>
                    </a:lnTo>
                    <a:lnTo>
                      <a:pt x="17677" y="6572"/>
                    </a:lnTo>
                    <a:lnTo>
                      <a:pt x="47329" y="23717"/>
                    </a:lnTo>
                    <a:cubicBezTo>
                      <a:pt x="61238" y="16764"/>
                      <a:pt x="75867" y="11373"/>
                      <a:pt x="90951" y="7620"/>
                    </a:cubicBezTo>
                    <a:cubicBezTo>
                      <a:pt x="105280" y="4134"/>
                      <a:pt x="119820" y="1591"/>
                      <a:pt x="134479" y="0"/>
                    </a:cubicBezTo>
                    <a:close/>
                    <a:moveTo>
                      <a:pt x="63200" y="82868"/>
                    </a:moveTo>
                    <a:cubicBezTo>
                      <a:pt x="69863" y="86744"/>
                      <a:pt x="77582" y="88420"/>
                      <a:pt x="85249" y="87630"/>
                    </a:cubicBezTo>
                    <a:cubicBezTo>
                      <a:pt x="95532" y="86449"/>
                      <a:pt x="105662" y="84182"/>
                      <a:pt x="115471" y="80867"/>
                    </a:cubicBezTo>
                    <a:lnTo>
                      <a:pt x="67952" y="53340"/>
                    </a:lnTo>
                    <a:cubicBezTo>
                      <a:pt x="50465" y="64770"/>
                      <a:pt x="48945" y="74676"/>
                      <a:pt x="63200" y="82868"/>
                    </a:cubicBezTo>
                    <a:close/>
                    <a:moveTo>
                      <a:pt x="229992" y="96869"/>
                    </a:moveTo>
                    <a:cubicBezTo>
                      <a:pt x="222761" y="92850"/>
                      <a:pt x="214407" y="91345"/>
                      <a:pt x="206232" y="92583"/>
                    </a:cubicBezTo>
                    <a:cubicBezTo>
                      <a:pt x="194982" y="94040"/>
                      <a:pt x="183883" y="96498"/>
                      <a:pt x="173064" y="99917"/>
                    </a:cubicBezTo>
                    <a:lnTo>
                      <a:pt x="220583" y="127254"/>
                    </a:lnTo>
                    <a:cubicBezTo>
                      <a:pt x="240541" y="114871"/>
                      <a:pt x="243677" y="104747"/>
                      <a:pt x="229992" y="9686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7" name="Google Shape;3188;p37">
              <a:extLst>
                <a:ext uri="{FF2B5EF4-FFF2-40B4-BE49-F238E27FC236}">
                  <a16:creationId xmlns:a16="http://schemas.microsoft.com/office/drawing/2014/main" xmlns="" id="{2B766F24-6F60-4A5C-826B-8A45BE0C190B}"/>
                </a:ext>
              </a:extLst>
            </p:cNvPr>
            <p:cNvGrpSpPr/>
            <p:nvPr/>
          </p:nvGrpSpPr>
          <p:grpSpPr>
            <a:xfrm>
              <a:off x="5533746" y="4396707"/>
              <a:ext cx="883852" cy="621030"/>
              <a:chOff x="7343371" y="5138832"/>
              <a:chExt cx="883852" cy="621030"/>
            </a:xfrm>
          </p:grpSpPr>
          <p:sp>
            <p:nvSpPr>
              <p:cNvPr id="832" name="Google Shape;3189;p37">
                <a:extLst>
                  <a:ext uri="{FF2B5EF4-FFF2-40B4-BE49-F238E27FC236}">
                    <a16:creationId xmlns:a16="http://schemas.microsoft.com/office/drawing/2014/main" xmlns="" id="{324D532E-004B-4ADC-8EB2-1B06608E4480}"/>
                  </a:ext>
                </a:extLst>
              </p:cNvPr>
              <p:cNvSpPr/>
              <p:nvPr/>
            </p:nvSpPr>
            <p:spPr>
              <a:xfrm>
                <a:off x="7343371" y="524837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3" name="Google Shape;3190;p37">
                <a:extLst>
                  <a:ext uri="{FF2B5EF4-FFF2-40B4-BE49-F238E27FC236}">
                    <a16:creationId xmlns:a16="http://schemas.microsoft.com/office/drawing/2014/main" xmlns="" id="{73667486-EB00-4E27-9EE0-C32D168DA222}"/>
                  </a:ext>
                </a:extLst>
              </p:cNvPr>
              <p:cNvSpPr/>
              <p:nvPr/>
            </p:nvSpPr>
            <p:spPr>
              <a:xfrm>
                <a:off x="7343561" y="539153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4" name="Google Shape;3191;p37">
                <a:extLst>
                  <a:ext uri="{FF2B5EF4-FFF2-40B4-BE49-F238E27FC236}">
                    <a16:creationId xmlns:a16="http://schemas.microsoft.com/office/drawing/2014/main" xmlns="" id="{1A84B2B7-179A-440E-AD61-2BCD26E186BF}"/>
                  </a:ext>
                </a:extLst>
              </p:cNvPr>
              <p:cNvSpPr/>
              <p:nvPr/>
            </p:nvSpPr>
            <p:spPr>
              <a:xfrm>
                <a:off x="8160792" y="5394578"/>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5" name="Google Shape;3192;p37">
                <a:extLst>
                  <a:ext uri="{FF2B5EF4-FFF2-40B4-BE49-F238E27FC236}">
                    <a16:creationId xmlns:a16="http://schemas.microsoft.com/office/drawing/2014/main" xmlns="" id="{A288967E-F20F-4661-9FC2-D92C86446A7D}"/>
                  </a:ext>
                </a:extLst>
              </p:cNvPr>
              <p:cNvSpPr/>
              <p:nvPr/>
            </p:nvSpPr>
            <p:spPr>
              <a:xfrm>
                <a:off x="7343371" y="5138832"/>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6" name="Google Shape;3193;p37">
                <a:extLst>
                  <a:ext uri="{FF2B5EF4-FFF2-40B4-BE49-F238E27FC236}">
                    <a16:creationId xmlns:a16="http://schemas.microsoft.com/office/drawing/2014/main" xmlns="" id="{2CF3B63F-BBCA-427B-A4E3-83730D6C506B}"/>
                  </a:ext>
                </a:extLst>
              </p:cNvPr>
              <p:cNvSpPr/>
              <p:nvPr/>
            </p:nvSpPr>
            <p:spPr>
              <a:xfrm>
                <a:off x="7469087" y="5208436"/>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7" name="Google Shape;3194;p37">
                <a:extLst>
                  <a:ext uri="{FF2B5EF4-FFF2-40B4-BE49-F238E27FC236}">
                    <a16:creationId xmlns:a16="http://schemas.microsoft.com/office/drawing/2014/main" xmlns="" id="{0337BB2C-C0D9-47DC-B5B1-5A41CA9AB570}"/>
                  </a:ext>
                </a:extLst>
              </p:cNvPr>
              <p:cNvSpPr/>
              <p:nvPr/>
            </p:nvSpPr>
            <p:spPr>
              <a:xfrm>
                <a:off x="7469677" y="5230344"/>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870" y="129088"/>
                      <a:pt x="631526"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8" name="Google Shape;3195;p37">
                <a:extLst>
                  <a:ext uri="{FF2B5EF4-FFF2-40B4-BE49-F238E27FC236}">
                    <a16:creationId xmlns:a16="http://schemas.microsoft.com/office/drawing/2014/main" xmlns="" id="{CAA325B3-61E7-494F-B851-775732ECFC54}"/>
                  </a:ext>
                </a:extLst>
              </p:cNvPr>
              <p:cNvSpPr/>
              <p:nvPr/>
            </p:nvSpPr>
            <p:spPr>
              <a:xfrm>
                <a:off x="7630861" y="5313140"/>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2"/>
                    </a:cubicBezTo>
                    <a:lnTo>
                      <a:pt x="131628" y="75629"/>
                    </a:lnTo>
                    <a:lnTo>
                      <a:pt x="141131" y="72485"/>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210"/>
                    </a:lnTo>
                    <a:cubicBezTo>
                      <a:pt x="127332" y="154086"/>
                      <a:pt x="132065" y="153705"/>
                      <a:pt x="136760" y="153067"/>
                    </a:cubicBezTo>
                    <a:cubicBezTo>
                      <a:pt x="143127" y="152305"/>
                      <a:pt x="150255" y="151162"/>
                      <a:pt x="158048" y="149447"/>
                    </a:cubicBezTo>
                    <a:cubicBezTo>
                      <a:pt x="165841" y="147733"/>
                      <a:pt x="174204" y="145542"/>
                      <a:pt x="182948" y="143065"/>
                    </a:cubicBezTo>
                    <a:cubicBezTo>
                      <a:pt x="191444" y="140522"/>
                      <a:pt x="199741" y="137341"/>
                      <a:pt x="207753" y="133540"/>
                    </a:cubicBezTo>
                    <a:lnTo>
                      <a:pt x="157193" y="104394"/>
                    </a:lnTo>
                    <a:lnTo>
                      <a:pt x="150635" y="106680"/>
                    </a:lnTo>
                    <a:lnTo>
                      <a:pt x="143697" y="108776"/>
                    </a:lnTo>
                    <a:cubicBezTo>
                      <a:pt x="130962" y="112967"/>
                      <a:pt x="119368" y="116205"/>
                      <a:pt x="108723" y="118301"/>
                    </a:cubicBezTo>
                    <a:cubicBezTo>
                      <a:pt x="98953" y="120577"/>
                      <a:pt x="88994" y="121911"/>
                      <a:pt x="78976" y="122301"/>
                    </a:cubicBezTo>
                    <a:cubicBezTo>
                      <a:pt x="70128" y="122663"/>
                      <a:pt x="61280" y="121825"/>
                      <a:pt x="52651" y="119825"/>
                    </a:cubicBezTo>
                    <a:cubicBezTo>
                      <a:pt x="44079" y="117891"/>
                      <a:pt x="35848" y="114671"/>
                      <a:pt x="28226" y="110300"/>
                    </a:cubicBezTo>
                    <a:cubicBezTo>
                      <a:pt x="19891" y="105947"/>
                      <a:pt x="12669" y="99717"/>
                      <a:pt x="7128" y="92107"/>
                    </a:cubicBezTo>
                    <a:cubicBezTo>
                      <a:pt x="3022" y="86420"/>
                      <a:pt x="1007" y="79486"/>
                      <a:pt x="1426" y="72485"/>
                    </a:cubicBezTo>
                    <a:cubicBezTo>
                      <a:pt x="2148" y="65189"/>
                      <a:pt x="5065" y="58274"/>
                      <a:pt x="9789" y="52673"/>
                    </a:cubicBezTo>
                    <a:cubicBezTo>
                      <a:pt x="15596" y="45291"/>
                      <a:pt x="22524" y="38862"/>
                      <a:pt x="30317" y="33623"/>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7060"/>
                    </a:moveTo>
                    <a:cubicBezTo>
                      <a:pt x="223101" y="93059"/>
                      <a:pt x="214719" y="91554"/>
                      <a:pt x="206517" y="92773"/>
                    </a:cubicBezTo>
                    <a:cubicBezTo>
                      <a:pt x="195265" y="94240"/>
                      <a:pt x="184174" y="96698"/>
                      <a:pt x="173349" y="100108"/>
                    </a:cubicBezTo>
                    <a:lnTo>
                      <a:pt x="220868" y="127445"/>
                    </a:lnTo>
                    <a:cubicBezTo>
                      <a:pt x="240892" y="114871"/>
                      <a:pt x="244057" y="104747"/>
                      <a:pt x="23037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9" name="Google Shape;3196;p37">
                <a:extLst>
                  <a:ext uri="{FF2B5EF4-FFF2-40B4-BE49-F238E27FC236}">
                    <a16:creationId xmlns:a16="http://schemas.microsoft.com/office/drawing/2014/main" xmlns="" id="{A7601C8B-0CF5-4121-BAD6-ECAE9D7CD12B}"/>
                  </a:ext>
                </a:extLst>
              </p:cNvPr>
              <p:cNvSpPr/>
              <p:nvPr/>
            </p:nvSpPr>
            <p:spPr>
              <a:xfrm>
                <a:off x="7753460" y="5450109"/>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0" name="Google Shape;3197;p37">
                <a:extLst>
                  <a:ext uri="{FF2B5EF4-FFF2-40B4-BE49-F238E27FC236}">
                    <a16:creationId xmlns:a16="http://schemas.microsoft.com/office/drawing/2014/main" xmlns="" id="{178E7393-05F8-43AC-A1C0-57B6DCC0376E}"/>
                  </a:ext>
                </a:extLst>
              </p:cNvPr>
              <p:cNvSpPr/>
              <p:nvPr/>
            </p:nvSpPr>
            <p:spPr>
              <a:xfrm>
                <a:off x="7880525" y="5461158"/>
                <a:ext cx="42101" cy="19811"/>
              </a:xfrm>
              <a:custGeom>
                <a:avLst/>
                <a:gdLst/>
                <a:ahLst/>
                <a:cxnLst/>
                <a:rect l="l" t="t" r="r" b="b"/>
                <a:pathLst>
                  <a:path w="42101" h="19811" extrusionOk="0">
                    <a:moveTo>
                      <a:pt x="42102" y="17240"/>
                    </a:moveTo>
                    <a:lnTo>
                      <a:pt x="42102" y="0"/>
                    </a:lnTo>
                    <a:lnTo>
                      <a:pt x="0" y="3238"/>
                    </a:lnTo>
                    <a:lnTo>
                      <a:pt x="24140" y="19812"/>
                    </a:lnTo>
                    <a:lnTo>
                      <a:pt x="42102"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1" name="Google Shape;3198;p37">
                <a:extLst>
                  <a:ext uri="{FF2B5EF4-FFF2-40B4-BE49-F238E27FC236}">
                    <a16:creationId xmlns:a16="http://schemas.microsoft.com/office/drawing/2014/main" xmlns="" id="{B66392AB-D14A-4242-9CD4-D81D62F400DA}"/>
                  </a:ext>
                </a:extLst>
              </p:cNvPr>
              <p:cNvSpPr/>
              <p:nvPr/>
            </p:nvSpPr>
            <p:spPr>
              <a:xfrm>
                <a:off x="7894686" y="539800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2" name="Google Shape;3199;p37">
                <a:extLst>
                  <a:ext uri="{FF2B5EF4-FFF2-40B4-BE49-F238E27FC236}">
                    <a16:creationId xmlns:a16="http://schemas.microsoft.com/office/drawing/2014/main" xmlns="" id="{6DDFBFF3-8B58-42D6-AB7A-7FDFF6D5A3CE}"/>
                  </a:ext>
                </a:extLst>
              </p:cNvPr>
              <p:cNvSpPr/>
              <p:nvPr/>
            </p:nvSpPr>
            <p:spPr>
              <a:xfrm>
                <a:off x="7795847" y="5404389"/>
                <a:ext cx="47328" cy="33051"/>
              </a:xfrm>
              <a:custGeom>
                <a:avLst/>
                <a:gdLst/>
                <a:ahLst/>
                <a:cxnLst/>
                <a:rect l="l" t="t" r="r" b="b"/>
                <a:pathLst>
                  <a:path w="47328" h="33051" extrusionOk="0">
                    <a:moveTo>
                      <a:pt x="0" y="10001"/>
                    </a:moveTo>
                    <a:lnTo>
                      <a:pt x="10454" y="0"/>
                    </a:lnTo>
                    <a:lnTo>
                      <a:pt x="47329" y="25527"/>
                    </a:lnTo>
                    <a:lnTo>
                      <a:pt x="45048" y="33051"/>
                    </a:lnTo>
                    <a:cubicBezTo>
                      <a:pt x="45048" y="33051"/>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3" name="Google Shape;3200;p37">
                <a:extLst>
                  <a:ext uri="{FF2B5EF4-FFF2-40B4-BE49-F238E27FC236}">
                    <a16:creationId xmlns:a16="http://schemas.microsoft.com/office/drawing/2014/main" xmlns="" id="{790A50C4-4C19-48F3-A090-BD5C71EF4773}"/>
                  </a:ext>
                </a:extLst>
              </p:cNvPr>
              <p:cNvSpPr/>
              <p:nvPr/>
            </p:nvSpPr>
            <p:spPr>
              <a:xfrm>
                <a:off x="7699193" y="5349240"/>
                <a:ext cx="58543" cy="38861"/>
              </a:xfrm>
              <a:custGeom>
                <a:avLst/>
                <a:gdLst/>
                <a:ahLst/>
                <a:cxnLst/>
                <a:rect l="l" t="t" r="r" b="b"/>
                <a:pathLst>
                  <a:path w="58543" h="38861" extrusionOk="0">
                    <a:moveTo>
                      <a:pt x="0" y="11049"/>
                    </a:moveTo>
                    <a:lnTo>
                      <a:pt x="49040" y="38862"/>
                    </a:lnTo>
                    <a:lnTo>
                      <a:pt x="58543" y="31623"/>
                    </a:lnTo>
                    <a:cubicBezTo>
                      <a:pt x="58543" y="31623"/>
                      <a:pt x="52461" y="24574"/>
                      <a:pt x="51986" y="23908"/>
                    </a:cubicBezTo>
                    <a:cubicBezTo>
                      <a:pt x="47614" y="18821"/>
                      <a:pt x="42444" y="14478"/>
                      <a:pt x="36684"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4" name="Google Shape;3201;p37">
                <a:extLst>
                  <a:ext uri="{FF2B5EF4-FFF2-40B4-BE49-F238E27FC236}">
                    <a16:creationId xmlns:a16="http://schemas.microsoft.com/office/drawing/2014/main" xmlns="" id="{5D5E804D-6740-4A0C-AA4D-8476A27EF138}"/>
                  </a:ext>
                </a:extLst>
              </p:cNvPr>
              <p:cNvSpPr/>
              <p:nvPr/>
            </p:nvSpPr>
            <p:spPr>
              <a:xfrm>
                <a:off x="7753460" y="5318093"/>
                <a:ext cx="27275" cy="24479"/>
              </a:xfrm>
              <a:custGeom>
                <a:avLst/>
                <a:gdLst/>
                <a:ahLst/>
                <a:cxnLst/>
                <a:rect l="l" t="t" r="r" b="b"/>
                <a:pathLst>
                  <a:path w="27275" h="24479" extrusionOk="0">
                    <a:moveTo>
                      <a:pt x="27276" y="24479"/>
                    </a:moveTo>
                    <a:lnTo>
                      <a:pt x="27276" y="7334"/>
                    </a:lnTo>
                    <a:lnTo>
                      <a:pt x="4752" y="0"/>
                    </a:lnTo>
                    <a:lnTo>
                      <a:pt x="0" y="13430"/>
                    </a:lnTo>
                    <a:lnTo>
                      <a:pt x="1140" y="19622"/>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5" name="Google Shape;3202;p37">
                <a:extLst>
                  <a:ext uri="{FF2B5EF4-FFF2-40B4-BE49-F238E27FC236}">
                    <a16:creationId xmlns:a16="http://schemas.microsoft.com/office/drawing/2014/main" xmlns="" id="{CE287C2A-14D2-42FC-A8CE-B17C3A69C5B4}"/>
                  </a:ext>
                </a:extLst>
              </p:cNvPr>
              <p:cNvSpPr/>
              <p:nvPr/>
            </p:nvSpPr>
            <p:spPr>
              <a:xfrm>
                <a:off x="7631241" y="531304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6" name="Google Shape;3203;p37">
                <a:extLst>
                  <a:ext uri="{FF2B5EF4-FFF2-40B4-BE49-F238E27FC236}">
                    <a16:creationId xmlns:a16="http://schemas.microsoft.com/office/drawing/2014/main" xmlns="" id="{FDC63DE8-5AB0-4AFB-AEBA-8552CEF30878}"/>
                  </a:ext>
                </a:extLst>
              </p:cNvPr>
              <p:cNvSpPr/>
              <p:nvPr/>
            </p:nvSpPr>
            <p:spPr>
              <a:xfrm>
                <a:off x="7632192" y="5370575"/>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7" name="Google Shape;3204;p37">
                <a:extLst>
                  <a:ext uri="{FF2B5EF4-FFF2-40B4-BE49-F238E27FC236}">
                    <a16:creationId xmlns:a16="http://schemas.microsoft.com/office/drawing/2014/main" xmlns="" id="{2742056B-179C-48BD-B1C3-A71DDAE79E3A}"/>
                  </a:ext>
                </a:extLst>
              </p:cNvPr>
              <p:cNvSpPr/>
              <p:nvPr/>
            </p:nvSpPr>
            <p:spPr>
              <a:xfrm>
                <a:off x="7630861" y="5295995"/>
                <a:ext cx="295637" cy="184880"/>
              </a:xfrm>
              <a:custGeom>
                <a:avLst/>
                <a:gdLst/>
                <a:ahLst/>
                <a:cxnLst/>
                <a:rect l="l" t="t" r="r" b="b"/>
                <a:pathLst>
                  <a:path w="295637" h="184880" extrusionOk="0">
                    <a:moveTo>
                      <a:pt x="149875" y="29432"/>
                    </a:moveTo>
                    <a:cubicBezTo>
                      <a:pt x="145988" y="29423"/>
                      <a:pt x="142110" y="29737"/>
                      <a:pt x="138280" y="30385"/>
                    </a:cubicBezTo>
                    <a:cubicBezTo>
                      <a:pt x="133053" y="31051"/>
                      <a:pt x="127256" y="32099"/>
                      <a:pt x="120793" y="33528"/>
                    </a:cubicBezTo>
                    <a:cubicBezTo>
                      <a:pt x="114331" y="34957"/>
                      <a:pt x="107583" y="36576"/>
                      <a:pt x="100645" y="38671"/>
                    </a:cubicBezTo>
                    <a:cubicBezTo>
                      <a:pt x="93897" y="40729"/>
                      <a:pt x="87292" y="43243"/>
                      <a:pt x="80877" y="46196"/>
                    </a:cubicBezTo>
                    <a:lnTo>
                      <a:pt x="131628" y="75629"/>
                    </a:lnTo>
                    <a:lnTo>
                      <a:pt x="141131" y="72390"/>
                    </a:lnTo>
                    <a:cubicBezTo>
                      <a:pt x="154056" y="68104"/>
                      <a:pt x="166221" y="64484"/>
                      <a:pt x="177721" y="61436"/>
                    </a:cubicBezTo>
                    <a:cubicBezTo>
                      <a:pt x="188489" y="58588"/>
                      <a:pt x="199494" y="56779"/>
                      <a:pt x="210604" y="56007"/>
                    </a:cubicBezTo>
                    <a:cubicBezTo>
                      <a:pt x="220726" y="55369"/>
                      <a:pt x="230875" y="56036"/>
                      <a:pt x="240826" y="58007"/>
                    </a:cubicBezTo>
                    <a:cubicBezTo>
                      <a:pt x="251033" y="60217"/>
                      <a:pt x="260812" y="64037"/>
                      <a:pt x="269813" y="69342"/>
                    </a:cubicBezTo>
                    <a:cubicBezTo>
                      <a:pt x="278584" y="73743"/>
                      <a:pt x="286112" y="80296"/>
                      <a:pt x="291671" y="88392"/>
                    </a:cubicBezTo>
                    <a:cubicBezTo>
                      <a:pt x="295397" y="94278"/>
                      <a:pt x="296556" y="101432"/>
                      <a:pt x="294902" y="108204"/>
                    </a:cubicBezTo>
                    <a:cubicBezTo>
                      <a:pt x="292793" y="115700"/>
                      <a:pt x="288687" y="122482"/>
                      <a:pt x="283023" y="127825"/>
                    </a:cubicBezTo>
                    <a:cubicBezTo>
                      <a:pt x="276076" y="134883"/>
                      <a:pt x="268282" y="141056"/>
                      <a:pt x="259833" y="146209"/>
                    </a:cubicBezTo>
                    <a:lnTo>
                      <a:pt x="292146" y="165259"/>
                    </a:lnTo>
                    <a:lnTo>
                      <a:pt x="274469" y="175546"/>
                    </a:lnTo>
                    <a:lnTo>
                      <a:pt x="241871" y="156496"/>
                    </a:lnTo>
                    <a:cubicBezTo>
                      <a:pt x="226371" y="164239"/>
                      <a:pt x="210138" y="170402"/>
                      <a:pt x="193402" y="174879"/>
                    </a:cubicBezTo>
                    <a:cubicBezTo>
                      <a:pt x="175915" y="179718"/>
                      <a:pt x="158048" y="183061"/>
                      <a:pt x="139991" y="184880"/>
                    </a:cubicBezTo>
                    <a:lnTo>
                      <a:pt x="122979" y="154305"/>
                    </a:lnTo>
                    <a:cubicBezTo>
                      <a:pt x="126115" y="154305"/>
                      <a:pt x="130772" y="154305"/>
                      <a:pt x="137140" y="153257"/>
                    </a:cubicBezTo>
                    <a:cubicBezTo>
                      <a:pt x="143507" y="152209"/>
                      <a:pt x="150635" y="151257"/>
                      <a:pt x="158428" y="149542"/>
                    </a:cubicBezTo>
                    <a:cubicBezTo>
                      <a:pt x="166221" y="147828"/>
                      <a:pt x="174585" y="145732"/>
                      <a:pt x="183328" y="143161"/>
                    </a:cubicBezTo>
                    <a:cubicBezTo>
                      <a:pt x="191824" y="140618"/>
                      <a:pt x="200121" y="137436"/>
                      <a:pt x="208133" y="133636"/>
                    </a:cubicBezTo>
                    <a:lnTo>
                      <a:pt x="157193" y="104680"/>
                    </a:lnTo>
                    <a:lnTo>
                      <a:pt x="150635" y="106966"/>
                    </a:lnTo>
                    <a:lnTo>
                      <a:pt x="143697" y="109156"/>
                    </a:lnTo>
                    <a:cubicBezTo>
                      <a:pt x="130962" y="113347"/>
                      <a:pt x="119368" y="116586"/>
                      <a:pt x="108723" y="118681"/>
                    </a:cubicBezTo>
                    <a:cubicBezTo>
                      <a:pt x="98953" y="120958"/>
                      <a:pt x="88994" y="122291"/>
                      <a:pt x="78976" y="122682"/>
                    </a:cubicBezTo>
                    <a:cubicBezTo>
                      <a:pt x="70128" y="122996"/>
                      <a:pt x="61280" y="122168"/>
                      <a:pt x="52651" y="120205"/>
                    </a:cubicBezTo>
                    <a:cubicBezTo>
                      <a:pt x="44098" y="118224"/>
                      <a:pt x="35867" y="115014"/>
                      <a:pt x="28226" y="110680"/>
                    </a:cubicBezTo>
                    <a:cubicBezTo>
                      <a:pt x="19910" y="106299"/>
                      <a:pt x="12697" y="100079"/>
                      <a:pt x="7128" y="92488"/>
                    </a:cubicBezTo>
                    <a:cubicBezTo>
                      <a:pt x="3032" y="86801"/>
                      <a:pt x="1017" y="79867"/>
                      <a:pt x="1426" y="72866"/>
                    </a:cubicBezTo>
                    <a:cubicBezTo>
                      <a:pt x="2148" y="65570"/>
                      <a:pt x="5065" y="58655"/>
                      <a:pt x="9789" y="53054"/>
                    </a:cubicBezTo>
                    <a:cubicBezTo>
                      <a:pt x="15567" y="45644"/>
                      <a:pt x="22505" y="39214"/>
                      <a:pt x="30317" y="34004"/>
                    </a:cubicBezTo>
                    <a:lnTo>
                      <a:pt x="0" y="17050"/>
                    </a:lnTo>
                    <a:lnTo>
                      <a:pt x="17582" y="6763"/>
                    </a:lnTo>
                    <a:lnTo>
                      <a:pt x="47234" y="24003"/>
                    </a:lnTo>
                    <a:cubicBezTo>
                      <a:pt x="61157" y="17088"/>
                      <a:pt x="75783" y="11687"/>
                      <a:pt x="90856" y="7906"/>
                    </a:cubicBezTo>
                    <a:cubicBezTo>
                      <a:pt x="105197" y="4286"/>
                      <a:pt x="119776" y="1638"/>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485"/>
                      <a:pt x="63485" y="82772"/>
                    </a:cubicBezTo>
                    <a:close/>
                    <a:moveTo>
                      <a:pt x="230372" y="96679"/>
                    </a:moveTo>
                    <a:cubicBezTo>
                      <a:pt x="223092" y="92716"/>
                      <a:pt x="214710" y="91240"/>
                      <a:pt x="206517" y="92488"/>
                    </a:cubicBezTo>
                    <a:cubicBezTo>
                      <a:pt x="195265" y="93954"/>
                      <a:pt x="184174" y="96412"/>
                      <a:pt x="173349" y="99822"/>
                    </a:cubicBezTo>
                    <a:lnTo>
                      <a:pt x="220868" y="127159"/>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8" name="Google Shape;3205;p37">
              <a:extLst>
                <a:ext uri="{FF2B5EF4-FFF2-40B4-BE49-F238E27FC236}">
                  <a16:creationId xmlns:a16="http://schemas.microsoft.com/office/drawing/2014/main" xmlns="" id="{2F662350-30C8-44E6-819C-C283FC122187}"/>
                </a:ext>
              </a:extLst>
            </p:cNvPr>
            <p:cNvGrpSpPr/>
            <p:nvPr/>
          </p:nvGrpSpPr>
          <p:grpSpPr>
            <a:xfrm>
              <a:off x="5533746" y="4253261"/>
              <a:ext cx="883852" cy="621029"/>
              <a:chOff x="7343371" y="4995386"/>
              <a:chExt cx="883852" cy="621029"/>
            </a:xfrm>
          </p:grpSpPr>
          <p:sp>
            <p:nvSpPr>
              <p:cNvPr id="816" name="Google Shape;3206;p37">
                <a:extLst>
                  <a:ext uri="{FF2B5EF4-FFF2-40B4-BE49-F238E27FC236}">
                    <a16:creationId xmlns:a16="http://schemas.microsoft.com/office/drawing/2014/main" xmlns="" id="{66722052-0F69-42FA-8412-2C6571D31807}"/>
                  </a:ext>
                </a:extLst>
              </p:cNvPr>
              <p:cNvSpPr/>
              <p:nvPr/>
            </p:nvSpPr>
            <p:spPr>
              <a:xfrm>
                <a:off x="7343371" y="51049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7" name="Google Shape;3207;p37">
                <a:extLst>
                  <a:ext uri="{FF2B5EF4-FFF2-40B4-BE49-F238E27FC236}">
                    <a16:creationId xmlns:a16="http://schemas.microsoft.com/office/drawing/2014/main" xmlns="" id="{00BB6EFC-5934-4946-B138-014DE39B65BB}"/>
                  </a:ext>
                </a:extLst>
              </p:cNvPr>
              <p:cNvSpPr/>
              <p:nvPr/>
            </p:nvSpPr>
            <p:spPr>
              <a:xfrm>
                <a:off x="7343561" y="5248084"/>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8" name="Google Shape;3208;p37">
                <a:extLst>
                  <a:ext uri="{FF2B5EF4-FFF2-40B4-BE49-F238E27FC236}">
                    <a16:creationId xmlns:a16="http://schemas.microsoft.com/office/drawing/2014/main" xmlns="" id="{B5DF451B-756B-4BBB-8682-9A35CE2B9561}"/>
                  </a:ext>
                </a:extLst>
              </p:cNvPr>
              <p:cNvSpPr/>
              <p:nvPr/>
            </p:nvSpPr>
            <p:spPr>
              <a:xfrm>
                <a:off x="8160792" y="5251132"/>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9" name="Google Shape;3209;p37">
                <a:extLst>
                  <a:ext uri="{FF2B5EF4-FFF2-40B4-BE49-F238E27FC236}">
                    <a16:creationId xmlns:a16="http://schemas.microsoft.com/office/drawing/2014/main" xmlns="" id="{A0933B34-21E7-4465-B883-4923B0F05E38}"/>
                  </a:ext>
                </a:extLst>
              </p:cNvPr>
              <p:cNvSpPr/>
              <p:nvPr/>
            </p:nvSpPr>
            <p:spPr>
              <a:xfrm>
                <a:off x="7343371" y="4995386"/>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0" name="Google Shape;3210;p37">
                <a:extLst>
                  <a:ext uri="{FF2B5EF4-FFF2-40B4-BE49-F238E27FC236}">
                    <a16:creationId xmlns:a16="http://schemas.microsoft.com/office/drawing/2014/main" xmlns="" id="{277C61EE-9702-4A41-A65B-F898E7ECF477}"/>
                  </a:ext>
                </a:extLst>
              </p:cNvPr>
              <p:cNvSpPr/>
              <p:nvPr/>
            </p:nvSpPr>
            <p:spPr>
              <a:xfrm>
                <a:off x="7469087" y="5064990"/>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1" name="Google Shape;3211;p37">
                <a:extLst>
                  <a:ext uri="{FF2B5EF4-FFF2-40B4-BE49-F238E27FC236}">
                    <a16:creationId xmlns:a16="http://schemas.microsoft.com/office/drawing/2014/main" xmlns="" id="{869952E5-F4F8-4498-BAED-E6FA3B3D8DDE}"/>
                  </a:ext>
                </a:extLst>
              </p:cNvPr>
              <p:cNvSpPr/>
              <p:nvPr/>
            </p:nvSpPr>
            <p:spPr>
              <a:xfrm>
                <a:off x="7469677" y="5086897"/>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7"/>
                      <a:pt x="35069" y="86416"/>
                      <a:pt x="91997" y="53650"/>
                    </a:cubicBezTo>
                    <a:cubicBezTo>
                      <a:pt x="215546" y="-17883"/>
                      <a:pt x="415886" y="-17883"/>
                      <a:pt x="539435" y="53650"/>
                    </a:cubicBezTo>
                    <a:cubicBezTo>
                      <a:pt x="596363" y="86701"/>
                      <a:pt x="626870" y="129087"/>
                      <a:pt x="631526"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2" name="Google Shape;3212;p37">
                <a:extLst>
                  <a:ext uri="{FF2B5EF4-FFF2-40B4-BE49-F238E27FC236}">
                    <a16:creationId xmlns:a16="http://schemas.microsoft.com/office/drawing/2014/main" xmlns="" id="{EE1B1B68-508E-4B8A-B543-F6C1BC8DCADE}"/>
                  </a:ext>
                </a:extLst>
              </p:cNvPr>
              <p:cNvSpPr/>
              <p:nvPr/>
            </p:nvSpPr>
            <p:spPr>
              <a:xfrm>
                <a:off x="7630861" y="5169693"/>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1"/>
                    </a:cubicBezTo>
                    <a:lnTo>
                      <a:pt x="131628" y="75629"/>
                    </a:lnTo>
                    <a:lnTo>
                      <a:pt x="141131" y="72390"/>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781"/>
                    </a:lnTo>
                    <a:cubicBezTo>
                      <a:pt x="127332" y="154657"/>
                      <a:pt x="132065" y="154276"/>
                      <a:pt x="136760" y="153638"/>
                    </a:cubicBezTo>
                    <a:cubicBezTo>
                      <a:pt x="143127" y="152876"/>
                      <a:pt x="150255" y="151638"/>
                      <a:pt x="158048" y="150019"/>
                    </a:cubicBezTo>
                    <a:cubicBezTo>
                      <a:pt x="165841" y="148399"/>
                      <a:pt x="174204" y="146113"/>
                      <a:pt x="182948" y="143637"/>
                    </a:cubicBezTo>
                    <a:cubicBezTo>
                      <a:pt x="191425" y="141056"/>
                      <a:pt x="199722" y="137865"/>
                      <a:pt x="207753" y="134112"/>
                    </a:cubicBezTo>
                    <a:lnTo>
                      <a:pt x="157193" y="104965"/>
                    </a:lnTo>
                    <a:lnTo>
                      <a:pt x="150635" y="107252"/>
                    </a:lnTo>
                    <a:lnTo>
                      <a:pt x="143697" y="109347"/>
                    </a:lnTo>
                    <a:cubicBezTo>
                      <a:pt x="130962" y="113538"/>
                      <a:pt x="119368" y="116777"/>
                      <a:pt x="108723" y="118872"/>
                    </a:cubicBezTo>
                    <a:cubicBezTo>
                      <a:pt x="98953" y="121148"/>
                      <a:pt x="88994" y="122482"/>
                      <a:pt x="78976" y="122872"/>
                    </a:cubicBezTo>
                    <a:cubicBezTo>
                      <a:pt x="70128" y="123234"/>
                      <a:pt x="61280" y="122396"/>
                      <a:pt x="52651" y="120396"/>
                    </a:cubicBezTo>
                    <a:cubicBezTo>
                      <a:pt x="44079" y="118463"/>
                      <a:pt x="35848" y="115243"/>
                      <a:pt x="28226" y="110871"/>
                    </a:cubicBezTo>
                    <a:cubicBezTo>
                      <a:pt x="19891" y="106518"/>
                      <a:pt x="12669" y="100289"/>
                      <a:pt x="7128" y="92678"/>
                    </a:cubicBezTo>
                    <a:cubicBezTo>
                      <a:pt x="3022" y="86992"/>
                      <a:pt x="1007" y="80058"/>
                      <a:pt x="1426" y="73057"/>
                    </a:cubicBezTo>
                    <a:cubicBezTo>
                      <a:pt x="2148" y="65761"/>
                      <a:pt x="5065" y="58846"/>
                      <a:pt x="9789" y="53245"/>
                    </a:cubicBezTo>
                    <a:cubicBezTo>
                      <a:pt x="15596" y="45863"/>
                      <a:pt x="22524" y="39434"/>
                      <a:pt x="30317" y="34195"/>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6774"/>
                    </a:moveTo>
                    <a:cubicBezTo>
                      <a:pt x="223101" y="92773"/>
                      <a:pt x="214719" y="91269"/>
                      <a:pt x="206517" y="92488"/>
                    </a:cubicBezTo>
                    <a:cubicBezTo>
                      <a:pt x="195265" y="93955"/>
                      <a:pt x="184174" y="96412"/>
                      <a:pt x="173349" y="99822"/>
                    </a:cubicBezTo>
                    <a:lnTo>
                      <a:pt x="220868" y="127159"/>
                    </a:lnTo>
                    <a:cubicBezTo>
                      <a:pt x="240892" y="114776"/>
                      <a:pt x="244057" y="104651"/>
                      <a:pt x="23037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3" name="Google Shape;3213;p37">
                <a:extLst>
                  <a:ext uri="{FF2B5EF4-FFF2-40B4-BE49-F238E27FC236}">
                    <a16:creationId xmlns:a16="http://schemas.microsoft.com/office/drawing/2014/main" xmlns="" id="{AFE5C434-6C81-47EE-ACF4-75BEAFFDC71C}"/>
                  </a:ext>
                </a:extLst>
              </p:cNvPr>
              <p:cNvSpPr/>
              <p:nvPr/>
            </p:nvSpPr>
            <p:spPr>
              <a:xfrm>
                <a:off x="7753460" y="5307234"/>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4" name="Google Shape;3214;p37">
                <a:extLst>
                  <a:ext uri="{FF2B5EF4-FFF2-40B4-BE49-F238E27FC236}">
                    <a16:creationId xmlns:a16="http://schemas.microsoft.com/office/drawing/2014/main" xmlns="" id="{6C0DD791-BF1A-4869-8BC3-E3DD7C596302}"/>
                  </a:ext>
                </a:extLst>
              </p:cNvPr>
              <p:cNvSpPr/>
              <p:nvPr/>
            </p:nvSpPr>
            <p:spPr>
              <a:xfrm>
                <a:off x="7880525" y="5317712"/>
                <a:ext cx="42101" cy="19716"/>
              </a:xfrm>
              <a:custGeom>
                <a:avLst/>
                <a:gdLst/>
                <a:ahLst/>
                <a:cxnLst/>
                <a:rect l="l" t="t" r="r" b="b"/>
                <a:pathLst>
                  <a:path w="42101" h="19716" extrusionOk="0">
                    <a:moveTo>
                      <a:pt x="42102" y="17240"/>
                    </a:moveTo>
                    <a:lnTo>
                      <a:pt x="42102" y="0"/>
                    </a:lnTo>
                    <a:lnTo>
                      <a:pt x="0" y="3238"/>
                    </a:lnTo>
                    <a:lnTo>
                      <a:pt x="24140" y="19717"/>
                    </a:lnTo>
                    <a:lnTo>
                      <a:pt x="42102"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5" name="Google Shape;3215;p37">
                <a:extLst>
                  <a:ext uri="{FF2B5EF4-FFF2-40B4-BE49-F238E27FC236}">
                    <a16:creationId xmlns:a16="http://schemas.microsoft.com/office/drawing/2014/main" xmlns="" id="{5FF9FFC7-BC1E-4F08-BAD9-7AD22C75C553}"/>
                  </a:ext>
                </a:extLst>
              </p:cNvPr>
              <p:cNvSpPr/>
              <p:nvPr/>
            </p:nvSpPr>
            <p:spPr>
              <a:xfrm>
                <a:off x="7894686" y="525456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6" name="Google Shape;3216;p37">
                <a:extLst>
                  <a:ext uri="{FF2B5EF4-FFF2-40B4-BE49-F238E27FC236}">
                    <a16:creationId xmlns:a16="http://schemas.microsoft.com/office/drawing/2014/main" xmlns="" id="{CF62A3DA-1703-4B4E-820A-ACC32A1EB0C0}"/>
                  </a:ext>
                </a:extLst>
              </p:cNvPr>
              <p:cNvSpPr/>
              <p:nvPr/>
            </p:nvSpPr>
            <p:spPr>
              <a:xfrm>
                <a:off x="7795847" y="526094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7" name="Google Shape;3217;p37">
                <a:extLst>
                  <a:ext uri="{FF2B5EF4-FFF2-40B4-BE49-F238E27FC236}">
                    <a16:creationId xmlns:a16="http://schemas.microsoft.com/office/drawing/2014/main" xmlns="" id="{15AB7BCF-9036-49CE-BDA1-F80B30E59DA2}"/>
                  </a:ext>
                </a:extLst>
              </p:cNvPr>
              <p:cNvSpPr/>
              <p:nvPr/>
            </p:nvSpPr>
            <p:spPr>
              <a:xfrm>
                <a:off x="7699193" y="5205793"/>
                <a:ext cx="58543" cy="38861"/>
              </a:xfrm>
              <a:custGeom>
                <a:avLst/>
                <a:gdLst/>
                <a:ahLst/>
                <a:cxnLst/>
                <a:rect l="l" t="t" r="r" b="b"/>
                <a:pathLst>
                  <a:path w="58543" h="38861" extrusionOk="0">
                    <a:moveTo>
                      <a:pt x="0" y="11049"/>
                    </a:moveTo>
                    <a:lnTo>
                      <a:pt x="49040" y="38862"/>
                    </a:lnTo>
                    <a:lnTo>
                      <a:pt x="58543" y="31623"/>
                    </a:lnTo>
                    <a:cubicBezTo>
                      <a:pt x="58543" y="31623"/>
                      <a:pt x="52461" y="24574"/>
                      <a:pt x="51986" y="23813"/>
                    </a:cubicBezTo>
                    <a:cubicBezTo>
                      <a:pt x="47585" y="18783"/>
                      <a:pt x="42425" y="14478"/>
                      <a:pt x="36684"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8" name="Google Shape;3218;p37">
                <a:extLst>
                  <a:ext uri="{FF2B5EF4-FFF2-40B4-BE49-F238E27FC236}">
                    <a16:creationId xmlns:a16="http://schemas.microsoft.com/office/drawing/2014/main" xmlns="" id="{8580458A-1DEC-4683-96CA-9EB18659F69A}"/>
                  </a:ext>
                </a:extLst>
              </p:cNvPr>
              <p:cNvSpPr/>
              <p:nvPr/>
            </p:nvSpPr>
            <p:spPr>
              <a:xfrm>
                <a:off x="7753460" y="517464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9" name="Google Shape;3219;p37">
                <a:extLst>
                  <a:ext uri="{FF2B5EF4-FFF2-40B4-BE49-F238E27FC236}">
                    <a16:creationId xmlns:a16="http://schemas.microsoft.com/office/drawing/2014/main" xmlns="" id="{2DDCB237-2FAD-46AC-9D89-98BA125CEE91}"/>
                  </a:ext>
                </a:extLst>
              </p:cNvPr>
              <p:cNvSpPr/>
              <p:nvPr/>
            </p:nvSpPr>
            <p:spPr>
              <a:xfrm>
                <a:off x="7631241" y="516959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0" name="Google Shape;3220;p37">
                <a:extLst>
                  <a:ext uri="{FF2B5EF4-FFF2-40B4-BE49-F238E27FC236}">
                    <a16:creationId xmlns:a16="http://schemas.microsoft.com/office/drawing/2014/main" xmlns="" id="{9A570F47-1730-427F-A7E4-5DAA30543E29}"/>
                  </a:ext>
                </a:extLst>
              </p:cNvPr>
              <p:cNvSpPr/>
              <p:nvPr/>
            </p:nvSpPr>
            <p:spPr>
              <a:xfrm>
                <a:off x="7632192" y="5227129"/>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1" name="Google Shape;3221;p37">
                <a:extLst>
                  <a:ext uri="{FF2B5EF4-FFF2-40B4-BE49-F238E27FC236}">
                    <a16:creationId xmlns:a16="http://schemas.microsoft.com/office/drawing/2014/main" xmlns="" id="{42213F3E-6C1F-47E0-BA77-AA7F75B3547E}"/>
                  </a:ext>
                </a:extLst>
              </p:cNvPr>
              <p:cNvSpPr/>
              <p:nvPr/>
            </p:nvSpPr>
            <p:spPr>
              <a:xfrm>
                <a:off x="7630861" y="5152548"/>
                <a:ext cx="295637" cy="184403"/>
              </a:xfrm>
              <a:custGeom>
                <a:avLst/>
                <a:gdLst/>
                <a:ahLst/>
                <a:cxnLst/>
                <a:rect l="l" t="t" r="r" b="b"/>
                <a:pathLst>
                  <a:path w="295637" h="184403" extrusionOk="0">
                    <a:moveTo>
                      <a:pt x="149875" y="29051"/>
                    </a:moveTo>
                    <a:cubicBezTo>
                      <a:pt x="145988" y="29042"/>
                      <a:pt x="142110" y="29356"/>
                      <a:pt x="138280" y="30004"/>
                    </a:cubicBezTo>
                    <a:cubicBezTo>
                      <a:pt x="133053" y="30671"/>
                      <a:pt x="127256" y="31718"/>
                      <a:pt x="120793" y="33147"/>
                    </a:cubicBezTo>
                    <a:cubicBezTo>
                      <a:pt x="114331" y="34576"/>
                      <a:pt x="107583" y="36195"/>
                      <a:pt x="100645" y="38290"/>
                    </a:cubicBezTo>
                    <a:cubicBezTo>
                      <a:pt x="93878" y="40310"/>
                      <a:pt x="87273" y="42824"/>
                      <a:pt x="80877" y="45815"/>
                    </a:cubicBezTo>
                    <a:lnTo>
                      <a:pt x="131628" y="75247"/>
                    </a:lnTo>
                    <a:lnTo>
                      <a:pt x="141131" y="72009"/>
                    </a:lnTo>
                    <a:cubicBezTo>
                      <a:pt x="154056" y="67723"/>
                      <a:pt x="166221" y="64103"/>
                      <a:pt x="177721" y="61055"/>
                    </a:cubicBezTo>
                    <a:cubicBezTo>
                      <a:pt x="188489" y="58207"/>
                      <a:pt x="199494" y="56397"/>
                      <a:pt x="210604" y="55626"/>
                    </a:cubicBezTo>
                    <a:cubicBezTo>
                      <a:pt x="220726" y="54988"/>
                      <a:pt x="230875" y="55654"/>
                      <a:pt x="240826" y="57626"/>
                    </a:cubicBezTo>
                    <a:cubicBezTo>
                      <a:pt x="251033" y="59836"/>
                      <a:pt x="260812" y="63655"/>
                      <a:pt x="269813" y="68961"/>
                    </a:cubicBezTo>
                    <a:cubicBezTo>
                      <a:pt x="278584" y="73362"/>
                      <a:pt x="286112" y="79915"/>
                      <a:pt x="291671" y="88011"/>
                    </a:cubicBezTo>
                    <a:cubicBezTo>
                      <a:pt x="295397" y="93897"/>
                      <a:pt x="296556" y="101051"/>
                      <a:pt x="294902" y="107823"/>
                    </a:cubicBezTo>
                    <a:cubicBezTo>
                      <a:pt x="292793" y="115319"/>
                      <a:pt x="288687" y="122101"/>
                      <a:pt x="283023" y="127444"/>
                    </a:cubicBezTo>
                    <a:cubicBezTo>
                      <a:pt x="276076" y="134503"/>
                      <a:pt x="268282" y="140675"/>
                      <a:pt x="259833" y="145828"/>
                    </a:cubicBezTo>
                    <a:lnTo>
                      <a:pt x="292146" y="164878"/>
                    </a:lnTo>
                    <a:lnTo>
                      <a:pt x="274469" y="175069"/>
                    </a:lnTo>
                    <a:lnTo>
                      <a:pt x="241871" y="156019"/>
                    </a:lnTo>
                    <a:cubicBezTo>
                      <a:pt x="226371" y="163763"/>
                      <a:pt x="210138" y="169916"/>
                      <a:pt x="193402" y="174403"/>
                    </a:cubicBezTo>
                    <a:cubicBezTo>
                      <a:pt x="175915" y="179241"/>
                      <a:pt x="158048" y="182585"/>
                      <a:pt x="139991" y="184404"/>
                    </a:cubicBezTo>
                    <a:lnTo>
                      <a:pt x="122979" y="153829"/>
                    </a:lnTo>
                    <a:cubicBezTo>
                      <a:pt x="126115" y="153829"/>
                      <a:pt x="130772" y="153829"/>
                      <a:pt x="137140" y="152781"/>
                    </a:cubicBezTo>
                    <a:cubicBezTo>
                      <a:pt x="143507" y="151733"/>
                      <a:pt x="150635" y="150781"/>
                      <a:pt x="158428" y="149066"/>
                    </a:cubicBezTo>
                    <a:cubicBezTo>
                      <a:pt x="166221" y="147352"/>
                      <a:pt x="174585" y="145256"/>
                      <a:pt x="183328" y="142684"/>
                    </a:cubicBezTo>
                    <a:cubicBezTo>
                      <a:pt x="191824" y="140141"/>
                      <a:pt x="200121" y="136960"/>
                      <a:pt x="208133" y="133159"/>
                    </a:cubicBezTo>
                    <a:lnTo>
                      <a:pt x="157573" y="103917"/>
                    </a:lnTo>
                    <a:lnTo>
                      <a:pt x="151015" y="106204"/>
                    </a:lnTo>
                    <a:lnTo>
                      <a:pt x="144077" y="108394"/>
                    </a:lnTo>
                    <a:cubicBezTo>
                      <a:pt x="131342" y="112585"/>
                      <a:pt x="119748" y="115824"/>
                      <a:pt x="109104" y="117919"/>
                    </a:cubicBezTo>
                    <a:cubicBezTo>
                      <a:pt x="99334" y="120196"/>
                      <a:pt x="89374" y="121530"/>
                      <a:pt x="79357" y="121920"/>
                    </a:cubicBezTo>
                    <a:cubicBezTo>
                      <a:pt x="70509" y="122234"/>
                      <a:pt x="61661" y="121396"/>
                      <a:pt x="53031" y="119443"/>
                    </a:cubicBezTo>
                    <a:cubicBezTo>
                      <a:pt x="44478" y="117462"/>
                      <a:pt x="36247" y="114252"/>
                      <a:pt x="28606" y="109918"/>
                    </a:cubicBezTo>
                    <a:cubicBezTo>
                      <a:pt x="20291" y="105537"/>
                      <a:pt x="13077" y="99317"/>
                      <a:pt x="7508" y="91726"/>
                    </a:cubicBezTo>
                    <a:cubicBezTo>
                      <a:pt x="3412" y="86039"/>
                      <a:pt x="1397" y="79105"/>
                      <a:pt x="1806" y="72104"/>
                    </a:cubicBezTo>
                    <a:cubicBezTo>
                      <a:pt x="2528" y="64808"/>
                      <a:pt x="5446" y="57893"/>
                      <a:pt x="10169" y="52292"/>
                    </a:cubicBezTo>
                    <a:cubicBezTo>
                      <a:pt x="15947" y="44882"/>
                      <a:pt x="22885" y="38452"/>
                      <a:pt x="30697" y="33242"/>
                    </a:cubicBezTo>
                    <a:lnTo>
                      <a:pt x="0" y="17050"/>
                    </a:lnTo>
                    <a:lnTo>
                      <a:pt x="17582" y="6763"/>
                    </a:lnTo>
                    <a:lnTo>
                      <a:pt x="47234" y="24003"/>
                    </a:lnTo>
                    <a:cubicBezTo>
                      <a:pt x="61157" y="17088"/>
                      <a:pt x="75783" y="11687"/>
                      <a:pt x="90856" y="7906"/>
                    </a:cubicBezTo>
                    <a:cubicBezTo>
                      <a:pt x="105197" y="4286"/>
                      <a:pt x="119776" y="1638"/>
                      <a:pt x="134479" y="0"/>
                    </a:cubicBezTo>
                    <a:close/>
                    <a:moveTo>
                      <a:pt x="63485" y="82391"/>
                    </a:moveTo>
                    <a:cubicBezTo>
                      <a:pt x="70157" y="86258"/>
                      <a:pt x="77864" y="87925"/>
                      <a:pt x="85534" y="87154"/>
                    </a:cubicBezTo>
                    <a:cubicBezTo>
                      <a:pt x="95817" y="85992"/>
                      <a:pt x="105948" y="83725"/>
                      <a:pt x="115756" y="80391"/>
                    </a:cubicBezTo>
                    <a:lnTo>
                      <a:pt x="68237" y="52864"/>
                    </a:lnTo>
                    <a:cubicBezTo>
                      <a:pt x="50750" y="64675"/>
                      <a:pt x="49230" y="74485"/>
                      <a:pt x="63485" y="82772"/>
                    </a:cubicBezTo>
                    <a:close/>
                    <a:moveTo>
                      <a:pt x="230372" y="96298"/>
                    </a:moveTo>
                    <a:cubicBezTo>
                      <a:pt x="223092" y="92335"/>
                      <a:pt x="214710" y="90859"/>
                      <a:pt x="206517" y="92107"/>
                    </a:cubicBezTo>
                    <a:cubicBezTo>
                      <a:pt x="195274" y="93535"/>
                      <a:pt x="184174" y="95964"/>
                      <a:pt x="173349" y="99346"/>
                    </a:cubicBezTo>
                    <a:lnTo>
                      <a:pt x="220868" y="126778"/>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59" name="Google Shape;3222;p37">
              <a:extLst>
                <a:ext uri="{FF2B5EF4-FFF2-40B4-BE49-F238E27FC236}">
                  <a16:creationId xmlns:a16="http://schemas.microsoft.com/office/drawing/2014/main" xmlns="" id="{8E1FECEC-3A58-4123-9062-9818D772AA21}"/>
                </a:ext>
              </a:extLst>
            </p:cNvPr>
            <p:cNvGrpSpPr/>
            <p:nvPr/>
          </p:nvGrpSpPr>
          <p:grpSpPr>
            <a:xfrm>
              <a:off x="4965040" y="3574128"/>
              <a:ext cx="883852" cy="621125"/>
              <a:chOff x="6774665" y="4316253"/>
              <a:chExt cx="883852" cy="621125"/>
            </a:xfrm>
          </p:grpSpPr>
          <p:sp>
            <p:nvSpPr>
              <p:cNvPr id="800" name="Google Shape;3223;p37">
                <a:extLst>
                  <a:ext uri="{FF2B5EF4-FFF2-40B4-BE49-F238E27FC236}">
                    <a16:creationId xmlns:a16="http://schemas.microsoft.com/office/drawing/2014/main" xmlns="" id="{6DC57114-CC67-455B-9868-D4C0E56724A5}"/>
                  </a:ext>
                </a:extLst>
              </p:cNvPr>
              <p:cNvSpPr/>
              <p:nvPr/>
            </p:nvSpPr>
            <p:spPr>
              <a:xfrm>
                <a:off x="6774665" y="4425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1" name="Google Shape;3224;p37">
                <a:extLst>
                  <a:ext uri="{FF2B5EF4-FFF2-40B4-BE49-F238E27FC236}">
                    <a16:creationId xmlns:a16="http://schemas.microsoft.com/office/drawing/2014/main" xmlns="" id="{0B76B7E0-603E-4F2D-ADD0-9E0C5B475CC1}"/>
                  </a:ext>
                </a:extLst>
              </p:cNvPr>
              <p:cNvSpPr/>
              <p:nvPr/>
            </p:nvSpPr>
            <p:spPr>
              <a:xfrm>
                <a:off x="6774855" y="456895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2" name="Google Shape;3225;p37">
                <a:extLst>
                  <a:ext uri="{FF2B5EF4-FFF2-40B4-BE49-F238E27FC236}">
                    <a16:creationId xmlns:a16="http://schemas.microsoft.com/office/drawing/2014/main" xmlns="" id="{57C9F69A-D3F0-4B1F-ADF5-02A7C5A859CD}"/>
                  </a:ext>
                </a:extLst>
              </p:cNvPr>
              <p:cNvSpPr/>
              <p:nvPr/>
            </p:nvSpPr>
            <p:spPr>
              <a:xfrm>
                <a:off x="7592086" y="4572000"/>
                <a:ext cx="66431" cy="157067"/>
              </a:xfrm>
              <a:custGeom>
                <a:avLst/>
                <a:gdLst/>
                <a:ahLst/>
                <a:cxnLst/>
                <a:rect l="l" t="t" r="r" b="b"/>
                <a:pathLst>
                  <a:path w="66431" h="157067" extrusionOk="0">
                    <a:moveTo>
                      <a:pt x="66431" y="0"/>
                    </a:moveTo>
                    <a:lnTo>
                      <a:pt x="66431" y="109633"/>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3" name="Google Shape;3226;p37">
                <a:extLst>
                  <a:ext uri="{FF2B5EF4-FFF2-40B4-BE49-F238E27FC236}">
                    <a16:creationId xmlns:a16="http://schemas.microsoft.com/office/drawing/2014/main" xmlns="" id="{5A47910D-EACB-4E35-8C17-C810BF8D5443}"/>
                  </a:ext>
                </a:extLst>
              </p:cNvPr>
              <p:cNvSpPr/>
              <p:nvPr/>
            </p:nvSpPr>
            <p:spPr>
              <a:xfrm>
                <a:off x="6774665" y="431625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4" name="Google Shape;3227;p37">
                <a:extLst>
                  <a:ext uri="{FF2B5EF4-FFF2-40B4-BE49-F238E27FC236}">
                    <a16:creationId xmlns:a16="http://schemas.microsoft.com/office/drawing/2014/main" xmlns="" id="{CBA6B3D7-8CE7-404C-AF57-DCDF704CC993}"/>
                  </a:ext>
                </a:extLst>
              </p:cNvPr>
              <p:cNvSpPr/>
              <p:nvPr/>
            </p:nvSpPr>
            <p:spPr>
              <a:xfrm>
                <a:off x="6900380" y="4385881"/>
                <a:ext cx="632615" cy="366093"/>
              </a:xfrm>
              <a:custGeom>
                <a:avLst/>
                <a:gdLst/>
                <a:ahLst/>
                <a:cxnLst/>
                <a:rect l="l" t="t" r="r" b="b"/>
                <a:pathLst>
                  <a:path w="632615" h="366093" extrusionOk="0">
                    <a:moveTo>
                      <a:pt x="632021" y="194024"/>
                    </a:moveTo>
                    <a:cubicBezTo>
                      <a:pt x="627555" y="237077"/>
                      <a:pt x="596952" y="279749"/>
                      <a:pt x="540025" y="312515"/>
                    </a:cubicBezTo>
                    <a:cubicBezTo>
                      <a:pt x="416475" y="383953"/>
                      <a:pt x="216136" y="383953"/>
                      <a:pt x="92586" y="312515"/>
                    </a:cubicBezTo>
                    <a:cubicBezTo>
                      <a:pt x="35564" y="279559"/>
                      <a:pt x="4961" y="237077"/>
                      <a:pt x="590" y="194024"/>
                    </a:cubicBezTo>
                    <a:cubicBezTo>
                      <a:pt x="-4732" y="143637"/>
                      <a:pt x="25965" y="92107"/>
                      <a:pt x="92586" y="53721"/>
                    </a:cubicBezTo>
                    <a:cubicBezTo>
                      <a:pt x="216136" y="-17907"/>
                      <a:pt x="416475" y="-17907"/>
                      <a:pt x="540025" y="53721"/>
                    </a:cubicBezTo>
                    <a:cubicBezTo>
                      <a:pt x="606931" y="92107"/>
                      <a:pt x="637344" y="143637"/>
                      <a:pt x="632021"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5" name="Google Shape;3228;p37">
                <a:extLst>
                  <a:ext uri="{FF2B5EF4-FFF2-40B4-BE49-F238E27FC236}">
                    <a16:creationId xmlns:a16="http://schemas.microsoft.com/office/drawing/2014/main" xmlns="" id="{9839185E-BBAC-4542-89BD-67A2A01143A1}"/>
                  </a:ext>
                </a:extLst>
              </p:cNvPr>
              <p:cNvSpPr/>
              <p:nvPr/>
            </p:nvSpPr>
            <p:spPr>
              <a:xfrm>
                <a:off x="6900970" y="4407789"/>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6" name="Google Shape;3229;p37">
                <a:extLst>
                  <a:ext uri="{FF2B5EF4-FFF2-40B4-BE49-F238E27FC236}">
                    <a16:creationId xmlns:a16="http://schemas.microsoft.com/office/drawing/2014/main" xmlns="" id="{01286B4D-6E90-4C2D-9F97-1A32B682B4BD}"/>
                  </a:ext>
                </a:extLst>
              </p:cNvPr>
              <p:cNvSpPr/>
              <p:nvPr/>
            </p:nvSpPr>
            <p:spPr>
              <a:xfrm>
                <a:off x="7062535" y="4489799"/>
                <a:ext cx="295132" cy="185547"/>
              </a:xfrm>
              <a:custGeom>
                <a:avLst/>
                <a:gdLst/>
                <a:ahLst/>
                <a:cxnLst/>
                <a:rect l="l" t="t" r="r" b="b"/>
                <a:pathLst>
                  <a:path w="295132"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874" y="95193"/>
                      <a:pt x="296033" y="102356"/>
                      <a:pt x="294427" y="109156"/>
                    </a:cubicBezTo>
                    <a:cubicBezTo>
                      <a:pt x="292251" y="116624"/>
                      <a:pt x="288155" y="123397"/>
                      <a:pt x="282547" y="128778"/>
                    </a:cubicBezTo>
                    <a:cubicBezTo>
                      <a:pt x="275553" y="135789"/>
                      <a:pt x="267769" y="141961"/>
                      <a:pt x="259358" y="147161"/>
                    </a:cubicBezTo>
                    <a:lnTo>
                      <a:pt x="291671" y="166211"/>
                    </a:lnTo>
                    <a:lnTo>
                      <a:pt x="273709" y="176213"/>
                    </a:lnTo>
                    <a:lnTo>
                      <a:pt x="241111" y="157163"/>
                    </a:lnTo>
                    <a:cubicBezTo>
                      <a:pt x="225591" y="164868"/>
                      <a:pt x="209359" y="171022"/>
                      <a:pt x="192642" y="175546"/>
                    </a:cubicBezTo>
                    <a:cubicBezTo>
                      <a:pt x="175155" y="180385"/>
                      <a:pt x="157288" y="183728"/>
                      <a:pt x="139230"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693" y="93612"/>
                      <a:pt x="214339" y="92107"/>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7" name="Google Shape;3230;p37">
                <a:extLst>
                  <a:ext uri="{FF2B5EF4-FFF2-40B4-BE49-F238E27FC236}">
                    <a16:creationId xmlns:a16="http://schemas.microsoft.com/office/drawing/2014/main" xmlns="" id="{84276609-EF9C-4D40-839B-57918A035C28}"/>
                  </a:ext>
                </a:extLst>
              </p:cNvPr>
              <p:cNvSpPr/>
              <p:nvPr/>
            </p:nvSpPr>
            <p:spPr>
              <a:xfrm>
                <a:off x="7184658" y="4627816"/>
                <a:ext cx="19482" cy="25431"/>
              </a:xfrm>
              <a:custGeom>
                <a:avLst/>
                <a:gdLst/>
                <a:ahLst/>
                <a:cxnLst/>
                <a:rect l="l" t="t" r="r" b="b"/>
                <a:pathLst>
                  <a:path w="19482" h="25431" extrusionOk="0">
                    <a:moveTo>
                      <a:pt x="0" y="17145"/>
                    </a:moveTo>
                    <a:cubicBezTo>
                      <a:pt x="285" y="11430"/>
                      <a:pt x="285" y="5715"/>
                      <a:pt x="0" y="0"/>
                    </a:cubicBezTo>
                    <a:lnTo>
                      <a:pt x="19483" y="12478"/>
                    </a:lnTo>
                    <a:lnTo>
                      <a:pt x="1102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8" name="Google Shape;3231;p37">
                <a:extLst>
                  <a:ext uri="{FF2B5EF4-FFF2-40B4-BE49-F238E27FC236}">
                    <a16:creationId xmlns:a16="http://schemas.microsoft.com/office/drawing/2014/main" xmlns="" id="{87100B93-0905-4746-9404-255369DAA786}"/>
                  </a:ext>
                </a:extLst>
              </p:cNvPr>
              <p:cNvSpPr/>
              <p:nvPr/>
            </p:nvSpPr>
            <p:spPr>
              <a:xfrm>
                <a:off x="7311819" y="4638675"/>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9" name="Google Shape;3232;p37">
                <a:extLst>
                  <a:ext uri="{FF2B5EF4-FFF2-40B4-BE49-F238E27FC236}">
                    <a16:creationId xmlns:a16="http://schemas.microsoft.com/office/drawing/2014/main" xmlns="" id="{E6FBF6B4-5169-4385-A9AA-5570B61FE48B}"/>
                  </a:ext>
                </a:extLst>
              </p:cNvPr>
              <p:cNvSpPr/>
              <p:nvPr/>
            </p:nvSpPr>
            <p:spPr>
              <a:xfrm>
                <a:off x="7325980" y="457542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0" name="Google Shape;3233;p37">
                <a:extLst>
                  <a:ext uri="{FF2B5EF4-FFF2-40B4-BE49-F238E27FC236}">
                    <a16:creationId xmlns:a16="http://schemas.microsoft.com/office/drawing/2014/main" xmlns="" id="{0FB43CB9-327B-4B45-9E49-B0F3539D4689}"/>
                  </a:ext>
                </a:extLst>
              </p:cNvPr>
              <p:cNvSpPr/>
              <p:nvPr/>
            </p:nvSpPr>
            <p:spPr>
              <a:xfrm>
                <a:off x="7227140" y="4581810"/>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1" name="Google Shape;3234;p37">
                <a:extLst>
                  <a:ext uri="{FF2B5EF4-FFF2-40B4-BE49-F238E27FC236}">
                    <a16:creationId xmlns:a16="http://schemas.microsoft.com/office/drawing/2014/main" xmlns="" id="{F6A54F4A-205E-474B-871A-BCB4745FB387}"/>
                  </a:ext>
                </a:extLst>
              </p:cNvPr>
              <p:cNvSpPr/>
              <p:nvPr/>
            </p:nvSpPr>
            <p:spPr>
              <a:xfrm>
                <a:off x="7130487" y="4526660"/>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2" name="Google Shape;3235;p37">
                <a:extLst>
                  <a:ext uri="{FF2B5EF4-FFF2-40B4-BE49-F238E27FC236}">
                    <a16:creationId xmlns:a16="http://schemas.microsoft.com/office/drawing/2014/main" xmlns="" id="{D440C375-97CB-4F2C-BF8F-6AD02C1F4A9A}"/>
                  </a:ext>
                </a:extLst>
              </p:cNvPr>
              <p:cNvSpPr/>
              <p:nvPr/>
            </p:nvSpPr>
            <p:spPr>
              <a:xfrm>
                <a:off x="7184753" y="4495514"/>
                <a:ext cx="27275" cy="24479"/>
              </a:xfrm>
              <a:custGeom>
                <a:avLst/>
                <a:gdLst/>
                <a:ahLst/>
                <a:cxnLst/>
                <a:rect l="l" t="t" r="r" b="b"/>
                <a:pathLst>
                  <a:path w="27275" h="24479" extrusionOk="0">
                    <a:moveTo>
                      <a:pt x="27276" y="24479"/>
                    </a:moveTo>
                    <a:lnTo>
                      <a:pt x="27276" y="7334"/>
                    </a:lnTo>
                    <a:lnTo>
                      <a:pt x="4752" y="0"/>
                    </a:lnTo>
                    <a:lnTo>
                      <a:pt x="0" y="13526"/>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3" name="Google Shape;3236;p37">
                <a:extLst>
                  <a:ext uri="{FF2B5EF4-FFF2-40B4-BE49-F238E27FC236}">
                    <a16:creationId xmlns:a16="http://schemas.microsoft.com/office/drawing/2014/main" xmlns="" id="{B37FA454-91CE-4E7F-A019-31E8CC8D6D00}"/>
                  </a:ext>
                </a:extLst>
              </p:cNvPr>
              <p:cNvSpPr/>
              <p:nvPr/>
            </p:nvSpPr>
            <p:spPr>
              <a:xfrm>
                <a:off x="7062535" y="4490466"/>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4" name="Google Shape;3237;p37">
                <a:extLst>
                  <a:ext uri="{FF2B5EF4-FFF2-40B4-BE49-F238E27FC236}">
                    <a16:creationId xmlns:a16="http://schemas.microsoft.com/office/drawing/2014/main" xmlns="" id="{05178BB0-D3BC-43B7-A6E5-D07B750BC7A9}"/>
                  </a:ext>
                </a:extLst>
              </p:cNvPr>
              <p:cNvSpPr/>
              <p:nvPr/>
            </p:nvSpPr>
            <p:spPr>
              <a:xfrm>
                <a:off x="7063485" y="4547997"/>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5" name="Google Shape;3238;p37">
                <a:extLst>
                  <a:ext uri="{FF2B5EF4-FFF2-40B4-BE49-F238E27FC236}">
                    <a16:creationId xmlns:a16="http://schemas.microsoft.com/office/drawing/2014/main" xmlns="" id="{0806D4F9-868D-42B1-B9C2-CA2A7C902CF6}"/>
                  </a:ext>
                </a:extLst>
              </p:cNvPr>
              <p:cNvSpPr/>
              <p:nvPr/>
            </p:nvSpPr>
            <p:spPr>
              <a:xfrm>
                <a:off x="7062535" y="4472654"/>
                <a:ext cx="295233" cy="185546"/>
              </a:xfrm>
              <a:custGeom>
                <a:avLst/>
                <a:gdLst/>
                <a:ahLst/>
                <a:cxnLst/>
                <a:rect l="l" t="t" r="r" b="b"/>
                <a:pathLst>
                  <a:path w="295233" h="185546" extrusionOk="0">
                    <a:moveTo>
                      <a:pt x="149494" y="30194"/>
                    </a:moveTo>
                    <a:cubicBezTo>
                      <a:pt x="145607" y="30185"/>
                      <a:pt x="141730" y="30499"/>
                      <a:pt x="137900" y="31147"/>
                    </a:cubicBezTo>
                    <a:cubicBezTo>
                      <a:pt x="132673" y="31909"/>
                      <a:pt x="126875" y="32956"/>
                      <a:pt x="120413" y="34290"/>
                    </a:cubicBezTo>
                    <a:cubicBezTo>
                      <a:pt x="113950" y="35623"/>
                      <a:pt x="107203" y="37338"/>
                      <a:pt x="100265" y="39433"/>
                    </a:cubicBezTo>
                    <a:cubicBezTo>
                      <a:pt x="93498" y="41481"/>
                      <a:pt x="86893" y="44034"/>
                      <a:pt x="80497" y="47054"/>
                    </a:cubicBezTo>
                    <a:lnTo>
                      <a:pt x="131247" y="76390"/>
                    </a:lnTo>
                    <a:lnTo>
                      <a:pt x="140751" y="73247"/>
                    </a:lnTo>
                    <a:cubicBezTo>
                      <a:pt x="153676" y="68866"/>
                      <a:pt x="165841" y="65246"/>
                      <a:pt x="177340" y="62198"/>
                    </a:cubicBezTo>
                    <a:cubicBezTo>
                      <a:pt x="188108" y="59360"/>
                      <a:pt x="199114" y="57540"/>
                      <a:pt x="210224" y="56769"/>
                    </a:cubicBezTo>
                    <a:cubicBezTo>
                      <a:pt x="220345" y="56159"/>
                      <a:pt x="230505" y="56864"/>
                      <a:pt x="240446" y="58864"/>
                    </a:cubicBezTo>
                    <a:cubicBezTo>
                      <a:pt x="250643" y="61036"/>
                      <a:pt x="260432" y="64827"/>
                      <a:pt x="269432" y="70104"/>
                    </a:cubicBezTo>
                    <a:cubicBezTo>
                      <a:pt x="278204" y="74504"/>
                      <a:pt x="285731" y="81058"/>
                      <a:pt x="291291" y="89154"/>
                    </a:cubicBezTo>
                    <a:cubicBezTo>
                      <a:pt x="294978" y="95088"/>
                      <a:pt x="296138" y="102260"/>
                      <a:pt x="294522" y="109061"/>
                    </a:cubicBezTo>
                    <a:cubicBezTo>
                      <a:pt x="292327" y="116519"/>
                      <a:pt x="288231" y="123282"/>
                      <a:pt x="282643" y="128683"/>
                    </a:cubicBezTo>
                    <a:cubicBezTo>
                      <a:pt x="275667" y="135684"/>
                      <a:pt x="267883" y="141827"/>
                      <a:pt x="259453" y="146971"/>
                    </a:cubicBezTo>
                    <a:lnTo>
                      <a:pt x="291766" y="166021"/>
                    </a:lnTo>
                    <a:lnTo>
                      <a:pt x="273709" y="176213"/>
                    </a:lnTo>
                    <a:lnTo>
                      <a:pt x="241111" y="157163"/>
                    </a:lnTo>
                    <a:cubicBezTo>
                      <a:pt x="225591" y="164830"/>
                      <a:pt x="209359" y="170955"/>
                      <a:pt x="192642" y="175450"/>
                    </a:cubicBezTo>
                    <a:cubicBezTo>
                      <a:pt x="175164" y="180365"/>
                      <a:pt x="157297" y="183737"/>
                      <a:pt x="139230" y="185547"/>
                    </a:cubicBezTo>
                    <a:lnTo>
                      <a:pt x="122123" y="154972"/>
                    </a:lnTo>
                    <a:cubicBezTo>
                      <a:pt x="126894" y="154848"/>
                      <a:pt x="131656" y="154467"/>
                      <a:pt x="136379" y="153829"/>
                    </a:cubicBezTo>
                    <a:cubicBezTo>
                      <a:pt x="142747" y="153067"/>
                      <a:pt x="149875" y="151924"/>
                      <a:pt x="157668" y="150209"/>
                    </a:cubicBezTo>
                    <a:cubicBezTo>
                      <a:pt x="165461" y="148495"/>
                      <a:pt x="173824" y="146304"/>
                      <a:pt x="182568" y="143828"/>
                    </a:cubicBezTo>
                    <a:cubicBezTo>
                      <a:pt x="191064" y="141284"/>
                      <a:pt x="199361" y="138103"/>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5"/>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534"/>
                    </a:moveTo>
                    <a:cubicBezTo>
                      <a:pt x="69777" y="87401"/>
                      <a:pt x="77484" y="89068"/>
                      <a:pt x="85154" y="88297"/>
                    </a:cubicBezTo>
                    <a:cubicBezTo>
                      <a:pt x="95437" y="87125"/>
                      <a:pt x="105568" y="84858"/>
                      <a:pt x="115376" y="81534"/>
                    </a:cubicBezTo>
                    <a:lnTo>
                      <a:pt x="67857" y="54007"/>
                    </a:lnTo>
                    <a:cubicBezTo>
                      <a:pt x="50370" y="65437"/>
                      <a:pt x="48849" y="75343"/>
                      <a:pt x="63105" y="83534"/>
                    </a:cubicBezTo>
                    <a:close/>
                    <a:moveTo>
                      <a:pt x="229991" y="97536"/>
                    </a:moveTo>
                    <a:cubicBezTo>
                      <a:pt x="222721" y="93536"/>
                      <a:pt x="214339" y="92030"/>
                      <a:pt x="206137" y="93250"/>
                    </a:cubicBezTo>
                    <a:cubicBezTo>
                      <a:pt x="194884" y="94707"/>
                      <a:pt x="183784" y="97164"/>
                      <a:pt x="172969" y="100584"/>
                    </a:cubicBezTo>
                    <a:lnTo>
                      <a:pt x="220488" y="127921"/>
                    </a:lnTo>
                    <a:cubicBezTo>
                      <a:pt x="240512" y="115224"/>
                      <a:pt x="243677" y="105089"/>
                      <a:pt x="229991"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60" name="Google Shape;3239;p37">
              <a:extLst>
                <a:ext uri="{FF2B5EF4-FFF2-40B4-BE49-F238E27FC236}">
                  <a16:creationId xmlns:a16="http://schemas.microsoft.com/office/drawing/2014/main" xmlns="" id="{6F266EB3-D8EB-4214-A6A9-BF6812407436}"/>
                </a:ext>
              </a:extLst>
            </p:cNvPr>
            <p:cNvGrpSpPr/>
            <p:nvPr/>
          </p:nvGrpSpPr>
          <p:grpSpPr>
            <a:xfrm>
              <a:off x="4965040" y="3430682"/>
              <a:ext cx="883852" cy="621125"/>
              <a:chOff x="6774665" y="4172807"/>
              <a:chExt cx="883852" cy="621125"/>
            </a:xfrm>
          </p:grpSpPr>
          <p:sp>
            <p:nvSpPr>
              <p:cNvPr id="784" name="Google Shape;3240;p37">
                <a:extLst>
                  <a:ext uri="{FF2B5EF4-FFF2-40B4-BE49-F238E27FC236}">
                    <a16:creationId xmlns:a16="http://schemas.microsoft.com/office/drawing/2014/main" xmlns="" id="{528A4CD9-6AFF-49B5-AF29-12DD7979A22F}"/>
                  </a:ext>
                </a:extLst>
              </p:cNvPr>
              <p:cNvSpPr/>
              <p:nvPr/>
            </p:nvSpPr>
            <p:spPr>
              <a:xfrm>
                <a:off x="6774665" y="428244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5" name="Google Shape;3241;p37">
                <a:extLst>
                  <a:ext uri="{FF2B5EF4-FFF2-40B4-BE49-F238E27FC236}">
                    <a16:creationId xmlns:a16="http://schemas.microsoft.com/office/drawing/2014/main" xmlns="" id="{659EFC32-C1EA-42D3-813D-B4B6665D6681}"/>
                  </a:ext>
                </a:extLst>
              </p:cNvPr>
              <p:cNvSpPr/>
              <p:nvPr/>
            </p:nvSpPr>
            <p:spPr>
              <a:xfrm>
                <a:off x="6774855" y="442550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6" name="Google Shape;3242;p37">
                <a:extLst>
                  <a:ext uri="{FF2B5EF4-FFF2-40B4-BE49-F238E27FC236}">
                    <a16:creationId xmlns:a16="http://schemas.microsoft.com/office/drawing/2014/main" xmlns="" id="{19311B4D-3597-4EE8-B8DD-A05C270D6C58}"/>
                  </a:ext>
                </a:extLst>
              </p:cNvPr>
              <p:cNvSpPr/>
              <p:nvPr/>
            </p:nvSpPr>
            <p:spPr>
              <a:xfrm>
                <a:off x="7592086" y="4428553"/>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7" name="Google Shape;3243;p37">
                <a:extLst>
                  <a:ext uri="{FF2B5EF4-FFF2-40B4-BE49-F238E27FC236}">
                    <a16:creationId xmlns:a16="http://schemas.microsoft.com/office/drawing/2014/main" xmlns="" id="{A67132F1-8B43-4390-8790-0229847D9DB5}"/>
                  </a:ext>
                </a:extLst>
              </p:cNvPr>
              <p:cNvSpPr/>
              <p:nvPr/>
            </p:nvSpPr>
            <p:spPr>
              <a:xfrm>
                <a:off x="6774665" y="417280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8" name="Google Shape;3244;p37">
                <a:extLst>
                  <a:ext uri="{FF2B5EF4-FFF2-40B4-BE49-F238E27FC236}">
                    <a16:creationId xmlns:a16="http://schemas.microsoft.com/office/drawing/2014/main" xmlns="" id="{C58C364A-AFCA-4F75-B59D-FA6507587315}"/>
                  </a:ext>
                </a:extLst>
              </p:cNvPr>
              <p:cNvSpPr/>
              <p:nvPr/>
            </p:nvSpPr>
            <p:spPr>
              <a:xfrm>
                <a:off x="6900380" y="4242411"/>
                <a:ext cx="632615" cy="366117"/>
              </a:xfrm>
              <a:custGeom>
                <a:avLst/>
                <a:gdLst/>
                <a:ahLst/>
                <a:cxnLst/>
                <a:rect l="l" t="t" r="r" b="b"/>
                <a:pathLst>
                  <a:path w="632615" h="366117" extrusionOk="0">
                    <a:moveTo>
                      <a:pt x="632021" y="194048"/>
                    </a:moveTo>
                    <a:cubicBezTo>
                      <a:pt x="627555" y="237101"/>
                      <a:pt x="596952" y="279773"/>
                      <a:pt x="540025" y="312539"/>
                    </a:cubicBezTo>
                    <a:cubicBezTo>
                      <a:pt x="416475" y="383977"/>
                      <a:pt x="216136" y="383977"/>
                      <a:pt x="92586" y="312539"/>
                    </a:cubicBezTo>
                    <a:cubicBezTo>
                      <a:pt x="35564" y="279583"/>
                      <a:pt x="4961" y="237101"/>
                      <a:pt x="590" y="194048"/>
                    </a:cubicBezTo>
                    <a:cubicBezTo>
                      <a:pt x="-4732" y="143661"/>
                      <a:pt x="25965" y="92131"/>
                      <a:pt x="92586" y="53650"/>
                    </a:cubicBezTo>
                    <a:cubicBezTo>
                      <a:pt x="216136" y="-17883"/>
                      <a:pt x="416475" y="-17883"/>
                      <a:pt x="540025" y="53650"/>
                    </a:cubicBezTo>
                    <a:cubicBezTo>
                      <a:pt x="606931" y="92131"/>
                      <a:pt x="637344" y="143661"/>
                      <a:pt x="63202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9" name="Google Shape;3245;p37">
                <a:extLst>
                  <a:ext uri="{FF2B5EF4-FFF2-40B4-BE49-F238E27FC236}">
                    <a16:creationId xmlns:a16="http://schemas.microsoft.com/office/drawing/2014/main" xmlns="" id="{E8E973AA-A833-45F8-8949-9C995817563E}"/>
                  </a:ext>
                </a:extLst>
              </p:cNvPr>
              <p:cNvSpPr/>
              <p:nvPr/>
            </p:nvSpPr>
            <p:spPr>
              <a:xfrm>
                <a:off x="6900970" y="4264342"/>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0" name="Google Shape;3246;p37">
                <a:extLst>
                  <a:ext uri="{FF2B5EF4-FFF2-40B4-BE49-F238E27FC236}">
                    <a16:creationId xmlns:a16="http://schemas.microsoft.com/office/drawing/2014/main" xmlns="" id="{DA3EB454-33CE-4B95-BCF2-97FCCE7E1A46}"/>
                  </a:ext>
                </a:extLst>
              </p:cNvPr>
              <p:cNvSpPr/>
              <p:nvPr/>
            </p:nvSpPr>
            <p:spPr>
              <a:xfrm>
                <a:off x="7062535" y="4346352"/>
                <a:ext cx="295228" cy="185547"/>
              </a:xfrm>
              <a:custGeom>
                <a:avLst/>
                <a:gdLst/>
                <a:ahLst/>
                <a:cxnLst/>
                <a:rect l="l" t="t" r="r" b="b"/>
                <a:pathLst>
                  <a:path w="295228"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247" y="76486"/>
                    </a:lnTo>
                    <a:lnTo>
                      <a:pt x="140751" y="73247"/>
                    </a:lnTo>
                    <a:cubicBezTo>
                      <a:pt x="153676" y="68961"/>
                      <a:pt x="165841" y="65246"/>
                      <a:pt x="177340" y="62294"/>
                    </a:cubicBezTo>
                    <a:cubicBezTo>
                      <a:pt x="188089" y="59360"/>
                      <a:pt x="199104" y="57541"/>
                      <a:pt x="210224" y="56864"/>
                    </a:cubicBezTo>
                    <a:cubicBezTo>
                      <a:pt x="220345" y="56179"/>
                      <a:pt x="230505" y="56845"/>
                      <a:pt x="240446" y="58864"/>
                    </a:cubicBezTo>
                    <a:cubicBezTo>
                      <a:pt x="250662" y="61017"/>
                      <a:pt x="260461" y="64846"/>
                      <a:pt x="269432" y="70199"/>
                    </a:cubicBezTo>
                    <a:cubicBezTo>
                      <a:pt x="278214" y="74590"/>
                      <a:pt x="285731" y="81144"/>
                      <a:pt x="291291" y="89249"/>
                    </a:cubicBezTo>
                    <a:cubicBezTo>
                      <a:pt x="294969" y="95193"/>
                      <a:pt x="296128" y="102356"/>
                      <a:pt x="294522" y="109156"/>
                    </a:cubicBezTo>
                    <a:cubicBezTo>
                      <a:pt x="292346" y="116624"/>
                      <a:pt x="288250" y="123397"/>
                      <a:pt x="282643" y="128778"/>
                    </a:cubicBezTo>
                    <a:cubicBezTo>
                      <a:pt x="275648" y="135789"/>
                      <a:pt x="267864" y="141961"/>
                      <a:pt x="259453" y="147161"/>
                    </a:cubicBezTo>
                    <a:lnTo>
                      <a:pt x="291766" y="166211"/>
                    </a:lnTo>
                    <a:lnTo>
                      <a:pt x="273709" y="176213"/>
                    </a:lnTo>
                    <a:lnTo>
                      <a:pt x="241111" y="157163"/>
                    </a:lnTo>
                    <a:cubicBezTo>
                      <a:pt x="225591" y="164868"/>
                      <a:pt x="209359" y="171022"/>
                      <a:pt x="192642" y="175546"/>
                    </a:cubicBezTo>
                    <a:cubicBezTo>
                      <a:pt x="175155" y="180384"/>
                      <a:pt x="157288" y="183728"/>
                      <a:pt x="139230" y="185547"/>
                    </a:cubicBezTo>
                    <a:lnTo>
                      <a:pt x="122123" y="154972"/>
                    </a:lnTo>
                    <a:cubicBezTo>
                      <a:pt x="126894" y="154848"/>
                      <a:pt x="131656" y="154467"/>
                      <a:pt x="136379" y="153829"/>
                    </a:cubicBezTo>
                    <a:cubicBezTo>
                      <a:pt x="143536" y="153019"/>
                      <a:pt x="150644" y="151809"/>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3"/>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721" y="93536"/>
                      <a:pt x="214339" y="92030"/>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1" name="Google Shape;3247;p37">
                <a:extLst>
                  <a:ext uri="{FF2B5EF4-FFF2-40B4-BE49-F238E27FC236}">
                    <a16:creationId xmlns:a16="http://schemas.microsoft.com/office/drawing/2014/main" xmlns="" id="{3D509E0E-047B-42BE-B1DA-10BC490E5B29}"/>
                  </a:ext>
                </a:extLst>
              </p:cNvPr>
              <p:cNvSpPr/>
              <p:nvPr/>
            </p:nvSpPr>
            <p:spPr>
              <a:xfrm>
                <a:off x="7184658" y="4484274"/>
                <a:ext cx="19482" cy="25526"/>
              </a:xfrm>
              <a:custGeom>
                <a:avLst/>
                <a:gdLst/>
                <a:ahLst/>
                <a:cxnLst/>
                <a:rect l="l" t="t" r="r" b="b"/>
                <a:pathLst>
                  <a:path w="19482" h="25526" extrusionOk="0">
                    <a:moveTo>
                      <a:pt x="0" y="17240"/>
                    </a:moveTo>
                    <a:cubicBezTo>
                      <a:pt x="570" y="16002"/>
                      <a:pt x="0" y="0"/>
                      <a:pt x="0" y="0"/>
                    </a:cubicBezTo>
                    <a:lnTo>
                      <a:pt x="19483" y="12573"/>
                    </a:lnTo>
                    <a:lnTo>
                      <a:pt x="1102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2" name="Google Shape;3248;p37">
                <a:extLst>
                  <a:ext uri="{FF2B5EF4-FFF2-40B4-BE49-F238E27FC236}">
                    <a16:creationId xmlns:a16="http://schemas.microsoft.com/office/drawing/2014/main" xmlns="" id="{0875BAF7-77B0-4A10-9C2A-C28D8E4B8EE3}"/>
                  </a:ext>
                </a:extLst>
              </p:cNvPr>
              <p:cNvSpPr/>
              <p:nvPr/>
            </p:nvSpPr>
            <p:spPr>
              <a:xfrm>
                <a:off x="7311819" y="4495228"/>
                <a:ext cx="42101" cy="19716"/>
              </a:xfrm>
              <a:custGeom>
                <a:avLst/>
                <a:gdLst/>
                <a:ahLst/>
                <a:cxnLst/>
                <a:rect l="l" t="t" r="r" b="b"/>
                <a:pathLst>
                  <a:path w="42101" h="19716" extrusionOk="0">
                    <a:moveTo>
                      <a:pt x="42102" y="17145"/>
                    </a:moveTo>
                    <a:lnTo>
                      <a:pt x="42102" y="0"/>
                    </a:lnTo>
                    <a:lnTo>
                      <a:pt x="0" y="3143"/>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3" name="Google Shape;3249;p37">
                <a:extLst>
                  <a:ext uri="{FF2B5EF4-FFF2-40B4-BE49-F238E27FC236}">
                    <a16:creationId xmlns:a16="http://schemas.microsoft.com/office/drawing/2014/main" xmlns="" id="{D4B21F0F-B359-45E4-8AE2-5915B3195571}"/>
                  </a:ext>
                </a:extLst>
              </p:cNvPr>
              <p:cNvSpPr/>
              <p:nvPr/>
            </p:nvSpPr>
            <p:spPr>
              <a:xfrm>
                <a:off x="7325980" y="443198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4" name="Google Shape;3250;p37">
                <a:extLst>
                  <a:ext uri="{FF2B5EF4-FFF2-40B4-BE49-F238E27FC236}">
                    <a16:creationId xmlns:a16="http://schemas.microsoft.com/office/drawing/2014/main" xmlns="" id="{489A6F3B-3363-43AF-9673-4C0E4F3DBBE1}"/>
                  </a:ext>
                </a:extLst>
              </p:cNvPr>
              <p:cNvSpPr/>
              <p:nvPr/>
            </p:nvSpPr>
            <p:spPr>
              <a:xfrm>
                <a:off x="7227140" y="4438078"/>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5" name="Google Shape;3251;p37">
                <a:extLst>
                  <a:ext uri="{FF2B5EF4-FFF2-40B4-BE49-F238E27FC236}">
                    <a16:creationId xmlns:a16="http://schemas.microsoft.com/office/drawing/2014/main" xmlns="" id="{C81132E7-9A0A-4B5A-BC05-1C7D91A69957}"/>
                  </a:ext>
                </a:extLst>
              </p:cNvPr>
              <p:cNvSpPr/>
              <p:nvPr/>
            </p:nvSpPr>
            <p:spPr>
              <a:xfrm>
                <a:off x="7130487" y="4383214"/>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6" name="Google Shape;3252;p37">
                <a:extLst>
                  <a:ext uri="{FF2B5EF4-FFF2-40B4-BE49-F238E27FC236}">
                    <a16:creationId xmlns:a16="http://schemas.microsoft.com/office/drawing/2014/main" xmlns="" id="{2D4D28B5-7E74-4044-9DB6-DC70A5A5CA8F}"/>
                  </a:ext>
                </a:extLst>
              </p:cNvPr>
              <p:cNvSpPr/>
              <p:nvPr/>
            </p:nvSpPr>
            <p:spPr>
              <a:xfrm>
                <a:off x="7184753" y="435206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7" name="Google Shape;3253;p37">
                <a:extLst>
                  <a:ext uri="{FF2B5EF4-FFF2-40B4-BE49-F238E27FC236}">
                    <a16:creationId xmlns:a16="http://schemas.microsoft.com/office/drawing/2014/main" xmlns="" id="{3E7B9F08-7836-4B87-97F9-AD097EF3122D}"/>
                  </a:ext>
                </a:extLst>
              </p:cNvPr>
              <p:cNvSpPr/>
              <p:nvPr/>
            </p:nvSpPr>
            <p:spPr>
              <a:xfrm>
                <a:off x="7062535" y="434701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8" name="Google Shape;3254;p37">
                <a:extLst>
                  <a:ext uri="{FF2B5EF4-FFF2-40B4-BE49-F238E27FC236}">
                    <a16:creationId xmlns:a16="http://schemas.microsoft.com/office/drawing/2014/main" xmlns="" id="{0D2BD97B-75AD-4E38-9FC2-53F6FAC350BC}"/>
                  </a:ext>
                </a:extLst>
              </p:cNvPr>
              <p:cNvSpPr/>
              <p:nvPr/>
            </p:nvSpPr>
            <p:spPr>
              <a:xfrm>
                <a:off x="7063485" y="4404550"/>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9" name="Google Shape;3255;p37">
                <a:extLst>
                  <a:ext uri="{FF2B5EF4-FFF2-40B4-BE49-F238E27FC236}">
                    <a16:creationId xmlns:a16="http://schemas.microsoft.com/office/drawing/2014/main" xmlns="" id="{89F16030-553C-4FEF-B394-4337951A97C1}"/>
                  </a:ext>
                </a:extLst>
              </p:cNvPr>
              <p:cNvSpPr/>
              <p:nvPr/>
            </p:nvSpPr>
            <p:spPr>
              <a:xfrm>
                <a:off x="7062535" y="4329112"/>
                <a:ext cx="295233" cy="185547"/>
              </a:xfrm>
              <a:custGeom>
                <a:avLst/>
                <a:gdLst/>
                <a:ahLst/>
                <a:cxnLst/>
                <a:rect l="l" t="t" r="r" b="b"/>
                <a:pathLst>
                  <a:path w="295233" h="185547" extrusionOk="0">
                    <a:moveTo>
                      <a:pt x="149494" y="30289"/>
                    </a:moveTo>
                    <a:cubicBezTo>
                      <a:pt x="145607" y="30280"/>
                      <a:pt x="141730" y="30594"/>
                      <a:pt x="137900" y="31242"/>
                    </a:cubicBezTo>
                    <a:cubicBezTo>
                      <a:pt x="132673" y="32004"/>
                      <a:pt x="126875" y="33052"/>
                      <a:pt x="120413" y="34385"/>
                    </a:cubicBezTo>
                    <a:cubicBezTo>
                      <a:pt x="113950" y="35719"/>
                      <a:pt x="107203" y="37433"/>
                      <a:pt x="100265" y="39529"/>
                    </a:cubicBezTo>
                    <a:cubicBezTo>
                      <a:pt x="93498" y="41577"/>
                      <a:pt x="86893" y="44129"/>
                      <a:pt x="80497" y="47149"/>
                    </a:cubicBezTo>
                    <a:lnTo>
                      <a:pt x="131247" y="76486"/>
                    </a:lnTo>
                    <a:lnTo>
                      <a:pt x="140751" y="73247"/>
                    </a:lnTo>
                    <a:cubicBezTo>
                      <a:pt x="153676" y="68961"/>
                      <a:pt x="165841" y="65341"/>
                      <a:pt x="177340" y="62294"/>
                    </a:cubicBezTo>
                    <a:cubicBezTo>
                      <a:pt x="188108" y="59455"/>
                      <a:pt x="199114" y="57636"/>
                      <a:pt x="210224" y="56864"/>
                    </a:cubicBezTo>
                    <a:cubicBezTo>
                      <a:pt x="220345" y="56255"/>
                      <a:pt x="230505" y="56960"/>
                      <a:pt x="240446" y="58960"/>
                    </a:cubicBezTo>
                    <a:cubicBezTo>
                      <a:pt x="250643" y="61131"/>
                      <a:pt x="260432" y="64922"/>
                      <a:pt x="269432" y="70199"/>
                    </a:cubicBezTo>
                    <a:cubicBezTo>
                      <a:pt x="278204" y="74600"/>
                      <a:pt x="285731" y="81153"/>
                      <a:pt x="291291" y="89249"/>
                    </a:cubicBezTo>
                    <a:cubicBezTo>
                      <a:pt x="294978" y="95183"/>
                      <a:pt x="296138" y="102356"/>
                      <a:pt x="294522" y="109156"/>
                    </a:cubicBezTo>
                    <a:cubicBezTo>
                      <a:pt x="292327" y="116615"/>
                      <a:pt x="288231" y="123377"/>
                      <a:pt x="282643" y="128778"/>
                    </a:cubicBezTo>
                    <a:cubicBezTo>
                      <a:pt x="275667" y="135779"/>
                      <a:pt x="267883" y="141922"/>
                      <a:pt x="259453" y="147066"/>
                    </a:cubicBezTo>
                    <a:lnTo>
                      <a:pt x="291766" y="166116"/>
                    </a:lnTo>
                    <a:lnTo>
                      <a:pt x="273709" y="176213"/>
                    </a:lnTo>
                    <a:lnTo>
                      <a:pt x="241111" y="157163"/>
                    </a:lnTo>
                    <a:cubicBezTo>
                      <a:pt x="225591" y="164830"/>
                      <a:pt x="209359" y="170955"/>
                      <a:pt x="192642" y="175451"/>
                    </a:cubicBezTo>
                    <a:cubicBezTo>
                      <a:pt x="175164" y="180365"/>
                      <a:pt x="157297" y="183737"/>
                      <a:pt x="139230" y="185547"/>
                    </a:cubicBezTo>
                    <a:lnTo>
                      <a:pt x="122123" y="154877"/>
                    </a:lnTo>
                    <a:cubicBezTo>
                      <a:pt x="126894" y="154848"/>
                      <a:pt x="131656" y="154496"/>
                      <a:pt x="136379" y="153829"/>
                    </a:cubicBezTo>
                    <a:cubicBezTo>
                      <a:pt x="142747" y="153067"/>
                      <a:pt x="149875" y="151829"/>
                      <a:pt x="157668" y="150209"/>
                    </a:cubicBezTo>
                    <a:cubicBezTo>
                      <a:pt x="165461" y="148590"/>
                      <a:pt x="173824" y="146304"/>
                      <a:pt x="182568" y="143828"/>
                    </a:cubicBezTo>
                    <a:cubicBezTo>
                      <a:pt x="191045" y="141246"/>
                      <a:pt x="199342" y="138055"/>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6"/>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629"/>
                    </a:moveTo>
                    <a:cubicBezTo>
                      <a:pt x="69777" y="87497"/>
                      <a:pt x="77484" y="89163"/>
                      <a:pt x="85154" y="88392"/>
                    </a:cubicBezTo>
                    <a:cubicBezTo>
                      <a:pt x="95437" y="87221"/>
                      <a:pt x="105568" y="84954"/>
                      <a:pt x="115376" y="81629"/>
                    </a:cubicBezTo>
                    <a:lnTo>
                      <a:pt x="67857" y="54102"/>
                    </a:lnTo>
                    <a:cubicBezTo>
                      <a:pt x="50370" y="65532"/>
                      <a:pt x="48849" y="75438"/>
                      <a:pt x="63105" y="83629"/>
                    </a:cubicBezTo>
                    <a:close/>
                    <a:moveTo>
                      <a:pt x="229991" y="97631"/>
                    </a:moveTo>
                    <a:cubicBezTo>
                      <a:pt x="222721" y="93631"/>
                      <a:pt x="214339" y="92126"/>
                      <a:pt x="206137" y="93345"/>
                    </a:cubicBezTo>
                    <a:cubicBezTo>
                      <a:pt x="194884" y="94802"/>
                      <a:pt x="183784" y="97260"/>
                      <a:pt x="172969" y="100679"/>
                    </a:cubicBezTo>
                    <a:lnTo>
                      <a:pt x="220488" y="128016"/>
                    </a:lnTo>
                    <a:cubicBezTo>
                      <a:pt x="240512" y="115700"/>
                      <a:pt x="243677" y="105566"/>
                      <a:pt x="229991" y="9763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61" name="Google Shape;3256;p37">
              <a:extLst>
                <a:ext uri="{FF2B5EF4-FFF2-40B4-BE49-F238E27FC236}">
                  <a16:creationId xmlns:a16="http://schemas.microsoft.com/office/drawing/2014/main" xmlns="" id="{296C7728-8E02-452B-9433-A4C00FCE788E}"/>
                </a:ext>
              </a:extLst>
            </p:cNvPr>
            <p:cNvGrpSpPr/>
            <p:nvPr/>
          </p:nvGrpSpPr>
          <p:grpSpPr>
            <a:xfrm>
              <a:off x="4993741" y="3268090"/>
              <a:ext cx="883853" cy="621125"/>
              <a:chOff x="6803366" y="4010215"/>
              <a:chExt cx="883853" cy="621125"/>
            </a:xfrm>
          </p:grpSpPr>
          <p:sp>
            <p:nvSpPr>
              <p:cNvPr id="768" name="Google Shape;3257;p37">
                <a:extLst>
                  <a:ext uri="{FF2B5EF4-FFF2-40B4-BE49-F238E27FC236}">
                    <a16:creationId xmlns:a16="http://schemas.microsoft.com/office/drawing/2014/main" xmlns="" id="{D6C74F26-296A-475C-80DC-824F2F3455BB}"/>
                  </a:ext>
                </a:extLst>
              </p:cNvPr>
              <p:cNvSpPr/>
              <p:nvPr/>
            </p:nvSpPr>
            <p:spPr>
              <a:xfrm>
                <a:off x="6803366" y="411984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9" name="Google Shape;3258;p37">
                <a:extLst>
                  <a:ext uri="{FF2B5EF4-FFF2-40B4-BE49-F238E27FC236}">
                    <a16:creationId xmlns:a16="http://schemas.microsoft.com/office/drawing/2014/main" xmlns="" id="{3D73FA5E-DCD5-4E1F-8257-46BBA4B73CFE}"/>
                  </a:ext>
                </a:extLst>
              </p:cNvPr>
              <p:cNvSpPr/>
              <p:nvPr/>
            </p:nvSpPr>
            <p:spPr>
              <a:xfrm>
                <a:off x="6803461" y="4262913"/>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0" name="Google Shape;3259;p37">
                <a:extLst>
                  <a:ext uri="{FF2B5EF4-FFF2-40B4-BE49-F238E27FC236}">
                    <a16:creationId xmlns:a16="http://schemas.microsoft.com/office/drawing/2014/main" xmlns="" id="{6879CC81-15DC-4B99-B789-CD1FE1E76BAA}"/>
                  </a:ext>
                </a:extLst>
              </p:cNvPr>
              <p:cNvSpPr/>
              <p:nvPr/>
            </p:nvSpPr>
            <p:spPr>
              <a:xfrm>
                <a:off x="7620692" y="4265961"/>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1" name="Google Shape;3260;p37">
                <a:extLst>
                  <a:ext uri="{FF2B5EF4-FFF2-40B4-BE49-F238E27FC236}">
                    <a16:creationId xmlns:a16="http://schemas.microsoft.com/office/drawing/2014/main" xmlns="" id="{46AE93C2-3501-4F14-8A45-76BF8BE159B2}"/>
                  </a:ext>
                </a:extLst>
              </p:cNvPr>
              <p:cNvSpPr/>
              <p:nvPr/>
            </p:nvSpPr>
            <p:spPr>
              <a:xfrm>
                <a:off x="6803366" y="401021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2" name="Google Shape;3261;p37">
                <a:extLst>
                  <a:ext uri="{FF2B5EF4-FFF2-40B4-BE49-F238E27FC236}">
                    <a16:creationId xmlns:a16="http://schemas.microsoft.com/office/drawing/2014/main" xmlns="" id="{1F9E9D73-CBC3-4AA1-B7B0-6C2BB6A14682}"/>
                  </a:ext>
                </a:extLst>
              </p:cNvPr>
              <p:cNvSpPr/>
              <p:nvPr/>
            </p:nvSpPr>
            <p:spPr>
              <a:xfrm>
                <a:off x="6928987" y="4079843"/>
                <a:ext cx="632689" cy="366093"/>
              </a:xfrm>
              <a:custGeom>
                <a:avLst/>
                <a:gdLst/>
                <a:ahLst/>
                <a:cxnLst/>
                <a:rect l="l" t="t" r="r" b="b"/>
                <a:pathLst>
                  <a:path w="632689" h="366093" extrusionOk="0">
                    <a:moveTo>
                      <a:pt x="632117" y="194024"/>
                    </a:moveTo>
                    <a:cubicBezTo>
                      <a:pt x="627555" y="237173"/>
                      <a:pt x="596952" y="279749"/>
                      <a:pt x="540025" y="312515"/>
                    </a:cubicBezTo>
                    <a:cubicBezTo>
                      <a:pt x="416476" y="383953"/>
                      <a:pt x="216136" y="383953"/>
                      <a:pt x="92587" y="312515"/>
                    </a:cubicBezTo>
                    <a:cubicBezTo>
                      <a:pt x="35564" y="279559"/>
                      <a:pt x="4962" y="237173"/>
                      <a:pt x="590" y="194024"/>
                    </a:cubicBezTo>
                    <a:cubicBezTo>
                      <a:pt x="-4732" y="143637"/>
                      <a:pt x="25965" y="92107"/>
                      <a:pt x="92587" y="53721"/>
                    </a:cubicBezTo>
                    <a:cubicBezTo>
                      <a:pt x="216136" y="-17907"/>
                      <a:pt x="416476" y="-17907"/>
                      <a:pt x="540025" y="53721"/>
                    </a:cubicBezTo>
                    <a:cubicBezTo>
                      <a:pt x="606836" y="92107"/>
                      <a:pt x="637344" y="143637"/>
                      <a:pt x="632117"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3" name="Google Shape;3262;p37">
                <a:extLst>
                  <a:ext uri="{FF2B5EF4-FFF2-40B4-BE49-F238E27FC236}">
                    <a16:creationId xmlns:a16="http://schemas.microsoft.com/office/drawing/2014/main" xmlns="" id="{4E3ECCE7-0F5B-45E3-857C-48005EF5B881}"/>
                  </a:ext>
                </a:extLst>
              </p:cNvPr>
              <p:cNvSpPr/>
              <p:nvPr/>
            </p:nvSpPr>
            <p:spPr>
              <a:xfrm>
                <a:off x="6929577" y="4101750"/>
                <a:ext cx="631526" cy="344186"/>
              </a:xfrm>
              <a:custGeom>
                <a:avLst/>
                <a:gdLst/>
                <a:ahLst/>
                <a:cxnLst/>
                <a:rect l="l" t="t" r="r" b="b"/>
                <a:pathLst>
                  <a:path w="631526" h="344186"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5069" y="86392"/>
                      <a:pt x="91997" y="53721"/>
                    </a:cubicBezTo>
                    <a:cubicBezTo>
                      <a:pt x="215546" y="-17907"/>
                      <a:pt x="415886" y="-17907"/>
                      <a:pt x="539435" y="53721"/>
                    </a:cubicBezTo>
                    <a:cubicBezTo>
                      <a:pt x="596743" y="86678"/>
                      <a:pt x="626965" y="129064"/>
                      <a:pt x="631527"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4" name="Google Shape;3263;p37">
                <a:extLst>
                  <a:ext uri="{FF2B5EF4-FFF2-40B4-BE49-F238E27FC236}">
                    <a16:creationId xmlns:a16="http://schemas.microsoft.com/office/drawing/2014/main" xmlns="" id="{318CB47C-881E-4738-8835-F768DA56E37D}"/>
                  </a:ext>
                </a:extLst>
              </p:cNvPr>
              <p:cNvSpPr/>
              <p:nvPr/>
            </p:nvSpPr>
            <p:spPr>
              <a:xfrm>
                <a:off x="7091046" y="4183856"/>
                <a:ext cx="294970" cy="185451"/>
              </a:xfrm>
              <a:custGeom>
                <a:avLst/>
                <a:gdLst/>
                <a:ahLst/>
                <a:cxnLst/>
                <a:rect l="l" t="t" r="r" b="b"/>
                <a:pathLst>
                  <a:path w="294970" h="185451" extrusionOk="0">
                    <a:moveTo>
                      <a:pt x="149590" y="30194"/>
                    </a:moveTo>
                    <a:cubicBezTo>
                      <a:pt x="145702" y="30137"/>
                      <a:pt x="141825" y="30423"/>
                      <a:pt x="137995" y="31052"/>
                    </a:cubicBezTo>
                    <a:cubicBezTo>
                      <a:pt x="132768" y="31813"/>
                      <a:pt x="126970" y="32861"/>
                      <a:pt x="120508" y="34195"/>
                    </a:cubicBezTo>
                    <a:cubicBezTo>
                      <a:pt x="114045" y="35528"/>
                      <a:pt x="107393" y="37338"/>
                      <a:pt x="100360" y="39434"/>
                    </a:cubicBezTo>
                    <a:cubicBezTo>
                      <a:pt x="93593" y="41453"/>
                      <a:pt x="86988" y="43967"/>
                      <a:pt x="80592" y="46958"/>
                    </a:cubicBezTo>
                    <a:lnTo>
                      <a:pt x="131342" y="76390"/>
                    </a:lnTo>
                    <a:lnTo>
                      <a:pt x="140846" y="73152"/>
                    </a:lnTo>
                    <a:cubicBezTo>
                      <a:pt x="153771" y="68866"/>
                      <a:pt x="165936" y="65151"/>
                      <a:pt x="177436" y="62198"/>
                    </a:cubicBezTo>
                    <a:cubicBezTo>
                      <a:pt x="188184" y="59274"/>
                      <a:pt x="199199" y="57455"/>
                      <a:pt x="210319" y="56769"/>
                    </a:cubicBezTo>
                    <a:cubicBezTo>
                      <a:pt x="220469" y="56074"/>
                      <a:pt x="230666" y="56750"/>
                      <a:pt x="240636" y="58769"/>
                    </a:cubicBezTo>
                    <a:cubicBezTo>
                      <a:pt x="250672" y="61036"/>
                      <a:pt x="260290" y="64856"/>
                      <a:pt x="269147" y="70104"/>
                    </a:cubicBezTo>
                    <a:cubicBezTo>
                      <a:pt x="277929" y="74495"/>
                      <a:pt x="285446" y="81048"/>
                      <a:pt x="291006" y="89154"/>
                    </a:cubicBezTo>
                    <a:cubicBezTo>
                      <a:pt x="294722" y="95079"/>
                      <a:pt x="295891" y="102260"/>
                      <a:pt x="294237" y="109061"/>
                    </a:cubicBezTo>
                    <a:cubicBezTo>
                      <a:pt x="292099" y="116548"/>
                      <a:pt x="287993" y="123330"/>
                      <a:pt x="282357" y="128683"/>
                    </a:cubicBezTo>
                    <a:cubicBezTo>
                      <a:pt x="275382" y="135712"/>
                      <a:pt x="267598" y="141884"/>
                      <a:pt x="259168" y="147066"/>
                    </a:cubicBezTo>
                    <a:lnTo>
                      <a:pt x="291481" y="166116"/>
                    </a:lnTo>
                    <a:lnTo>
                      <a:pt x="273709" y="176117"/>
                    </a:lnTo>
                    <a:lnTo>
                      <a:pt x="241111" y="157067"/>
                    </a:lnTo>
                    <a:cubicBezTo>
                      <a:pt x="225591" y="164773"/>
                      <a:pt x="209359" y="170926"/>
                      <a:pt x="192642" y="175451"/>
                    </a:cubicBezTo>
                    <a:cubicBezTo>
                      <a:pt x="175155" y="180289"/>
                      <a:pt x="157288" y="183632"/>
                      <a:pt x="139230" y="185452"/>
                    </a:cubicBezTo>
                    <a:lnTo>
                      <a:pt x="122219" y="154877"/>
                    </a:lnTo>
                    <a:cubicBezTo>
                      <a:pt x="126990" y="154753"/>
                      <a:pt x="131751" y="154372"/>
                      <a:pt x="136474" y="153734"/>
                    </a:cubicBezTo>
                    <a:cubicBezTo>
                      <a:pt x="143631" y="152914"/>
                      <a:pt x="150739" y="151705"/>
                      <a:pt x="157763" y="150114"/>
                    </a:cubicBezTo>
                    <a:cubicBezTo>
                      <a:pt x="165556" y="148399"/>
                      <a:pt x="173824" y="146304"/>
                      <a:pt x="182568" y="143732"/>
                    </a:cubicBezTo>
                    <a:cubicBezTo>
                      <a:pt x="191064" y="141179"/>
                      <a:pt x="199351" y="137998"/>
                      <a:pt x="207372" y="134207"/>
                    </a:cubicBezTo>
                    <a:lnTo>
                      <a:pt x="156812" y="104965"/>
                    </a:lnTo>
                    <a:lnTo>
                      <a:pt x="150255" y="107252"/>
                    </a:lnTo>
                    <a:lnTo>
                      <a:pt x="143317" y="109347"/>
                    </a:lnTo>
                    <a:cubicBezTo>
                      <a:pt x="130582" y="113538"/>
                      <a:pt x="118987" y="116872"/>
                      <a:pt x="108343" y="118872"/>
                    </a:cubicBezTo>
                    <a:cubicBezTo>
                      <a:pt x="98573" y="121148"/>
                      <a:pt x="88613" y="122482"/>
                      <a:pt x="78596" y="122872"/>
                    </a:cubicBezTo>
                    <a:cubicBezTo>
                      <a:pt x="69748" y="123187"/>
                      <a:pt x="60900" y="122358"/>
                      <a:pt x="52271" y="120396"/>
                    </a:cubicBezTo>
                    <a:cubicBezTo>
                      <a:pt x="43727" y="118472"/>
                      <a:pt x="35525" y="115253"/>
                      <a:pt x="27941" y="110871"/>
                    </a:cubicBezTo>
                    <a:cubicBezTo>
                      <a:pt x="19606" y="106518"/>
                      <a:pt x="12364" y="100327"/>
                      <a:pt x="6748" y="92773"/>
                    </a:cubicBezTo>
                    <a:cubicBezTo>
                      <a:pt x="2680" y="87039"/>
                      <a:pt x="665" y="80086"/>
                      <a:pt x="1045" y="73057"/>
                    </a:cubicBezTo>
                    <a:cubicBezTo>
                      <a:pt x="1787" y="65789"/>
                      <a:pt x="4704" y="58922"/>
                      <a:pt x="9409" y="53340"/>
                    </a:cubicBezTo>
                    <a:cubicBezTo>
                      <a:pt x="15244" y="45977"/>
                      <a:pt x="22163" y="39557"/>
                      <a:pt x="29937" y="34290"/>
                    </a:cubicBezTo>
                    <a:lnTo>
                      <a:pt x="0" y="16954"/>
                    </a:lnTo>
                    <a:lnTo>
                      <a:pt x="17582" y="6763"/>
                    </a:lnTo>
                    <a:lnTo>
                      <a:pt x="47329" y="23908"/>
                    </a:lnTo>
                    <a:cubicBezTo>
                      <a:pt x="61261" y="17031"/>
                      <a:pt x="75878" y="11668"/>
                      <a:pt x="90951" y="7906"/>
                    </a:cubicBezTo>
                    <a:cubicBezTo>
                      <a:pt x="105283" y="4220"/>
                      <a:pt x="119862" y="1581"/>
                      <a:pt x="134573" y="0"/>
                    </a:cubicBezTo>
                    <a:close/>
                    <a:moveTo>
                      <a:pt x="63200" y="83534"/>
                    </a:moveTo>
                    <a:cubicBezTo>
                      <a:pt x="69881" y="87363"/>
                      <a:pt x="77589" y="89021"/>
                      <a:pt x="85249" y="88297"/>
                    </a:cubicBezTo>
                    <a:cubicBezTo>
                      <a:pt x="95579" y="87135"/>
                      <a:pt x="105739" y="84830"/>
                      <a:pt x="115566" y="81439"/>
                    </a:cubicBezTo>
                    <a:lnTo>
                      <a:pt x="68047" y="53912"/>
                    </a:lnTo>
                    <a:cubicBezTo>
                      <a:pt x="50560" y="65341"/>
                      <a:pt x="48944" y="75152"/>
                      <a:pt x="63200" y="83344"/>
                    </a:cubicBezTo>
                    <a:close/>
                    <a:moveTo>
                      <a:pt x="230087" y="97441"/>
                    </a:moveTo>
                    <a:cubicBezTo>
                      <a:pt x="222826" y="93516"/>
                      <a:pt x="214500" y="92021"/>
                      <a:pt x="206327" y="93154"/>
                    </a:cubicBezTo>
                    <a:cubicBezTo>
                      <a:pt x="195056" y="94659"/>
                      <a:pt x="183927" y="97117"/>
                      <a:pt x="173064" y="100489"/>
                    </a:cubicBezTo>
                    <a:lnTo>
                      <a:pt x="220583" y="127826"/>
                    </a:lnTo>
                    <a:cubicBezTo>
                      <a:pt x="240541" y="115538"/>
                      <a:pt x="243772" y="105346"/>
                      <a:pt x="230087" y="9744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5" name="Google Shape;3264;p37">
                <a:extLst>
                  <a:ext uri="{FF2B5EF4-FFF2-40B4-BE49-F238E27FC236}">
                    <a16:creationId xmlns:a16="http://schemas.microsoft.com/office/drawing/2014/main" xmlns="" id="{9F1A21F6-3720-4804-A7B8-2165C49E3135}"/>
                  </a:ext>
                </a:extLst>
              </p:cNvPr>
              <p:cNvSpPr/>
              <p:nvPr/>
            </p:nvSpPr>
            <p:spPr>
              <a:xfrm>
                <a:off x="7213360" y="4321778"/>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6" name="Google Shape;3265;p37">
                <a:extLst>
                  <a:ext uri="{FF2B5EF4-FFF2-40B4-BE49-F238E27FC236}">
                    <a16:creationId xmlns:a16="http://schemas.microsoft.com/office/drawing/2014/main" xmlns="" id="{DAE5BC15-7F25-40A4-854C-57175F119CFE}"/>
                  </a:ext>
                </a:extLst>
              </p:cNvPr>
              <p:cNvSpPr/>
              <p:nvPr/>
            </p:nvSpPr>
            <p:spPr>
              <a:xfrm>
                <a:off x="7340425" y="4332636"/>
                <a:ext cx="42101" cy="19716"/>
              </a:xfrm>
              <a:custGeom>
                <a:avLst/>
                <a:gdLst/>
                <a:ahLst/>
                <a:cxnLst/>
                <a:rect l="l" t="t" r="r" b="b"/>
                <a:pathLst>
                  <a:path w="42101" h="19716" extrusionOk="0">
                    <a:moveTo>
                      <a:pt x="42102" y="17145"/>
                    </a:moveTo>
                    <a:lnTo>
                      <a:pt x="42102" y="0"/>
                    </a:lnTo>
                    <a:lnTo>
                      <a:pt x="0" y="3238"/>
                    </a:lnTo>
                    <a:lnTo>
                      <a:pt x="24235"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7" name="Google Shape;3266;p37">
                <a:extLst>
                  <a:ext uri="{FF2B5EF4-FFF2-40B4-BE49-F238E27FC236}">
                    <a16:creationId xmlns:a16="http://schemas.microsoft.com/office/drawing/2014/main" xmlns="" id="{9BC81052-A36A-48F3-85F0-AF6950D2497B}"/>
                  </a:ext>
                </a:extLst>
              </p:cNvPr>
              <p:cNvSpPr/>
              <p:nvPr/>
            </p:nvSpPr>
            <p:spPr>
              <a:xfrm>
                <a:off x="7354586" y="4269390"/>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8" name="Google Shape;3267;p37">
                <a:extLst>
                  <a:ext uri="{FF2B5EF4-FFF2-40B4-BE49-F238E27FC236}">
                    <a16:creationId xmlns:a16="http://schemas.microsoft.com/office/drawing/2014/main" xmlns="" id="{076B5969-7FD9-4568-B0D1-61BB73052BBC}"/>
                  </a:ext>
                </a:extLst>
              </p:cNvPr>
              <p:cNvSpPr/>
              <p:nvPr/>
            </p:nvSpPr>
            <p:spPr>
              <a:xfrm>
                <a:off x="7255747" y="4276153"/>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6"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9" name="Google Shape;3268;p37">
                <a:extLst>
                  <a:ext uri="{FF2B5EF4-FFF2-40B4-BE49-F238E27FC236}">
                    <a16:creationId xmlns:a16="http://schemas.microsoft.com/office/drawing/2014/main" xmlns="" id="{0DCEB8C2-BE0A-46A7-9BAE-0844C2BACB58}"/>
                  </a:ext>
                </a:extLst>
              </p:cNvPr>
              <p:cNvSpPr/>
              <p:nvPr/>
            </p:nvSpPr>
            <p:spPr>
              <a:xfrm>
                <a:off x="7159188" y="4220622"/>
                <a:ext cx="58923" cy="38957"/>
              </a:xfrm>
              <a:custGeom>
                <a:avLst/>
                <a:gdLst/>
                <a:ahLst/>
                <a:cxnLst/>
                <a:rect l="l" t="t" r="r" b="b"/>
                <a:pathLst>
                  <a:path w="58923" h="38957" extrusionOk="0">
                    <a:moveTo>
                      <a:pt x="0" y="11144"/>
                    </a:moveTo>
                    <a:lnTo>
                      <a:pt x="48944" y="38958"/>
                    </a:lnTo>
                    <a:lnTo>
                      <a:pt x="58924" y="31623"/>
                    </a:lnTo>
                    <a:cubicBezTo>
                      <a:pt x="58924" y="31623"/>
                      <a:pt x="52841" y="24575"/>
                      <a:pt x="52366" y="23908"/>
                    </a:cubicBezTo>
                    <a:cubicBezTo>
                      <a:pt x="47966" y="18879"/>
                      <a:pt x="42805" y="14574"/>
                      <a:pt x="37065" y="11144"/>
                    </a:cubicBezTo>
                    <a:cubicBezTo>
                      <a:pt x="33454" y="10478"/>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0" name="Google Shape;3269;p37">
                <a:extLst>
                  <a:ext uri="{FF2B5EF4-FFF2-40B4-BE49-F238E27FC236}">
                    <a16:creationId xmlns:a16="http://schemas.microsoft.com/office/drawing/2014/main" xmlns="" id="{0AA6532A-1202-4D3C-966B-CAE265A44793}"/>
                  </a:ext>
                </a:extLst>
              </p:cNvPr>
              <p:cNvSpPr/>
              <p:nvPr/>
            </p:nvSpPr>
            <p:spPr>
              <a:xfrm>
                <a:off x="7213360" y="4189475"/>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1" name="Google Shape;3270;p37">
                <a:extLst>
                  <a:ext uri="{FF2B5EF4-FFF2-40B4-BE49-F238E27FC236}">
                    <a16:creationId xmlns:a16="http://schemas.microsoft.com/office/drawing/2014/main" xmlns="" id="{F6D98714-6A14-48C8-9841-11D6C42FD5F0}"/>
                  </a:ext>
                </a:extLst>
              </p:cNvPr>
              <p:cNvSpPr/>
              <p:nvPr/>
            </p:nvSpPr>
            <p:spPr>
              <a:xfrm>
                <a:off x="7091141" y="4184427"/>
                <a:ext cx="26040" cy="19431"/>
              </a:xfrm>
              <a:custGeom>
                <a:avLst/>
                <a:gdLst/>
                <a:ahLst/>
                <a:cxnLst/>
                <a:rect l="l" t="t" r="r" b="b"/>
                <a:pathLst>
                  <a:path w="26040" h="19431" extrusionOk="0">
                    <a:moveTo>
                      <a:pt x="0" y="17145"/>
                    </a:moveTo>
                    <a:lnTo>
                      <a:pt x="0" y="0"/>
                    </a:lnTo>
                    <a:lnTo>
                      <a:pt x="26041"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2" name="Google Shape;3271;p37">
                <a:extLst>
                  <a:ext uri="{FF2B5EF4-FFF2-40B4-BE49-F238E27FC236}">
                    <a16:creationId xmlns:a16="http://schemas.microsoft.com/office/drawing/2014/main" xmlns="" id="{226E80DF-BDFD-49C9-8A23-C98DAC9D85E3}"/>
                  </a:ext>
                </a:extLst>
              </p:cNvPr>
              <p:cNvSpPr/>
              <p:nvPr/>
            </p:nvSpPr>
            <p:spPr>
              <a:xfrm>
                <a:off x="7092091" y="4242053"/>
                <a:ext cx="29936" cy="30194"/>
              </a:xfrm>
              <a:custGeom>
                <a:avLst/>
                <a:gdLst/>
                <a:ahLst/>
                <a:cxnLst/>
                <a:rect l="l" t="t" r="r" b="b"/>
                <a:pathLst>
                  <a:path w="29936" h="30194" extrusionOk="0">
                    <a:moveTo>
                      <a:pt x="0" y="17812"/>
                    </a:moveTo>
                    <a:lnTo>
                      <a:pt x="0" y="0"/>
                    </a:lnTo>
                    <a:lnTo>
                      <a:pt x="29937" y="0"/>
                    </a:lnTo>
                    <a:lnTo>
                      <a:pt x="22619" y="15907"/>
                    </a:lnTo>
                    <a:lnTo>
                      <a:pt x="9694"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83" name="Google Shape;3272;p37">
                <a:extLst>
                  <a:ext uri="{FF2B5EF4-FFF2-40B4-BE49-F238E27FC236}">
                    <a16:creationId xmlns:a16="http://schemas.microsoft.com/office/drawing/2014/main" xmlns="" id="{489D5192-C2E4-4C8C-BCE5-BAFF9D908F1E}"/>
                  </a:ext>
                </a:extLst>
              </p:cNvPr>
              <p:cNvSpPr/>
              <p:nvPr/>
            </p:nvSpPr>
            <p:spPr>
              <a:xfrm>
                <a:off x="7091046" y="4166616"/>
                <a:ext cx="294970" cy="185547"/>
              </a:xfrm>
              <a:custGeom>
                <a:avLst/>
                <a:gdLst/>
                <a:ahLst/>
                <a:cxnLst/>
                <a:rect l="l" t="t" r="r" b="b"/>
                <a:pathLst>
                  <a:path w="294970" h="185547" extrusionOk="0">
                    <a:moveTo>
                      <a:pt x="149590" y="30194"/>
                    </a:moveTo>
                    <a:cubicBezTo>
                      <a:pt x="145702" y="30185"/>
                      <a:pt x="141825" y="30499"/>
                      <a:pt x="137995" y="31147"/>
                    </a:cubicBezTo>
                    <a:cubicBezTo>
                      <a:pt x="132768" y="31909"/>
                      <a:pt x="126970" y="32956"/>
                      <a:pt x="120508" y="34290"/>
                    </a:cubicBezTo>
                    <a:cubicBezTo>
                      <a:pt x="114045" y="35623"/>
                      <a:pt x="107393" y="37338"/>
                      <a:pt x="100360" y="39433"/>
                    </a:cubicBezTo>
                    <a:cubicBezTo>
                      <a:pt x="93593" y="41481"/>
                      <a:pt x="86988" y="44034"/>
                      <a:pt x="80592" y="47054"/>
                    </a:cubicBezTo>
                    <a:lnTo>
                      <a:pt x="131342" y="76486"/>
                    </a:lnTo>
                    <a:lnTo>
                      <a:pt x="140846" y="73247"/>
                    </a:lnTo>
                    <a:cubicBezTo>
                      <a:pt x="153771" y="68866"/>
                      <a:pt x="165936" y="65246"/>
                      <a:pt x="177436" y="62294"/>
                    </a:cubicBezTo>
                    <a:cubicBezTo>
                      <a:pt x="188194" y="59379"/>
                      <a:pt x="199209" y="57531"/>
                      <a:pt x="210319" y="56769"/>
                    </a:cubicBezTo>
                    <a:cubicBezTo>
                      <a:pt x="220469" y="56159"/>
                      <a:pt x="230666" y="56864"/>
                      <a:pt x="240636" y="58864"/>
                    </a:cubicBezTo>
                    <a:cubicBezTo>
                      <a:pt x="250681" y="61084"/>
                      <a:pt x="260309" y="64913"/>
                      <a:pt x="269147" y="70199"/>
                    </a:cubicBezTo>
                    <a:cubicBezTo>
                      <a:pt x="277948" y="74562"/>
                      <a:pt x="285475" y="81124"/>
                      <a:pt x="291006" y="89249"/>
                    </a:cubicBezTo>
                    <a:cubicBezTo>
                      <a:pt x="294722" y="95174"/>
                      <a:pt x="295891" y="102356"/>
                      <a:pt x="294237" y="109156"/>
                    </a:cubicBezTo>
                    <a:cubicBezTo>
                      <a:pt x="292080" y="116634"/>
                      <a:pt x="287984" y="123406"/>
                      <a:pt x="282357" y="128778"/>
                    </a:cubicBezTo>
                    <a:cubicBezTo>
                      <a:pt x="275382" y="135807"/>
                      <a:pt x="267598" y="141980"/>
                      <a:pt x="259168" y="147161"/>
                    </a:cubicBezTo>
                    <a:lnTo>
                      <a:pt x="291481" y="166211"/>
                    </a:lnTo>
                    <a:lnTo>
                      <a:pt x="273709" y="176213"/>
                    </a:lnTo>
                    <a:lnTo>
                      <a:pt x="241111" y="157163"/>
                    </a:lnTo>
                    <a:cubicBezTo>
                      <a:pt x="225572" y="164820"/>
                      <a:pt x="209349" y="170983"/>
                      <a:pt x="192642" y="175546"/>
                    </a:cubicBezTo>
                    <a:cubicBezTo>
                      <a:pt x="175155" y="180384"/>
                      <a:pt x="157288" y="183728"/>
                      <a:pt x="139230" y="185547"/>
                    </a:cubicBezTo>
                    <a:lnTo>
                      <a:pt x="122219" y="154972"/>
                    </a:lnTo>
                    <a:cubicBezTo>
                      <a:pt x="126990" y="154848"/>
                      <a:pt x="131751" y="154467"/>
                      <a:pt x="136474" y="153829"/>
                    </a:cubicBezTo>
                    <a:cubicBezTo>
                      <a:pt x="142842" y="153067"/>
                      <a:pt x="149875" y="151924"/>
                      <a:pt x="157763" y="150209"/>
                    </a:cubicBezTo>
                    <a:cubicBezTo>
                      <a:pt x="165651" y="148495"/>
                      <a:pt x="173824" y="146399"/>
                      <a:pt x="182568" y="143828"/>
                    </a:cubicBezTo>
                    <a:cubicBezTo>
                      <a:pt x="191064" y="141275"/>
                      <a:pt x="199351" y="138093"/>
                      <a:pt x="207372"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4"/>
                      <a:pt x="60910" y="122406"/>
                      <a:pt x="52271" y="120491"/>
                    </a:cubicBezTo>
                    <a:cubicBezTo>
                      <a:pt x="43746" y="118520"/>
                      <a:pt x="35544" y="115310"/>
                      <a:pt x="27941" y="110966"/>
                    </a:cubicBezTo>
                    <a:cubicBezTo>
                      <a:pt x="19578" y="106613"/>
                      <a:pt x="12326" y="100384"/>
                      <a:pt x="6748" y="92773"/>
                    </a:cubicBezTo>
                    <a:cubicBezTo>
                      <a:pt x="2689" y="87068"/>
                      <a:pt x="675" y="80153"/>
                      <a:pt x="1045" y="73152"/>
                    </a:cubicBezTo>
                    <a:cubicBezTo>
                      <a:pt x="1787" y="65856"/>
                      <a:pt x="4704" y="58950"/>
                      <a:pt x="9409" y="53340"/>
                    </a:cubicBezTo>
                    <a:cubicBezTo>
                      <a:pt x="15244" y="45977"/>
                      <a:pt x="22163" y="39557"/>
                      <a:pt x="29937" y="34290"/>
                    </a:cubicBezTo>
                    <a:lnTo>
                      <a:pt x="0" y="16954"/>
                    </a:lnTo>
                    <a:lnTo>
                      <a:pt x="17582" y="6763"/>
                    </a:lnTo>
                    <a:lnTo>
                      <a:pt x="47329" y="23908"/>
                    </a:lnTo>
                    <a:cubicBezTo>
                      <a:pt x="61242" y="16993"/>
                      <a:pt x="75869" y="11621"/>
                      <a:pt x="90951" y="7906"/>
                    </a:cubicBezTo>
                    <a:cubicBezTo>
                      <a:pt x="105283" y="4220"/>
                      <a:pt x="119862" y="1581"/>
                      <a:pt x="134573" y="0"/>
                    </a:cubicBezTo>
                    <a:close/>
                    <a:moveTo>
                      <a:pt x="63200" y="83629"/>
                    </a:moveTo>
                    <a:cubicBezTo>
                      <a:pt x="69881" y="87468"/>
                      <a:pt x="77589" y="89106"/>
                      <a:pt x="85249" y="88297"/>
                    </a:cubicBezTo>
                    <a:cubicBezTo>
                      <a:pt x="95570" y="87173"/>
                      <a:pt x="105739" y="84906"/>
                      <a:pt x="115566" y="81534"/>
                    </a:cubicBezTo>
                    <a:lnTo>
                      <a:pt x="68047" y="54007"/>
                    </a:lnTo>
                    <a:cubicBezTo>
                      <a:pt x="50560" y="65437"/>
                      <a:pt x="48944" y="75314"/>
                      <a:pt x="63200" y="83629"/>
                    </a:cubicBezTo>
                    <a:close/>
                    <a:moveTo>
                      <a:pt x="230087" y="97536"/>
                    </a:moveTo>
                    <a:cubicBezTo>
                      <a:pt x="222845" y="93554"/>
                      <a:pt x="214500" y="92050"/>
                      <a:pt x="206327" y="93250"/>
                    </a:cubicBezTo>
                    <a:cubicBezTo>
                      <a:pt x="195046" y="94707"/>
                      <a:pt x="183917" y="97164"/>
                      <a:pt x="173064" y="100584"/>
                    </a:cubicBezTo>
                    <a:lnTo>
                      <a:pt x="220583" y="127921"/>
                    </a:lnTo>
                    <a:cubicBezTo>
                      <a:pt x="240541" y="115633"/>
                      <a:pt x="243772" y="105442"/>
                      <a:pt x="23008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62" name="Google Shape;3273;p37">
              <a:extLst>
                <a:ext uri="{FF2B5EF4-FFF2-40B4-BE49-F238E27FC236}">
                  <a16:creationId xmlns:a16="http://schemas.microsoft.com/office/drawing/2014/main" xmlns="" id="{457E5B12-2439-49AF-9106-B59A7CC50304}"/>
                </a:ext>
              </a:extLst>
            </p:cNvPr>
            <p:cNvGrpSpPr/>
            <p:nvPr/>
          </p:nvGrpSpPr>
          <p:grpSpPr>
            <a:xfrm>
              <a:off x="4984142" y="3105498"/>
              <a:ext cx="883852" cy="621125"/>
              <a:chOff x="6793767" y="3847623"/>
              <a:chExt cx="883852" cy="621125"/>
            </a:xfrm>
          </p:grpSpPr>
          <p:sp>
            <p:nvSpPr>
              <p:cNvPr id="752" name="Google Shape;3274;p37">
                <a:extLst>
                  <a:ext uri="{FF2B5EF4-FFF2-40B4-BE49-F238E27FC236}">
                    <a16:creationId xmlns:a16="http://schemas.microsoft.com/office/drawing/2014/main" xmlns="" id="{F7119380-57BD-475B-9ADD-39CDA6570D40}"/>
                  </a:ext>
                </a:extLst>
              </p:cNvPr>
              <p:cNvSpPr/>
              <p:nvPr/>
            </p:nvSpPr>
            <p:spPr>
              <a:xfrm>
                <a:off x="6793767" y="395725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3" name="Google Shape;3275;p37">
                <a:extLst>
                  <a:ext uri="{FF2B5EF4-FFF2-40B4-BE49-F238E27FC236}">
                    <a16:creationId xmlns:a16="http://schemas.microsoft.com/office/drawing/2014/main" xmlns="" id="{9239A306-3400-453E-BD9C-AF240411D352}"/>
                  </a:ext>
                </a:extLst>
              </p:cNvPr>
              <p:cNvSpPr/>
              <p:nvPr/>
            </p:nvSpPr>
            <p:spPr>
              <a:xfrm>
                <a:off x="6793958" y="4100322"/>
                <a:ext cx="87339" cy="116585"/>
              </a:xfrm>
              <a:custGeom>
                <a:avLst/>
                <a:gdLst/>
                <a:ahLst/>
                <a:cxnLst/>
                <a:rect l="l" t="t" r="r" b="b"/>
                <a:pathLst>
                  <a:path w="87339" h="116585"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4" name="Google Shape;3276;p37">
                <a:extLst>
                  <a:ext uri="{FF2B5EF4-FFF2-40B4-BE49-F238E27FC236}">
                    <a16:creationId xmlns:a16="http://schemas.microsoft.com/office/drawing/2014/main" xmlns="" id="{8DA47422-B063-46B3-8D5F-4AFBD4024A2A}"/>
                  </a:ext>
                </a:extLst>
              </p:cNvPr>
              <p:cNvSpPr/>
              <p:nvPr/>
            </p:nvSpPr>
            <p:spPr>
              <a:xfrm>
                <a:off x="7611093" y="4103369"/>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5" name="Google Shape;3277;p37">
                <a:extLst>
                  <a:ext uri="{FF2B5EF4-FFF2-40B4-BE49-F238E27FC236}">
                    <a16:creationId xmlns:a16="http://schemas.microsoft.com/office/drawing/2014/main" xmlns="" id="{D5363507-46C1-4A78-9E0E-55FE8B700EA9}"/>
                  </a:ext>
                </a:extLst>
              </p:cNvPr>
              <p:cNvSpPr/>
              <p:nvPr/>
            </p:nvSpPr>
            <p:spPr>
              <a:xfrm>
                <a:off x="6793767" y="38476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6" name="Google Shape;3278;p37">
                <a:extLst>
                  <a:ext uri="{FF2B5EF4-FFF2-40B4-BE49-F238E27FC236}">
                    <a16:creationId xmlns:a16="http://schemas.microsoft.com/office/drawing/2014/main" xmlns="" id="{5433E6B9-B141-4DB6-9108-72D7B4EFC55C}"/>
                  </a:ext>
                </a:extLst>
              </p:cNvPr>
              <p:cNvSpPr/>
              <p:nvPr/>
            </p:nvSpPr>
            <p:spPr>
              <a:xfrm>
                <a:off x="6919483" y="3917323"/>
                <a:ext cx="632596" cy="366021"/>
              </a:xfrm>
              <a:custGeom>
                <a:avLst/>
                <a:gdLst/>
                <a:ahLst/>
                <a:cxnLst/>
                <a:rect l="l" t="t" r="r" b="b"/>
                <a:pathLst>
                  <a:path w="632596" h="366021" extrusionOk="0">
                    <a:moveTo>
                      <a:pt x="632021" y="194048"/>
                    </a:moveTo>
                    <a:cubicBezTo>
                      <a:pt x="627555" y="237101"/>
                      <a:pt x="596952" y="279773"/>
                      <a:pt x="540025" y="312444"/>
                    </a:cubicBezTo>
                    <a:cubicBezTo>
                      <a:pt x="416476" y="383881"/>
                      <a:pt x="216136" y="383881"/>
                      <a:pt x="92587" y="312444"/>
                    </a:cubicBezTo>
                    <a:cubicBezTo>
                      <a:pt x="35564" y="279487"/>
                      <a:pt x="4962" y="237101"/>
                      <a:pt x="590" y="194048"/>
                    </a:cubicBezTo>
                    <a:cubicBezTo>
                      <a:pt x="-4732" y="143565"/>
                      <a:pt x="25965" y="92130"/>
                      <a:pt x="92587" y="53649"/>
                    </a:cubicBezTo>
                    <a:cubicBezTo>
                      <a:pt x="216136" y="-17883"/>
                      <a:pt x="416380" y="-17883"/>
                      <a:pt x="540025" y="53649"/>
                    </a:cubicBezTo>
                    <a:cubicBezTo>
                      <a:pt x="606836" y="92130"/>
                      <a:pt x="637249" y="143565"/>
                      <a:pt x="63202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7" name="Google Shape;3279;p37">
                <a:extLst>
                  <a:ext uri="{FF2B5EF4-FFF2-40B4-BE49-F238E27FC236}">
                    <a16:creationId xmlns:a16="http://schemas.microsoft.com/office/drawing/2014/main" xmlns="" id="{76185ED7-E22B-442A-B406-ED5753B50805}"/>
                  </a:ext>
                </a:extLst>
              </p:cNvPr>
              <p:cNvSpPr/>
              <p:nvPr/>
            </p:nvSpPr>
            <p:spPr>
              <a:xfrm>
                <a:off x="6920073" y="3939230"/>
                <a:ext cx="631431" cy="344114"/>
              </a:xfrm>
              <a:custGeom>
                <a:avLst/>
                <a:gdLst/>
                <a:ahLst/>
                <a:cxnLst/>
                <a:rect l="l" t="t" r="r" b="b"/>
                <a:pathLst>
                  <a:path w="631431" h="344114" extrusionOk="0">
                    <a:moveTo>
                      <a:pt x="631432"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791" y="-17883"/>
                      <a:pt x="539435" y="53650"/>
                    </a:cubicBezTo>
                    <a:cubicBezTo>
                      <a:pt x="596743" y="86606"/>
                      <a:pt x="626965" y="128992"/>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8" name="Google Shape;3280;p37">
                <a:extLst>
                  <a:ext uri="{FF2B5EF4-FFF2-40B4-BE49-F238E27FC236}">
                    <a16:creationId xmlns:a16="http://schemas.microsoft.com/office/drawing/2014/main" xmlns="" id="{8F3F3C91-72E1-49F4-9C0B-4F24E139F241}"/>
                  </a:ext>
                </a:extLst>
              </p:cNvPr>
              <p:cNvSpPr/>
              <p:nvPr/>
            </p:nvSpPr>
            <p:spPr>
              <a:xfrm>
                <a:off x="7081637" y="4021645"/>
                <a:ext cx="294557" cy="185070"/>
              </a:xfrm>
              <a:custGeom>
                <a:avLst/>
                <a:gdLst/>
                <a:ahLst/>
                <a:cxnLst/>
                <a:rect l="l" t="t" r="r" b="b"/>
                <a:pathLst>
                  <a:path w="294557" h="185070" extrusionOk="0">
                    <a:moveTo>
                      <a:pt x="149495" y="29813"/>
                    </a:moveTo>
                    <a:cubicBezTo>
                      <a:pt x="145608" y="29756"/>
                      <a:pt x="141730" y="30042"/>
                      <a:pt x="137900" y="30671"/>
                    </a:cubicBezTo>
                    <a:cubicBezTo>
                      <a:pt x="132673" y="31432"/>
                      <a:pt x="126876" y="32480"/>
                      <a:pt x="120413" y="33814"/>
                    </a:cubicBezTo>
                    <a:cubicBezTo>
                      <a:pt x="113951" y="35147"/>
                      <a:pt x="107203" y="36957"/>
                      <a:pt x="100265" y="39053"/>
                    </a:cubicBezTo>
                    <a:cubicBezTo>
                      <a:pt x="93470" y="41072"/>
                      <a:pt x="86827" y="43586"/>
                      <a:pt x="80402" y="46577"/>
                    </a:cubicBezTo>
                    <a:lnTo>
                      <a:pt x="131057" y="76010"/>
                    </a:lnTo>
                    <a:lnTo>
                      <a:pt x="140561" y="72771"/>
                    </a:lnTo>
                    <a:cubicBezTo>
                      <a:pt x="153486" y="68485"/>
                      <a:pt x="165651" y="64865"/>
                      <a:pt x="177151" y="61817"/>
                    </a:cubicBezTo>
                    <a:cubicBezTo>
                      <a:pt x="187909" y="58931"/>
                      <a:pt x="198924" y="57112"/>
                      <a:pt x="210034" y="56388"/>
                    </a:cubicBezTo>
                    <a:cubicBezTo>
                      <a:pt x="220155" y="55702"/>
                      <a:pt x="230315" y="56369"/>
                      <a:pt x="240256" y="58388"/>
                    </a:cubicBezTo>
                    <a:cubicBezTo>
                      <a:pt x="250292" y="60646"/>
                      <a:pt x="259919" y="64465"/>
                      <a:pt x="268767" y="69723"/>
                    </a:cubicBezTo>
                    <a:cubicBezTo>
                      <a:pt x="277549" y="74114"/>
                      <a:pt x="285066" y="80667"/>
                      <a:pt x="290626" y="88773"/>
                    </a:cubicBezTo>
                    <a:cubicBezTo>
                      <a:pt x="294294" y="94717"/>
                      <a:pt x="295454" y="101879"/>
                      <a:pt x="293857" y="108680"/>
                    </a:cubicBezTo>
                    <a:cubicBezTo>
                      <a:pt x="291709" y="116157"/>
                      <a:pt x="287604" y="122939"/>
                      <a:pt x="281977" y="128302"/>
                    </a:cubicBezTo>
                    <a:cubicBezTo>
                      <a:pt x="274973" y="135331"/>
                      <a:pt x="267152" y="141503"/>
                      <a:pt x="258693" y="146685"/>
                    </a:cubicBezTo>
                    <a:lnTo>
                      <a:pt x="291006" y="165735"/>
                    </a:lnTo>
                    <a:lnTo>
                      <a:pt x="273614" y="175736"/>
                    </a:lnTo>
                    <a:lnTo>
                      <a:pt x="241016" y="156686"/>
                    </a:lnTo>
                    <a:cubicBezTo>
                      <a:pt x="225506" y="164402"/>
                      <a:pt x="209264" y="170555"/>
                      <a:pt x="192547" y="175070"/>
                    </a:cubicBezTo>
                    <a:cubicBezTo>
                      <a:pt x="175022" y="179918"/>
                      <a:pt x="157126" y="183261"/>
                      <a:pt x="139040" y="185071"/>
                    </a:cubicBezTo>
                    <a:lnTo>
                      <a:pt x="122029" y="154496"/>
                    </a:lnTo>
                    <a:cubicBezTo>
                      <a:pt x="125165" y="154496"/>
                      <a:pt x="129917" y="154496"/>
                      <a:pt x="136284" y="153448"/>
                    </a:cubicBezTo>
                    <a:cubicBezTo>
                      <a:pt x="142652" y="152400"/>
                      <a:pt x="149780" y="151447"/>
                      <a:pt x="157573" y="149733"/>
                    </a:cubicBezTo>
                    <a:cubicBezTo>
                      <a:pt x="165366" y="148019"/>
                      <a:pt x="173729" y="145923"/>
                      <a:pt x="182378" y="143351"/>
                    </a:cubicBezTo>
                    <a:cubicBezTo>
                      <a:pt x="190912" y="140827"/>
                      <a:pt x="199238" y="137646"/>
                      <a:pt x="207278" y="133826"/>
                    </a:cubicBezTo>
                    <a:lnTo>
                      <a:pt x="156718" y="104585"/>
                    </a:lnTo>
                    <a:lnTo>
                      <a:pt x="150065" y="106871"/>
                    </a:lnTo>
                    <a:lnTo>
                      <a:pt x="143222" y="109061"/>
                    </a:lnTo>
                    <a:cubicBezTo>
                      <a:pt x="130487" y="113252"/>
                      <a:pt x="118797" y="116491"/>
                      <a:pt x="108248" y="118586"/>
                    </a:cubicBezTo>
                    <a:cubicBezTo>
                      <a:pt x="98450" y="120863"/>
                      <a:pt x="88461" y="122206"/>
                      <a:pt x="78406" y="122587"/>
                    </a:cubicBezTo>
                    <a:cubicBezTo>
                      <a:pt x="69596" y="122901"/>
                      <a:pt x="60777" y="122072"/>
                      <a:pt x="52176" y="120110"/>
                    </a:cubicBezTo>
                    <a:cubicBezTo>
                      <a:pt x="43622" y="118129"/>
                      <a:pt x="35392" y="114919"/>
                      <a:pt x="27751" y="110585"/>
                    </a:cubicBezTo>
                    <a:cubicBezTo>
                      <a:pt x="19454" y="106175"/>
                      <a:pt x="12250" y="99955"/>
                      <a:pt x="6653" y="92393"/>
                    </a:cubicBezTo>
                    <a:cubicBezTo>
                      <a:pt x="2528" y="86716"/>
                      <a:pt x="485" y="79781"/>
                      <a:pt x="855" y="72771"/>
                    </a:cubicBezTo>
                    <a:cubicBezTo>
                      <a:pt x="1682" y="65503"/>
                      <a:pt x="4590" y="58617"/>
                      <a:pt x="9219" y="52959"/>
                    </a:cubicBezTo>
                    <a:cubicBezTo>
                      <a:pt x="15064" y="45577"/>
                      <a:pt x="22020" y="39148"/>
                      <a:pt x="29842" y="33909"/>
                    </a:cubicBezTo>
                    <a:lnTo>
                      <a:pt x="0" y="16954"/>
                    </a:lnTo>
                    <a:lnTo>
                      <a:pt x="17582" y="6763"/>
                    </a:lnTo>
                    <a:lnTo>
                      <a:pt x="47234" y="24003"/>
                    </a:lnTo>
                    <a:cubicBezTo>
                      <a:pt x="61148" y="17050"/>
                      <a:pt x="75774" y="11659"/>
                      <a:pt x="90856" y="7906"/>
                    </a:cubicBezTo>
                    <a:cubicBezTo>
                      <a:pt x="105188" y="4239"/>
                      <a:pt x="119767" y="1591"/>
                      <a:pt x="134479" y="0"/>
                    </a:cubicBezTo>
                    <a:close/>
                    <a:moveTo>
                      <a:pt x="63105" y="83153"/>
                    </a:moveTo>
                    <a:cubicBezTo>
                      <a:pt x="69786" y="86992"/>
                      <a:pt x="77494" y="88659"/>
                      <a:pt x="85154" y="87916"/>
                    </a:cubicBezTo>
                    <a:cubicBezTo>
                      <a:pt x="95437" y="86735"/>
                      <a:pt x="105568" y="84468"/>
                      <a:pt x="115376" y="81153"/>
                    </a:cubicBezTo>
                    <a:lnTo>
                      <a:pt x="67857" y="53530"/>
                    </a:lnTo>
                    <a:cubicBezTo>
                      <a:pt x="50370" y="65056"/>
                      <a:pt x="48850" y="74866"/>
                      <a:pt x="63105" y="83629"/>
                    </a:cubicBezTo>
                    <a:close/>
                    <a:moveTo>
                      <a:pt x="229992" y="97060"/>
                    </a:moveTo>
                    <a:cubicBezTo>
                      <a:pt x="222712" y="93097"/>
                      <a:pt x="214329" y="91621"/>
                      <a:pt x="206137" y="92869"/>
                    </a:cubicBezTo>
                    <a:cubicBezTo>
                      <a:pt x="194885" y="94288"/>
                      <a:pt x="183784" y="96717"/>
                      <a:pt x="172969" y="100108"/>
                    </a:cubicBezTo>
                    <a:lnTo>
                      <a:pt x="220488" y="127540"/>
                    </a:lnTo>
                    <a:cubicBezTo>
                      <a:pt x="240446" y="115157"/>
                      <a:pt x="243677" y="105061"/>
                      <a:pt x="22999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9" name="Google Shape;3281;p37">
                <a:extLst>
                  <a:ext uri="{FF2B5EF4-FFF2-40B4-BE49-F238E27FC236}">
                    <a16:creationId xmlns:a16="http://schemas.microsoft.com/office/drawing/2014/main" xmlns="" id="{DB91F3A8-1979-49C6-AD56-36A76594364E}"/>
                  </a:ext>
                </a:extLst>
              </p:cNvPr>
              <p:cNvSpPr/>
              <p:nvPr/>
            </p:nvSpPr>
            <p:spPr>
              <a:xfrm>
                <a:off x="7203761" y="4159186"/>
                <a:ext cx="19007" cy="25526"/>
              </a:xfrm>
              <a:custGeom>
                <a:avLst/>
                <a:gdLst/>
                <a:ahLst/>
                <a:cxnLst/>
                <a:rect l="l" t="t" r="r" b="b"/>
                <a:pathLst>
                  <a:path w="19007" h="25526" extrusionOk="0">
                    <a:moveTo>
                      <a:pt x="0" y="17145"/>
                    </a:moveTo>
                    <a:cubicBezTo>
                      <a:pt x="475" y="15907"/>
                      <a:pt x="0" y="0"/>
                      <a:pt x="0" y="0"/>
                    </a:cubicBezTo>
                    <a:lnTo>
                      <a:pt x="19008" y="12478"/>
                    </a:lnTo>
                    <a:lnTo>
                      <a:pt x="1064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0" name="Google Shape;3282;p37">
                <a:extLst>
                  <a:ext uri="{FF2B5EF4-FFF2-40B4-BE49-F238E27FC236}">
                    <a16:creationId xmlns:a16="http://schemas.microsoft.com/office/drawing/2014/main" xmlns="" id="{080335D2-26DE-4304-83C4-760A49996D37}"/>
                  </a:ext>
                </a:extLst>
              </p:cNvPr>
              <p:cNvSpPr/>
              <p:nvPr/>
            </p:nvSpPr>
            <p:spPr>
              <a:xfrm>
                <a:off x="7330922" y="4170044"/>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1" name="Google Shape;3283;p37">
                <a:extLst>
                  <a:ext uri="{FF2B5EF4-FFF2-40B4-BE49-F238E27FC236}">
                    <a16:creationId xmlns:a16="http://schemas.microsoft.com/office/drawing/2014/main" xmlns="" id="{EDDAC2AC-721D-4C38-B2F9-BE835C23AEAA}"/>
                  </a:ext>
                </a:extLst>
              </p:cNvPr>
              <p:cNvSpPr/>
              <p:nvPr/>
            </p:nvSpPr>
            <p:spPr>
              <a:xfrm>
                <a:off x="7345082" y="4106799"/>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2" name="Google Shape;3284;p37">
                <a:extLst>
                  <a:ext uri="{FF2B5EF4-FFF2-40B4-BE49-F238E27FC236}">
                    <a16:creationId xmlns:a16="http://schemas.microsoft.com/office/drawing/2014/main" xmlns="" id="{0A9DAAC9-BAC8-47AA-9034-951B9BB79911}"/>
                  </a:ext>
                </a:extLst>
              </p:cNvPr>
              <p:cNvSpPr/>
              <p:nvPr/>
            </p:nvSpPr>
            <p:spPr>
              <a:xfrm>
                <a:off x="7246148" y="4113180"/>
                <a:ext cx="47424" cy="33147"/>
              </a:xfrm>
              <a:custGeom>
                <a:avLst/>
                <a:gdLst/>
                <a:ahLst/>
                <a:cxnLst/>
                <a:rect l="l" t="t" r="r" b="b"/>
                <a:pathLst>
                  <a:path w="47424" h="33147" extrusionOk="0">
                    <a:moveTo>
                      <a:pt x="0" y="10097"/>
                    </a:moveTo>
                    <a:lnTo>
                      <a:pt x="10549" y="0"/>
                    </a:lnTo>
                    <a:lnTo>
                      <a:pt x="47424" y="25622"/>
                    </a:lnTo>
                    <a:lnTo>
                      <a:pt x="45143" y="33147"/>
                    </a:lnTo>
                    <a:cubicBezTo>
                      <a:pt x="45143" y="33147"/>
                      <a:pt x="17582" y="21527"/>
                      <a:pt x="16632" y="20860"/>
                    </a:cubicBezTo>
                    <a:cubicBezTo>
                      <a:pt x="15681" y="20193"/>
                      <a:pt x="0" y="10097"/>
                      <a:pt x="0" y="1009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3" name="Google Shape;3285;p37">
                <a:extLst>
                  <a:ext uri="{FF2B5EF4-FFF2-40B4-BE49-F238E27FC236}">
                    <a16:creationId xmlns:a16="http://schemas.microsoft.com/office/drawing/2014/main" xmlns="" id="{D371AD19-0BED-4E8D-AFA4-7E1B4ADFC4B8}"/>
                  </a:ext>
                </a:extLst>
              </p:cNvPr>
              <p:cNvSpPr/>
              <p:nvPr/>
            </p:nvSpPr>
            <p:spPr>
              <a:xfrm>
                <a:off x="7149589" y="4058031"/>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8004" y="18878"/>
                      <a:pt x="42872" y="14564"/>
                      <a:pt x="37160" y="11144"/>
                    </a:cubicBezTo>
                    <a:cubicBezTo>
                      <a:pt x="33549"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4" name="Google Shape;3286;p37">
                <a:extLst>
                  <a:ext uri="{FF2B5EF4-FFF2-40B4-BE49-F238E27FC236}">
                    <a16:creationId xmlns:a16="http://schemas.microsoft.com/office/drawing/2014/main" xmlns="" id="{659917FC-F52F-476A-80E4-9E687A2F3F24}"/>
                  </a:ext>
                </a:extLst>
              </p:cNvPr>
              <p:cNvSpPr/>
              <p:nvPr/>
            </p:nvSpPr>
            <p:spPr>
              <a:xfrm>
                <a:off x="7203761" y="4026884"/>
                <a:ext cx="27370" cy="24574"/>
              </a:xfrm>
              <a:custGeom>
                <a:avLst/>
                <a:gdLst/>
                <a:ahLst/>
                <a:cxnLst/>
                <a:rect l="l" t="t" r="r" b="b"/>
                <a:pathLst>
                  <a:path w="27370" h="24574" extrusionOk="0">
                    <a:moveTo>
                      <a:pt x="27371" y="24575"/>
                    </a:moveTo>
                    <a:lnTo>
                      <a:pt x="27371" y="7334"/>
                    </a:lnTo>
                    <a:lnTo>
                      <a:pt x="4847" y="0"/>
                    </a:lnTo>
                    <a:lnTo>
                      <a:pt x="0" y="13526"/>
                    </a:lnTo>
                    <a:lnTo>
                      <a:pt x="1236" y="19717"/>
                    </a:lnTo>
                    <a:lnTo>
                      <a:pt x="27371"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5" name="Google Shape;3287;p37">
                <a:extLst>
                  <a:ext uri="{FF2B5EF4-FFF2-40B4-BE49-F238E27FC236}">
                    <a16:creationId xmlns:a16="http://schemas.microsoft.com/office/drawing/2014/main" xmlns="" id="{FBA4B5AF-D812-41EC-9A12-79251F3D3333}"/>
                  </a:ext>
                </a:extLst>
              </p:cNvPr>
              <p:cNvSpPr/>
              <p:nvPr/>
            </p:nvSpPr>
            <p:spPr>
              <a:xfrm>
                <a:off x="7081637" y="4021835"/>
                <a:ext cx="26040" cy="19526"/>
              </a:xfrm>
              <a:custGeom>
                <a:avLst/>
                <a:gdLst/>
                <a:ahLst/>
                <a:cxnLst/>
                <a:rect l="l" t="t" r="r" b="b"/>
                <a:pathLst>
                  <a:path w="26040" h="19526" extrusionOk="0">
                    <a:moveTo>
                      <a:pt x="0" y="17145"/>
                    </a:moveTo>
                    <a:lnTo>
                      <a:pt x="0" y="0"/>
                    </a:lnTo>
                    <a:lnTo>
                      <a:pt x="26041" y="2858"/>
                    </a:lnTo>
                    <a:lnTo>
                      <a:pt x="17582" y="19526"/>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6" name="Google Shape;3288;p37">
                <a:extLst>
                  <a:ext uri="{FF2B5EF4-FFF2-40B4-BE49-F238E27FC236}">
                    <a16:creationId xmlns:a16="http://schemas.microsoft.com/office/drawing/2014/main" xmlns="" id="{707E4F57-2B63-4812-A69F-1FE754D78437}"/>
                  </a:ext>
                </a:extLst>
              </p:cNvPr>
              <p:cNvSpPr/>
              <p:nvPr/>
            </p:nvSpPr>
            <p:spPr>
              <a:xfrm>
                <a:off x="7082588" y="4079462"/>
                <a:ext cx="29842" cy="30289"/>
              </a:xfrm>
              <a:custGeom>
                <a:avLst/>
                <a:gdLst/>
                <a:ahLst/>
                <a:cxnLst/>
                <a:rect l="l" t="t" r="r" b="b"/>
                <a:pathLst>
                  <a:path w="29842" h="30289" extrusionOk="0">
                    <a:moveTo>
                      <a:pt x="0" y="17812"/>
                    </a:moveTo>
                    <a:lnTo>
                      <a:pt x="0" y="0"/>
                    </a:lnTo>
                    <a:lnTo>
                      <a:pt x="29842"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7" name="Google Shape;3289;p37">
                <a:extLst>
                  <a:ext uri="{FF2B5EF4-FFF2-40B4-BE49-F238E27FC236}">
                    <a16:creationId xmlns:a16="http://schemas.microsoft.com/office/drawing/2014/main" xmlns="" id="{880C7679-364A-4D0C-AF3B-9EEABE889374}"/>
                  </a:ext>
                </a:extLst>
              </p:cNvPr>
              <p:cNvSpPr/>
              <p:nvPr/>
            </p:nvSpPr>
            <p:spPr>
              <a:xfrm>
                <a:off x="7081542" y="4004024"/>
                <a:ext cx="294657" cy="185547"/>
              </a:xfrm>
              <a:custGeom>
                <a:avLst/>
                <a:gdLst/>
                <a:ahLst/>
                <a:cxnLst/>
                <a:rect l="l" t="t" r="r" b="b"/>
                <a:pathLst>
                  <a:path w="294657" h="185547" extrusionOk="0">
                    <a:moveTo>
                      <a:pt x="149590" y="30194"/>
                    </a:moveTo>
                    <a:cubicBezTo>
                      <a:pt x="145702" y="30185"/>
                      <a:pt x="141825" y="30499"/>
                      <a:pt x="137995" y="31147"/>
                    </a:cubicBezTo>
                    <a:cubicBezTo>
                      <a:pt x="132768" y="31909"/>
                      <a:pt x="126970" y="32956"/>
                      <a:pt x="120508" y="34290"/>
                    </a:cubicBezTo>
                    <a:cubicBezTo>
                      <a:pt x="114045" y="35623"/>
                      <a:pt x="107298" y="37433"/>
                      <a:pt x="100360" y="39529"/>
                    </a:cubicBezTo>
                    <a:cubicBezTo>
                      <a:pt x="93565" y="41548"/>
                      <a:pt x="86922"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406" y="61074"/>
                      <a:pt x="260033" y="64903"/>
                      <a:pt x="268862" y="70199"/>
                    </a:cubicBezTo>
                    <a:cubicBezTo>
                      <a:pt x="277644" y="74590"/>
                      <a:pt x="285161" y="81144"/>
                      <a:pt x="290721" y="89249"/>
                    </a:cubicBezTo>
                    <a:cubicBezTo>
                      <a:pt x="294399" y="95193"/>
                      <a:pt x="295558" y="102356"/>
                      <a:pt x="293952" y="109156"/>
                    </a:cubicBezTo>
                    <a:cubicBezTo>
                      <a:pt x="291776" y="116624"/>
                      <a:pt x="287680" y="123397"/>
                      <a:pt x="282072" y="128778"/>
                    </a:cubicBezTo>
                    <a:cubicBezTo>
                      <a:pt x="275068" y="135807"/>
                      <a:pt x="267246" y="141980"/>
                      <a:pt x="258788" y="147161"/>
                    </a:cubicBezTo>
                    <a:lnTo>
                      <a:pt x="291101" y="166211"/>
                    </a:lnTo>
                    <a:lnTo>
                      <a:pt x="273709" y="176213"/>
                    </a:lnTo>
                    <a:lnTo>
                      <a:pt x="241111" y="157163"/>
                    </a:lnTo>
                    <a:cubicBezTo>
                      <a:pt x="225582" y="164830"/>
                      <a:pt x="209349" y="170993"/>
                      <a:pt x="192642" y="175546"/>
                    </a:cubicBezTo>
                    <a:cubicBezTo>
                      <a:pt x="175117" y="180394"/>
                      <a:pt x="157221" y="183737"/>
                      <a:pt x="139135"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473" y="143828"/>
                    </a:cubicBezTo>
                    <a:cubicBezTo>
                      <a:pt x="190988" y="141256"/>
                      <a:pt x="199313" y="138074"/>
                      <a:pt x="207372" y="134303"/>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604" y="87106"/>
                      <a:pt x="551" y="80172"/>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66" y="17031"/>
                      <a:pt x="75783" y="11668"/>
                      <a:pt x="90856" y="7906"/>
                    </a:cubicBezTo>
                    <a:cubicBezTo>
                      <a:pt x="105188" y="4239"/>
                      <a:pt x="119767" y="1591"/>
                      <a:pt x="134479" y="0"/>
                    </a:cubicBezTo>
                    <a:close/>
                    <a:moveTo>
                      <a:pt x="63200" y="83629"/>
                    </a:moveTo>
                    <a:cubicBezTo>
                      <a:pt x="69881" y="87468"/>
                      <a:pt x="77589" y="89135"/>
                      <a:pt x="85249" y="88392"/>
                    </a:cubicBezTo>
                    <a:cubicBezTo>
                      <a:pt x="95541" y="87211"/>
                      <a:pt x="105672" y="84915"/>
                      <a:pt x="115471" y="81534"/>
                    </a:cubicBezTo>
                    <a:lnTo>
                      <a:pt x="67952" y="54007"/>
                    </a:lnTo>
                    <a:cubicBezTo>
                      <a:pt x="50532" y="65437"/>
                      <a:pt x="48944" y="75314"/>
                      <a:pt x="63200" y="83629"/>
                    </a:cubicBezTo>
                    <a:close/>
                    <a:moveTo>
                      <a:pt x="230087" y="97536"/>
                    </a:moveTo>
                    <a:cubicBezTo>
                      <a:pt x="222788" y="93612"/>
                      <a:pt x="214434" y="92116"/>
                      <a:pt x="206232" y="93250"/>
                    </a:cubicBezTo>
                    <a:cubicBezTo>
                      <a:pt x="194989" y="94755"/>
                      <a:pt x="183898" y="97212"/>
                      <a:pt x="173064" y="100584"/>
                    </a:cubicBezTo>
                    <a:lnTo>
                      <a:pt x="220583" y="127921"/>
                    </a:lnTo>
                    <a:cubicBezTo>
                      <a:pt x="240541" y="115634"/>
                      <a:pt x="243772" y="105442"/>
                      <a:pt x="23008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663" name="Google Shape;3290;p37">
              <a:extLst>
                <a:ext uri="{FF2B5EF4-FFF2-40B4-BE49-F238E27FC236}">
                  <a16:creationId xmlns:a16="http://schemas.microsoft.com/office/drawing/2014/main" xmlns="" id="{DEAAFC27-4490-411B-83EF-CD8DD7A7EB46}"/>
                </a:ext>
              </a:extLst>
            </p:cNvPr>
            <p:cNvSpPr/>
            <p:nvPr/>
          </p:nvSpPr>
          <p:spPr>
            <a:xfrm>
              <a:off x="2890886" y="2508793"/>
              <a:ext cx="205462" cy="301290"/>
            </a:xfrm>
            <a:custGeom>
              <a:avLst/>
              <a:gdLst/>
              <a:ahLst/>
              <a:cxnLst/>
              <a:rect l="l" t="t" r="r" b="b"/>
              <a:pathLst>
                <a:path w="205462" h="301290" extrusionOk="0">
                  <a:moveTo>
                    <a:pt x="72372" y="9965"/>
                  </a:moveTo>
                  <a:cubicBezTo>
                    <a:pt x="80545" y="-3179"/>
                    <a:pt x="142985" y="-11847"/>
                    <a:pt x="163608" y="41207"/>
                  </a:cubicBezTo>
                  <a:cubicBezTo>
                    <a:pt x="171306" y="61305"/>
                    <a:pt x="170166" y="112740"/>
                    <a:pt x="176628" y="145030"/>
                  </a:cubicBezTo>
                  <a:cubicBezTo>
                    <a:pt x="183091" y="177320"/>
                    <a:pt x="198582" y="195608"/>
                    <a:pt x="204094" y="221801"/>
                  </a:cubicBezTo>
                  <a:cubicBezTo>
                    <a:pt x="209606" y="247995"/>
                    <a:pt x="200578" y="292000"/>
                    <a:pt x="137568" y="299716"/>
                  </a:cubicBezTo>
                  <a:cubicBezTo>
                    <a:pt x="74558" y="307431"/>
                    <a:pt x="26088" y="285333"/>
                    <a:pt x="11262" y="265140"/>
                  </a:cubicBezTo>
                  <a:cubicBezTo>
                    <a:pt x="-3563" y="244947"/>
                    <a:pt x="-3944" y="202275"/>
                    <a:pt x="11262" y="179415"/>
                  </a:cubicBezTo>
                  <a:cubicBezTo>
                    <a:pt x="26468" y="156555"/>
                    <a:pt x="38443" y="137696"/>
                    <a:pt x="38063" y="10778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4" name="Google Shape;3291;p37">
              <a:extLst>
                <a:ext uri="{FF2B5EF4-FFF2-40B4-BE49-F238E27FC236}">
                  <a16:creationId xmlns:a16="http://schemas.microsoft.com/office/drawing/2014/main" xmlns="" id="{CF2A86C0-CF4F-4576-9D6B-72FD7C2AEFC9}"/>
                </a:ext>
              </a:extLst>
            </p:cNvPr>
            <p:cNvSpPr/>
            <p:nvPr/>
          </p:nvSpPr>
          <p:spPr>
            <a:xfrm>
              <a:off x="2906291" y="2506021"/>
              <a:ext cx="98213" cy="121997"/>
            </a:xfrm>
            <a:custGeom>
              <a:avLst/>
              <a:gdLst/>
              <a:ahLst/>
              <a:cxnLst/>
              <a:rect l="l" t="t" r="r" b="b"/>
              <a:pathLst>
                <a:path w="98213" h="121997" extrusionOk="0">
                  <a:moveTo>
                    <a:pt x="98213" y="3593"/>
                  </a:moveTo>
                  <a:cubicBezTo>
                    <a:pt x="98213" y="3593"/>
                    <a:pt x="50694" y="-9932"/>
                    <a:pt x="22183" y="15499"/>
                  </a:cubicBezTo>
                  <a:cubicBezTo>
                    <a:pt x="3095" y="33359"/>
                    <a:pt x="-4458" y="60400"/>
                    <a:pt x="2605" y="85603"/>
                  </a:cubicBezTo>
                  <a:cubicBezTo>
                    <a:pt x="6407" y="100558"/>
                    <a:pt x="14010" y="120846"/>
                    <a:pt x="25794" y="121989"/>
                  </a:cubicBezTo>
                  <a:cubicBezTo>
                    <a:pt x="37579" y="123132"/>
                    <a:pt x="98213" y="3593"/>
                    <a:pt x="98213" y="3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5" name="Google Shape;3292;p37">
              <a:extLst>
                <a:ext uri="{FF2B5EF4-FFF2-40B4-BE49-F238E27FC236}">
                  <a16:creationId xmlns:a16="http://schemas.microsoft.com/office/drawing/2014/main" xmlns="" id="{E776F0EF-529D-4D57-8A91-0E6A158821EC}"/>
                </a:ext>
              </a:extLst>
            </p:cNvPr>
            <p:cNvSpPr/>
            <p:nvPr/>
          </p:nvSpPr>
          <p:spPr>
            <a:xfrm>
              <a:off x="2925684" y="2638202"/>
              <a:ext cx="121328" cy="136036"/>
            </a:xfrm>
            <a:custGeom>
              <a:avLst/>
              <a:gdLst/>
              <a:ahLst/>
              <a:cxnLst/>
              <a:rect l="l" t="t" r="r" b="b"/>
              <a:pathLst>
                <a:path w="121328" h="136036" extrusionOk="0">
                  <a:moveTo>
                    <a:pt x="96782" y="0"/>
                  </a:moveTo>
                  <a:cubicBezTo>
                    <a:pt x="96782" y="0"/>
                    <a:pt x="93741" y="52483"/>
                    <a:pt x="94691" y="56388"/>
                  </a:cubicBezTo>
                  <a:cubicBezTo>
                    <a:pt x="95641" y="60293"/>
                    <a:pt x="115219" y="64008"/>
                    <a:pt x="120731" y="68580"/>
                  </a:cubicBezTo>
                  <a:cubicBezTo>
                    <a:pt x="126244" y="73152"/>
                    <a:pt x="92220" y="126397"/>
                    <a:pt x="74923" y="134302"/>
                  </a:cubicBezTo>
                  <a:cubicBezTo>
                    <a:pt x="57626" y="142208"/>
                    <a:pt x="4120" y="122015"/>
                    <a:pt x="414" y="95345"/>
                  </a:cubicBezTo>
                  <a:cubicBezTo>
                    <a:pt x="-3008" y="70771"/>
                    <a:pt x="15715" y="51721"/>
                    <a:pt x="22937" y="45053"/>
                  </a:cubicBezTo>
                  <a:cubicBezTo>
                    <a:pt x="27873" y="44701"/>
                    <a:pt x="32828" y="44701"/>
                    <a:pt x="37763" y="45053"/>
                  </a:cubicBezTo>
                  <a:lnTo>
                    <a:pt x="39284" y="19526"/>
                  </a:lnTo>
                  <a:cubicBezTo>
                    <a:pt x="62758" y="11716"/>
                    <a:pt x="96782" y="0"/>
                    <a:pt x="9678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6" name="Google Shape;3293;p37">
              <a:extLst>
                <a:ext uri="{FF2B5EF4-FFF2-40B4-BE49-F238E27FC236}">
                  <a16:creationId xmlns:a16="http://schemas.microsoft.com/office/drawing/2014/main" xmlns="" id="{61DF1029-D41D-4CBC-9A6F-E8AD5F17B409}"/>
                </a:ext>
              </a:extLst>
            </p:cNvPr>
            <p:cNvSpPr/>
            <p:nvPr/>
          </p:nvSpPr>
          <p:spPr>
            <a:xfrm>
              <a:off x="2718513" y="2692113"/>
              <a:ext cx="229495" cy="326875"/>
            </a:xfrm>
            <a:custGeom>
              <a:avLst/>
              <a:gdLst/>
              <a:ahLst/>
              <a:cxnLst/>
              <a:rect l="l" t="t" r="r" b="b"/>
              <a:pathLst>
                <a:path w="229495" h="326875" extrusionOk="0">
                  <a:moveTo>
                    <a:pt x="149801" y="226409"/>
                  </a:moveTo>
                  <a:cubicBezTo>
                    <a:pt x="134955" y="246860"/>
                    <a:pt x="117366" y="265167"/>
                    <a:pt x="97530" y="280797"/>
                  </a:cubicBezTo>
                  <a:cubicBezTo>
                    <a:pt x="91255" y="287379"/>
                    <a:pt x="85323" y="294275"/>
                    <a:pt x="79758" y="301466"/>
                  </a:cubicBezTo>
                  <a:cubicBezTo>
                    <a:pt x="70365" y="312277"/>
                    <a:pt x="58256" y="320364"/>
                    <a:pt x="44689" y="324898"/>
                  </a:cubicBezTo>
                  <a:cubicBezTo>
                    <a:pt x="32810" y="327946"/>
                    <a:pt x="27868" y="327089"/>
                    <a:pt x="25682" y="324898"/>
                  </a:cubicBezTo>
                  <a:cubicBezTo>
                    <a:pt x="23496" y="322707"/>
                    <a:pt x="24636" y="319278"/>
                    <a:pt x="29768" y="317183"/>
                  </a:cubicBezTo>
                  <a:cubicBezTo>
                    <a:pt x="38175" y="314620"/>
                    <a:pt x="45992" y="310410"/>
                    <a:pt x="52767" y="304800"/>
                  </a:cubicBezTo>
                  <a:cubicBezTo>
                    <a:pt x="52767" y="304800"/>
                    <a:pt x="41743" y="309943"/>
                    <a:pt x="34805" y="312325"/>
                  </a:cubicBezTo>
                  <a:cubicBezTo>
                    <a:pt x="28672" y="314449"/>
                    <a:pt x="22276" y="315735"/>
                    <a:pt x="15798" y="316135"/>
                  </a:cubicBezTo>
                  <a:cubicBezTo>
                    <a:pt x="9240" y="316135"/>
                    <a:pt x="2397" y="308515"/>
                    <a:pt x="7529" y="306610"/>
                  </a:cubicBezTo>
                  <a:cubicBezTo>
                    <a:pt x="12661" y="304705"/>
                    <a:pt x="17508" y="304228"/>
                    <a:pt x="27677" y="300418"/>
                  </a:cubicBezTo>
                  <a:cubicBezTo>
                    <a:pt x="33058" y="298542"/>
                    <a:pt x="38147" y="295913"/>
                    <a:pt x="42788" y="292608"/>
                  </a:cubicBezTo>
                  <a:cubicBezTo>
                    <a:pt x="35731" y="294684"/>
                    <a:pt x="28516" y="296189"/>
                    <a:pt x="21215" y="297085"/>
                  </a:cubicBezTo>
                  <a:cubicBezTo>
                    <a:pt x="15118" y="298075"/>
                    <a:pt x="8868" y="297351"/>
                    <a:pt x="3158" y="294989"/>
                  </a:cubicBezTo>
                  <a:cubicBezTo>
                    <a:pt x="116" y="293656"/>
                    <a:pt x="-2545" y="288131"/>
                    <a:pt x="4298" y="286321"/>
                  </a:cubicBezTo>
                  <a:cubicBezTo>
                    <a:pt x="13203" y="285417"/>
                    <a:pt x="21954" y="283369"/>
                    <a:pt x="30339" y="280225"/>
                  </a:cubicBezTo>
                  <a:cubicBezTo>
                    <a:pt x="38322" y="276606"/>
                    <a:pt x="43359" y="272796"/>
                    <a:pt x="41553" y="272034"/>
                  </a:cubicBezTo>
                  <a:cubicBezTo>
                    <a:pt x="39747" y="271272"/>
                    <a:pt x="35281" y="273749"/>
                    <a:pt x="27202" y="273177"/>
                  </a:cubicBezTo>
                  <a:cubicBezTo>
                    <a:pt x="19124" y="272606"/>
                    <a:pt x="11711" y="267462"/>
                    <a:pt x="11806" y="263081"/>
                  </a:cubicBezTo>
                  <a:cubicBezTo>
                    <a:pt x="11901" y="258699"/>
                    <a:pt x="13517" y="261175"/>
                    <a:pt x="21310" y="260509"/>
                  </a:cubicBezTo>
                  <a:cubicBezTo>
                    <a:pt x="29654" y="258470"/>
                    <a:pt x="38135" y="257042"/>
                    <a:pt x="46685" y="256223"/>
                  </a:cubicBezTo>
                  <a:cubicBezTo>
                    <a:pt x="55089" y="256594"/>
                    <a:pt x="63498" y="255594"/>
                    <a:pt x="71585" y="253270"/>
                  </a:cubicBezTo>
                  <a:cubicBezTo>
                    <a:pt x="80138" y="250698"/>
                    <a:pt x="99336" y="227648"/>
                    <a:pt x="113972" y="206597"/>
                  </a:cubicBezTo>
                  <a:cubicBezTo>
                    <a:pt x="130121" y="183099"/>
                    <a:pt x="142917" y="157448"/>
                    <a:pt x="151987" y="130397"/>
                  </a:cubicBezTo>
                  <a:cubicBezTo>
                    <a:pt x="160825" y="101251"/>
                    <a:pt x="170995" y="46863"/>
                    <a:pt x="178788" y="27908"/>
                  </a:cubicBezTo>
                  <a:cubicBezTo>
                    <a:pt x="186581" y="8954"/>
                    <a:pt x="199221" y="381"/>
                    <a:pt x="211576" y="0"/>
                  </a:cubicBezTo>
                  <a:cubicBezTo>
                    <a:pt x="226021" y="0"/>
                    <a:pt x="232199" y="19050"/>
                    <a:pt x="228397" y="35052"/>
                  </a:cubicBezTo>
                  <a:cubicBezTo>
                    <a:pt x="221175" y="63627"/>
                    <a:pt x="189052" y="174689"/>
                    <a:pt x="149801" y="22640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7" name="Google Shape;3294;p37">
              <a:extLst>
                <a:ext uri="{FF2B5EF4-FFF2-40B4-BE49-F238E27FC236}">
                  <a16:creationId xmlns:a16="http://schemas.microsoft.com/office/drawing/2014/main" xmlns="" id="{47BE8A37-D696-4B3E-9847-E539B34440D1}"/>
                </a:ext>
              </a:extLst>
            </p:cNvPr>
            <p:cNvSpPr/>
            <p:nvPr/>
          </p:nvSpPr>
          <p:spPr>
            <a:xfrm>
              <a:off x="2890388" y="2682707"/>
              <a:ext cx="176857" cy="233853"/>
            </a:xfrm>
            <a:custGeom>
              <a:avLst/>
              <a:gdLst/>
              <a:ahLst/>
              <a:cxnLst/>
              <a:rect l="l" t="t" r="r" b="b"/>
              <a:pathLst>
                <a:path w="176857" h="233853" extrusionOk="0">
                  <a:moveTo>
                    <a:pt x="139301" y="16931"/>
                  </a:moveTo>
                  <a:cubicBezTo>
                    <a:pt x="154031" y="19217"/>
                    <a:pt x="170853" y="27122"/>
                    <a:pt x="173134" y="35219"/>
                  </a:cubicBezTo>
                  <a:cubicBezTo>
                    <a:pt x="179252" y="64308"/>
                    <a:pt x="177812" y="94483"/>
                    <a:pt x="168952" y="122849"/>
                  </a:cubicBezTo>
                  <a:cubicBezTo>
                    <a:pt x="156217" y="156663"/>
                    <a:pt x="141772" y="218099"/>
                    <a:pt x="134454" y="232196"/>
                  </a:cubicBezTo>
                  <a:cubicBezTo>
                    <a:pt x="96503" y="237510"/>
                    <a:pt x="57869" y="229967"/>
                    <a:pt x="24685" y="210764"/>
                  </a:cubicBezTo>
                  <a:cubicBezTo>
                    <a:pt x="24685" y="210764"/>
                    <a:pt x="21644" y="151995"/>
                    <a:pt x="21454" y="132564"/>
                  </a:cubicBezTo>
                  <a:cubicBezTo>
                    <a:pt x="-26065" y="91130"/>
                    <a:pt x="14516" y="39981"/>
                    <a:pt x="54717" y="357"/>
                  </a:cubicBezTo>
                  <a:cubicBezTo>
                    <a:pt x="59520" y="-119"/>
                    <a:pt x="64359" y="-119"/>
                    <a:pt x="69163" y="357"/>
                  </a:cubicBezTo>
                  <a:cubicBezTo>
                    <a:pt x="69163" y="357"/>
                    <a:pt x="33333" y="42743"/>
                    <a:pt x="58233" y="67032"/>
                  </a:cubicBezTo>
                  <a:cubicBezTo>
                    <a:pt x="111645" y="50554"/>
                    <a:pt x="122194" y="26551"/>
                    <a:pt x="139301" y="1693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8" name="Google Shape;3295;p37">
              <a:extLst>
                <a:ext uri="{FF2B5EF4-FFF2-40B4-BE49-F238E27FC236}">
                  <a16:creationId xmlns:a16="http://schemas.microsoft.com/office/drawing/2014/main" xmlns="" id="{0351E6FB-6D6C-4884-BF6E-61C25445311B}"/>
                </a:ext>
              </a:extLst>
            </p:cNvPr>
            <p:cNvSpPr/>
            <p:nvPr/>
          </p:nvSpPr>
          <p:spPr>
            <a:xfrm>
              <a:off x="2921860" y="2515790"/>
              <a:ext cx="130560" cy="160797"/>
            </a:xfrm>
            <a:custGeom>
              <a:avLst/>
              <a:gdLst/>
              <a:ahLst/>
              <a:cxnLst/>
              <a:rect l="l" t="t" r="r" b="b"/>
              <a:pathLst>
                <a:path w="130560" h="160797" extrusionOk="0">
                  <a:moveTo>
                    <a:pt x="2717" y="57260"/>
                  </a:moveTo>
                  <a:lnTo>
                    <a:pt x="2717" y="57260"/>
                  </a:lnTo>
                  <a:cubicBezTo>
                    <a:pt x="8039" y="23542"/>
                    <a:pt x="32369" y="-1890"/>
                    <a:pt x="67058" y="110"/>
                  </a:cubicBezTo>
                  <a:cubicBezTo>
                    <a:pt x="103762" y="1787"/>
                    <a:pt x="132161" y="32962"/>
                    <a:pt x="130490" y="69748"/>
                  </a:cubicBezTo>
                  <a:cubicBezTo>
                    <a:pt x="129521" y="91084"/>
                    <a:pt x="118410" y="110667"/>
                    <a:pt x="100606" y="122411"/>
                  </a:cubicBezTo>
                  <a:cubicBezTo>
                    <a:pt x="99408" y="127526"/>
                    <a:pt x="97622" y="132479"/>
                    <a:pt x="95284" y="137175"/>
                  </a:cubicBezTo>
                  <a:cubicBezTo>
                    <a:pt x="82929" y="151463"/>
                    <a:pt x="50331" y="160607"/>
                    <a:pt x="39497" y="160797"/>
                  </a:cubicBezTo>
                  <a:cubicBezTo>
                    <a:pt x="29993" y="160797"/>
                    <a:pt x="22200" y="152129"/>
                    <a:pt x="13457" y="137651"/>
                  </a:cubicBezTo>
                  <a:cubicBezTo>
                    <a:pt x="-4791" y="107457"/>
                    <a:pt x="-134" y="74024"/>
                    <a:pt x="2717" y="5726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9" name="Google Shape;3296;p37">
              <a:extLst>
                <a:ext uri="{FF2B5EF4-FFF2-40B4-BE49-F238E27FC236}">
                  <a16:creationId xmlns:a16="http://schemas.microsoft.com/office/drawing/2014/main" xmlns="" id="{C30DE746-BA89-42AC-816A-E75B946698D0}"/>
                </a:ext>
              </a:extLst>
            </p:cNvPr>
            <p:cNvSpPr/>
            <p:nvPr/>
          </p:nvSpPr>
          <p:spPr>
            <a:xfrm>
              <a:off x="2927048" y="2514816"/>
              <a:ext cx="130747" cy="123290"/>
            </a:xfrm>
            <a:custGeom>
              <a:avLst/>
              <a:gdLst/>
              <a:ahLst/>
              <a:cxnLst/>
              <a:rect l="l" t="t" r="r" b="b"/>
              <a:pathLst>
                <a:path w="130747" h="123290" extrusionOk="0">
                  <a:moveTo>
                    <a:pt x="72609" y="1657"/>
                  </a:moveTo>
                  <a:cubicBezTo>
                    <a:pt x="97034" y="6514"/>
                    <a:pt x="116992" y="13372"/>
                    <a:pt x="123644" y="37280"/>
                  </a:cubicBezTo>
                  <a:cubicBezTo>
                    <a:pt x="128206" y="53853"/>
                    <a:pt x="134098" y="84905"/>
                    <a:pt x="128396" y="98526"/>
                  </a:cubicBezTo>
                  <a:lnTo>
                    <a:pt x="124975" y="108051"/>
                  </a:lnTo>
                  <a:lnTo>
                    <a:pt x="95418" y="123291"/>
                  </a:lnTo>
                  <a:cubicBezTo>
                    <a:pt x="95418" y="123291"/>
                    <a:pt x="81637" y="111765"/>
                    <a:pt x="85914" y="78047"/>
                  </a:cubicBezTo>
                  <a:cubicBezTo>
                    <a:pt x="85678" y="73494"/>
                    <a:pt x="84234" y="69094"/>
                    <a:pt x="81733" y="65283"/>
                  </a:cubicBezTo>
                  <a:cubicBezTo>
                    <a:pt x="79886" y="62102"/>
                    <a:pt x="78510" y="58673"/>
                    <a:pt x="77646" y="55092"/>
                  </a:cubicBezTo>
                  <a:cubicBezTo>
                    <a:pt x="74170" y="46024"/>
                    <a:pt x="67371" y="38633"/>
                    <a:pt x="58638" y="34423"/>
                  </a:cubicBezTo>
                  <a:cubicBezTo>
                    <a:pt x="36685" y="22040"/>
                    <a:pt x="4562" y="32708"/>
                    <a:pt x="0" y="37185"/>
                  </a:cubicBezTo>
                  <a:cubicBezTo>
                    <a:pt x="12785" y="9638"/>
                    <a:pt x="43070" y="-5182"/>
                    <a:pt x="72609" y="165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0" name="Google Shape;3297;p37">
              <a:extLst>
                <a:ext uri="{FF2B5EF4-FFF2-40B4-BE49-F238E27FC236}">
                  <a16:creationId xmlns:a16="http://schemas.microsoft.com/office/drawing/2014/main" xmlns="" id="{92B6FDBB-8814-4591-A14A-0929FAA2D02E}"/>
                </a:ext>
              </a:extLst>
            </p:cNvPr>
            <p:cNvSpPr/>
            <p:nvPr/>
          </p:nvSpPr>
          <p:spPr>
            <a:xfrm>
              <a:off x="2770258" y="3324285"/>
              <a:ext cx="102779" cy="78901"/>
            </a:xfrm>
            <a:custGeom>
              <a:avLst/>
              <a:gdLst/>
              <a:ahLst/>
              <a:cxnLst/>
              <a:rect l="l" t="t" r="r" b="b"/>
              <a:pathLst>
                <a:path w="102779" h="78901" extrusionOk="0">
                  <a:moveTo>
                    <a:pt x="95300" y="3"/>
                  </a:moveTo>
                  <a:cubicBezTo>
                    <a:pt x="82945" y="10099"/>
                    <a:pt x="63843" y="3146"/>
                    <a:pt x="62892" y="4003"/>
                  </a:cubicBezTo>
                  <a:cubicBezTo>
                    <a:pt x="48523" y="16481"/>
                    <a:pt x="33449" y="28120"/>
                    <a:pt x="17749" y="38864"/>
                  </a:cubicBezTo>
                  <a:cubicBezTo>
                    <a:pt x="10051" y="44961"/>
                    <a:pt x="-1924" y="53057"/>
                    <a:pt x="262" y="64677"/>
                  </a:cubicBezTo>
                  <a:cubicBezTo>
                    <a:pt x="4064" y="85537"/>
                    <a:pt x="37327" y="79060"/>
                    <a:pt x="49872" y="72678"/>
                  </a:cubicBezTo>
                  <a:cubicBezTo>
                    <a:pt x="62417" y="66297"/>
                    <a:pt x="72681" y="55819"/>
                    <a:pt x="84561" y="48389"/>
                  </a:cubicBezTo>
                  <a:cubicBezTo>
                    <a:pt x="93019" y="43151"/>
                    <a:pt x="101383" y="40389"/>
                    <a:pt x="102713" y="29339"/>
                  </a:cubicBezTo>
                  <a:cubicBezTo>
                    <a:pt x="103473" y="22958"/>
                    <a:pt x="97486" y="-283"/>
                    <a:pt x="95300"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1" name="Google Shape;3298;p37">
              <a:extLst>
                <a:ext uri="{FF2B5EF4-FFF2-40B4-BE49-F238E27FC236}">
                  <a16:creationId xmlns:a16="http://schemas.microsoft.com/office/drawing/2014/main" xmlns="" id="{523AC8C1-74E9-45AD-A902-2B3BCC28A6F8}"/>
                </a:ext>
              </a:extLst>
            </p:cNvPr>
            <p:cNvSpPr/>
            <p:nvPr/>
          </p:nvSpPr>
          <p:spPr>
            <a:xfrm>
              <a:off x="2770711" y="3349338"/>
              <a:ext cx="102274" cy="53559"/>
            </a:xfrm>
            <a:custGeom>
              <a:avLst/>
              <a:gdLst/>
              <a:ahLst/>
              <a:cxnLst/>
              <a:rect l="l" t="t" r="r" b="b"/>
              <a:pathLst>
                <a:path w="102274" h="53559" extrusionOk="0">
                  <a:moveTo>
                    <a:pt x="102071" y="0"/>
                  </a:moveTo>
                  <a:cubicBezTo>
                    <a:pt x="100455" y="10287"/>
                    <a:pt x="92567" y="13145"/>
                    <a:pt x="83823" y="18383"/>
                  </a:cubicBezTo>
                  <a:cubicBezTo>
                    <a:pt x="71754" y="25908"/>
                    <a:pt x="61109" y="36671"/>
                    <a:pt x="48564" y="43053"/>
                  </a:cubicBezTo>
                  <a:cubicBezTo>
                    <a:pt x="36019" y="49435"/>
                    <a:pt x="8078" y="54769"/>
                    <a:pt x="0" y="39910"/>
                  </a:cubicBezTo>
                  <a:cubicBezTo>
                    <a:pt x="4372" y="60008"/>
                    <a:pt x="37065" y="53721"/>
                    <a:pt x="49420" y="47339"/>
                  </a:cubicBezTo>
                  <a:cubicBezTo>
                    <a:pt x="61775" y="40958"/>
                    <a:pt x="72229" y="30480"/>
                    <a:pt x="84109" y="23051"/>
                  </a:cubicBezTo>
                  <a:cubicBezTo>
                    <a:pt x="92567" y="17812"/>
                    <a:pt x="100930" y="15050"/>
                    <a:pt x="102261" y="4001"/>
                  </a:cubicBezTo>
                  <a:cubicBezTo>
                    <a:pt x="102304" y="2667"/>
                    <a:pt x="102241" y="1324"/>
                    <a:pt x="10207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2" name="Google Shape;3299;p37">
              <a:extLst>
                <a:ext uri="{FF2B5EF4-FFF2-40B4-BE49-F238E27FC236}">
                  <a16:creationId xmlns:a16="http://schemas.microsoft.com/office/drawing/2014/main" xmlns="" id="{D63FBA64-1194-4002-B4EE-E1E5268410EB}"/>
                </a:ext>
              </a:extLst>
            </p:cNvPr>
            <p:cNvSpPr/>
            <p:nvPr/>
          </p:nvSpPr>
          <p:spPr>
            <a:xfrm>
              <a:off x="2718772" y="3290474"/>
              <a:ext cx="94135" cy="73100"/>
            </a:xfrm>
            <a:custGeom>
              <a:avLst/>
              <a:gdLst/>
              <a:ahLst/>
              <a:cxnLst/>
              <a:rect l="l" t="t" r="r" b="b"/>
              <a:pathLst>
                <a:path w="94135" h="73100" extrusionOk="0">
                  <a:moveTo>
                    <a:pt x="86722" y="0"/>
                  </a:moveTo>
                  <a:cubicBezTo>
                    <a:pt x="75413" y="9525"/>
                    <a:pt x="58211" y="4096"/>
                    <a:pt x="57546" y="4953"/>
                  </a:cubicBezTo>
                  <a:cubicBezTo>
                    <a:pt x="44378" y="16202"/>
                    <a:pt x="30609" y="26727"/>
                    <a:pt x="16299" y="36481"/>
                  </a:cubicBezTo>
                  <a:cubicBezTo>
                    <a:pt x="9266" y="42005"/>
                    <a:pt x="-1758" y="49435"/>
                    <a:pt x="238" y="60103"/>
                  </a:cubicBezTo>
                  <a:cubicBezTo>
                    <a:pt x="3849" y="79153"/>
                    <a:pt x="34261" y="73247"/>
                    <a:pt x="45761" y="67437"/>
                  </a:cubicBezTo>
                  <a:cubicBezTo>
                    <a:pt x="57260" y="61627"/>
                    <a:pt x="66669" y="51911"/>
                    <a:pt x="77504" y="45148"/>
                  </a:cubicBezTo>
                  <a:cubicBezTo>
                    <a:pt x="85297" y="40386"/>
                    <a:pt x="92900" y="37814"/>
                    <a:pt x="94135" y="28004"/>
                  </a:cubicBezTo>
                  <a:cubicBezTo>
                    <a:pt x="93742" y="18240"/>
                    <a:pt x="91212" y="8677"/>
                    <a:pt x="86722"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3" name="Google Shape;3300;p37">
              <a:extLst>
                <a:ext uri="{FF2B5EF4-FFF2-40B4-BE49-F238E27FC236}">
                  <a16:creationId xmlns:a16="http://schemas.microsoft.com/office/drawing/2014/main" xmlns="" id="{37290945-750B-435D-99F6-1F55B32FED1F}"/>
                </a:ext>
              </a:extLst>
            </p:cNvPr>
            <p:cNvSpPr/>
            <p:nvPr/>
          </p:nvSpPr>
          <p:spPr>
            <a:xfrm>
              <a:off x="2719200" y="3314572"/>
              <a:ext cx="93731" cy="48987"/>
            </a:xfrm>
            <a:custGeom>
              <a:avLst/>
              <a:gdLst/>
              <a:ahLst/>
              <a:cxnLst/>
              <a:rect l="l" t="t" r="r" b="b"/>
              <a:pathLst>
                <a:path w="93731" h="48987" extrusionOk="0">
                  <a:moveTo>
                    <a:pt x="93517" y="0"/>
                  </a:moveTo>
                  <a:cubicBezTo>
                    <a:pt x="91997" y="9525"/>
                    <a:pt x="84014" y="12002"/>
                    <a:pt x="76791" y="16764"/>
                  </a:cubicBezTo>
                  <a:cubicBezTo>
                    <a:pt x="65766" y="23622"/>
                    <a:pt x="55977" y="33528"/>
                    <a:pt x="44573" y="39434"/>
                  </a:cubicBezTo>
                  <a:cubicBezTo>
                    <a:pt x="33168" y="45339"/>
                    <a:pt x="7413" y="50102"/>
                    <a:pt x="0" y="36481"/>
                  </a:cubicBezTo>
                  <a:cubicBezTo>
                    <a:pt x="4087" y="54864"/>
                    <a:pt x="33929" y="49149"/>
                    <a:pt x="45333" y="43339"/>
                  </a:cubicBezTo>
                  <a:cubicBezTo>
                    <a:pt x="56738" y="37529"/>
                    <a:pt x="66241" y="27813"/>
                    <a:pt x="77076" y="21050"/>
                  </a:cubicBezTo>
                  <a:cubicBezTo>
                    <a:pt x="84869" y="16288"/>
                    <a:pt x="92472" y="13716"/>
                    <a:pt x="93707" y="3905"/>
                  </a:cubicBezTo>
                  <a:cubicBezTo>
                    <a:pt x="93771" y="2600"/>
                    <a:pt x="93707" y="1296"/>
                    <a:pt x="935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4" name="Google Shape;3301;p37">
              <a:extLst>
                <a:ext uri="{FF2B5EF4-FFF2-40B4-BE49-F238E27FC236}">
                  <a16:creationId xmlns:a16="http://schemas.microsoft.com/office/drawing/2014/main" xmlns="" id="{526CA55B-3E7B-4827-87C8-F9C1983A68B3}"/>
                </a:ext>
              </a:extLst>
            </p:cNvPr>
            <p:cNvSpPr/>
            <p:nvPr/>
          </p:nvSpPr>
          <p:spPr>
            <a:xfrm>
              <a:off x="2753699" y="2913665"/>
              <a:ext cx="223980" cy="387148"/>
            </a:xfrm>
            <a:custGeom>
              <a:avLst/>
              <a:gdLst/>
              <a:ahLst/>
              <a:cxnLst/>
              <a:rect l="l" t="t" r="r" b="b"/>
              <a:pathLst>
                <a:path w="223980" h="387148" extrusionOk="0">
                  <a:moveTo>
                    <a:pt x="222484" y="14288"/>
                  </a:moveTo>
                  <a:cubicBezTo>
                    <a:pt x="189070" y="18698"/>
                    <a:pt x="155091" y="13754"/>
                    <a:pt x="124310" y="0"/>
                  </a:cubicBezTo>
                  <a:cubicBezTo>
                    <a:pt x="124310" y="10478"/>
                    <a:pt x="125355" y="19717"/>
                    <a:pt x="125355" y="19717"/>
                  </a:cubicBezTo>
                  <a:cubicBezTo>
                    <a:pt x="85439" y="48292"/>
                    <a:pt x="5227" y="95917"/>
                    <a:pt x="0" y="128683"/>
                  </a:cubicBezTo>
                  <a:cubicBezTo>
                    <a:pt x="5227" y="232601"/>
                    <a:pt x="21003" y="381000"/>
                    <a:pt x="25470" y="383096"/>
                  </a:cubicBezTo>
                  <a:cubicBezTo>
                    <a:pt x="38015" y="389096"/>
                    <a:pt x="46759" y="388144"/>
                    <a:pt x="52651" y="382143"/>
                  </a:cubicBezTo>
                  <a:cubicBezTo>
                    <a:pt x="52651" y="382143"/>
                    <a:pt x="77836" y="294132"/>
                    <a:pt x="70518" y="164973"/>
                  </a:cubicBezTo>
                  <a:cubicBezTo>
                    <a:pt x="70518" y="164973"/>
                    <a:pt x="210414" y="102870"/>
                    <a:pt x="219537" y="68961"/>
                  </a:cubicBezTo>
                  <a:cubicBezTo>
                    <a:pt x="223607" y="55254"/>
                    <a:pt x="224900" y="40881"/>
                    <a:pt x="223339" y="26670"/>
                  </a:cubicBezTo>
                  <a:cubicBezTo>
                    <a:pt x="223244" y="22574"/>
                    <a:pt x="222959" y="18383"/>
                    <a:pt x="222484" y="1428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5" name="Google Shape;3302;p37">
              <a:extLst>
                <a:ext uri="{FF2B5EF4-FFF2-40B4-BE49-F238E27FC236}">
                  <a16:creationId xmlns:a16="http://schemas.microsoft.com/office/drawing/2014/main" xmlns="" id="{4250CB52-6C3F-45BC-9BA3-0F33C323DF71}"/>
                </a:ext>
              </a:extLst>
            </p:cNvPr>
            <p:cNvSpPr/>
            <p:nvPr/>
          </p:nvSpPr>
          <p:spPr>
            <a:xfrm>
              <a:off x="2814713" y="2914427"/>
              <a:ext cx="222989" cy="419220"/>
            </a:xfrm>
            <a:custGeom>
              <a:avLst/>
              <a:gdLst/>
              <a:ahLst/>
              <a:cxnLst/>
              <a:rect l="l" t="t" r="r" b="b"/>
              <a:pathLst>
                <a:path w="222989" h="419220" extrusionOk="0">
                  <a:moveTo>
                    <a:pt x="207943" y="0"/>
                  </a:moveTo>
                  <a:cubicBezTo>
                    <a:pt x="181465" y="11887"/>
                    <a:pt x="152119" y="15821"/>
                    <a:pt x="123454" y="11334"/>
                  </a:cubicBezTo>
                  <a:cubicBezTo>
                    <a:pt x="123454" y="25241"/>
                    <a:pt x="125450" y="51340"/>
                    <a:pt x="125450" y="51340"/>
                  </a:cubicBezTo>
                  <a:cubicBezTo>
                    <a:pt x="85534" y="79915"/>
                    <a:pt x="5227" y="127540"/>
                    <a:pt x="0" y="160210"/>
                  </a:cubicBezTo>
                  <a:cubicBezTo>
                    <a:pt x="5227" y="264128"/>
                    <a:pt x="14921" y="414623"/>
                    <a:pt x="19008" y="416528"/>
                  </a:cubicBezTo>
                  <a:cubicBezTo>
                    <a:pt x="30005" y="421205"/>
                    <a:pt x="42648" y="419719"/>
                    <a:pt x="52271" y="412623"/>
                  </a:cubicBezTo>
                  <a:cubicBezTo>
                    <a:pt x="52271" y="412623"/>
                    <a:pt x="77456" y="325755"/>
                    <a:pt x="70138" y="196596"/>
                  </a:cubicBezTo>
                  <a:cubicBezTo>
                    <a:pt x="70138" y="194119"/>
                    <a:pt x="189981" y="134969"/>
                    <a:pt x="205187" y="119348"/>
                  </a:cubicBezTo>
                  <a:cubicBezTo>
                    <a:pt x="220393" y="103727"/>
                    <a:pt x="223339" y="80486"/>
                    <a:pt x="222959" y="58293"/>
                  </a:cubicBezTo>
                  <a:cubicBezTo>
                    <a:pt x="221907" y="38052"/>
                    <a:pt x="216800" y="18221"/>
                    <a:pt x="20794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6" name="Google Shape;3303;p37">
              <a:extLst>
                <a:ext uri="{FF2B5EF4-FFF2-40B4-BE49-F238E27FC236}">
                  <a16:creationId xmlns:a16="http://schemas.microsoft.com/office/drawing/2014/main" xmlns="" id="{1A9C90E0-794C-4A8B-A23E-63A2DF123D25}"/>
                </a:ext>
              </a:extLst>
            </p:cNvPr>
            <p:cNvSpPr/>
            <p:nvPr/>
          </p:nvSpPr>
          <p:spPr>
            <a:xfrm>
              <a:off x="2731717" y="2888138"/>
              <a:ext cx="333476" cy="307358"/>
            </a:xfrm>
            <a:custGeom>
              <a:avLst/>
              <a:gdLst/>
              <a:ahLst/>
              <a:cxnLst/>
              <a:rect l="l" t="t" r="r" b="b"/>
              <a:pathLst>
                <a:path w="333476" h="307358" extrusionOk="0">
                  <a:moveTo>
                    <a:pt x="320305" y="48292"/>
                  </a:moveTo>
                  <a:cubicBezTo>
                    <a:pt x="320305" y="48292"/>
                    <a:pt x="364593" y="126968"/>
                    <a:pt x="290749" y="167449"/>
                  </a:cubicBezTo>
                  <a:cubicBezTo>
                    <a:pt x="212818" y="210121"/>
                    <a:pt x="165299" y="220123"/>
                    <a:pt x="165299" y="220123"/>
                  </a:cubicBezTo>
                  <a:lnTo>
                    <a:pt x="153609" y="222885"/>
                  </a:lnTo>
                  <a:cubicBezTo>
                    <a:pt x="157270" y="250003"/>
                    <a:pt x="157270" y="277492"/>
                    <a:pt x="153609" y="304609"/>
                  </a:cubicBezTo>
                  <a:cubicBezTo>
                    <a:pt x="153609" y="304609"/>
                    <a:pt x="98012" y="323659"/>
                    <a:pt x="27114" y="261461"/>
                  </a:cubicBezTo>
                  <a:lnTo>
                    <a:pt x="3544" y="185261"/>
                  </a:lnTo>
                  <a:lnTo>
                    <a:pt x="788" y="165545"/>
                  </a:lnTo>
                  <a:cubicBezTo>
                    <a:pt x="-1935" y="151667"/>
                    <a:pt x="2495" y="137350"/>
                    <a:pt x="12573" y="127445"/>
                  </a:cubicBezTo>
                  <a:cubicBezTo>
                    <a:pt x="29585" y="112014"/>
                    <a:pt x="83566" y="72390"/>
                    <a:pt x="117114" y="49721"/>
                  </a:cubicBezTo>
                  <a:cubicBezTo>
                    <a:pt x="150663" y="27051"/>
                    <a:pt x="177463" y="5429"/>
                    <a:pt x="177463" y="5429"/>
                  </a:cubicBezTo>
                  <a:lnTo>
                    <a:pt x="183261" y="0"/>
                  </a:lnTo>
                  <a:cubicBezTo>
                    <a:pt x="183261" y="0"/>
                    <a:pt x="223082" y="31718"/>
                    <a:pt x="295786" y="21050"/>
                  </a:cubicBezTo>
                  <a:cubicBezTo>
                    <a:pt x="305324" y="28794"/>
                    <a:pt x="313597" y="37986"/>
                    <a:pt x="320305" y="482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7" name="Google Shape;3304;p37">
              <a:extLst>
                <a:ext uri="{FF2B5EF4-FFF2-40B4-BE49-F238E27FC236}">
                  <a16:creationId xmlns:a16="http://schemas.microsoft.com/office/drawing/2014/main" xmlns="" id="{88549208-A424-4E20-9260-A707CD96A645}"/>
                </a:ext>
              </a:extLst>
            </p:cNvPr>
            <p:cNvSpPr/>
            <p:nvPr/>
          </p:nvSpPr>
          <p:spPr>
            <a:xfrm>
              <a:off x="2999836" y="2706202"/>
              <a:ext cx="116284" cy="406848"/>
            </a:xfrm>
            <a:custGeom>
              <a:avLst/>
              <a:gdLst/>
              <a:ahLst/>
              <a:cxnLst/>
              <a:rect l="l" t="t" r="r" b="b"/>
              <a:pathLst>
                <a:path w="116284" h="406848" extrusionOk="0">
                  <a:moveTo>
                    <a:pt x="8279" y="347003"/>
                  </a:moveTo>
                  <a:cubicBezTo>
                    <a:pt x="15045" y="340870"/>
                    <a:pt x="22221" y="335202"/>
                    <a:pt x="29758" y="330049"/>
                  </a:cubicBezTo>
                  <a:cubicBezTo>
                    <a:pt x="37682" y="326020"/>
                    <a:pt x="44955" y="320819"/>
                    <a:pt x="51331" y="314619"/>
                  </a:cubicBezTo>
                  <a:cubicBezTo>
                    <a:pt x="58174" y="307761"/>
                    <a:pt x="68153" y="279186"/>
                    <a:pt x="73475" y="251373"/>
                  </a:cubicBezTo>
                  <a:cubicBezTo>
                    <a:pt x="78266" y="220207"/>
                    <a:pt x="77720" y="188441"/>
                    <a:pt x="71860" y="157456"/>
                  </a:cubicBezTo>
                  <a:cubicBezTo>
                    <a:pt x="62686" y="120423"/>
                    <a:pt x="50251" y="84276"/>
                    <a:pt x="34700" y="49443"/>
                  </a:cubicBezTo>
                  <a:cubicBezTo>
                    <a:pt x="25196" y="28583"/>
                    <a:pt x="30423" y="15819"/>
                    <a:pt x="39452" y="6580"/>
                  </a:cubicBezTo>
                  <a:cubicBezTo>
                    <a:pt x="50001" y="-4278"/>
                    <a:pt x="61025" y="-3993"/>
                    <a:pt x="73570" y="25154"/>
                  </a:cubicBezTo>
                  <a:cubicBezTo>
                    <a:pt x="91364" y="65864"/>
                    <a:pt x="104534" y="108459"/>
                    <a:pt x="112821" y="152122"/>
                  </a:cubicBezTo>
                  <a:cubicBezTo>
                    <a:pt x="117848" y="183869"/>
                    <a:pt x="117402" y="216254"/>
                    <a:pt x="111490" y="247848"/>
                  </a:cubicBezTo>
                  <a:cubicBezTo>
                    <a:pt x="106282" y="275538"/>
                    <a:pt x="97767" y="302503"/>
                    <a:pt x="86115" y="328144"/>
                  </a:cubicBezTo>
                  <a:cubicBezTo>
                    <a:pt x="82884" y="335669"/>
                    <a:pt x="82314" y="342051"/>
                    <a:pt x="77847" y="356719"/>
                  </a:cubicBezTo>
                  <a:cubicBezTo>
                    <a:pt x="73538" y="371788"/>
                    <a:pt x="65683" y="385608"/>
                    <a:pt x="54943" y="397010"/>
                  </a:cubicBezTo>
                  <a:cubicBezTo>
                    <a:pt x="45439" y="405963"/>
                    <a:pt x="40402" y="407678"/>
                    <a:pt x="37741" y="406535"/>
                  </a:cubicBezTo>
                  <a:cubicBezTo>
                    <a:pt x="35080" y="405392"/>
                    <a:pt x="34605" y="401677"/>
                    <a:pt x="38501" y="397010"/>
                  </a:cubicBezTo>
                  <a:cubicBezTo>
                    <a:pt x="45267" y="390181"/>
                    <a:pt x="50741" y="382180"/>
                    <a:pt x="54658" y="373388"/>
                  </a:cubicBezTo>
                  <a:cubicBezTo>
                    <a:pt x="54658" y="373388"/>
                    <a:pt x="46294" y="384532"/>
                    <a:pt x="40877" y="390247"/>
                  </a:cubicBezTo>
                  <a:cubicBezTo>
                    <a:pt x="36077" y="395448"/>
                    <a:pt x="30612" y="400001"/>
                    <a:pt x="24626" y="403773"/>
                  </a:cubicBezTo>
                  <a:cubicBezTo>
                    <a:pt x="18829" y="407202"/>
                    <a:pt x="9610" y="403106"/>
                    <a:pt x="13411" y="398343"/>
                  </a:cubicBezTo>
                  <a:cubicBezTo>
                    <a:pt x="17213" y="393581"/>
                    <a:pt x="21490" y="391009"/>
                    <a:pt x="29283" y="382246"/>
                  </a:cubicBezTo>
                  <a:cubicBezTo>
                    <a:pt x="33505" y="377636"/>
                    <a:pt x="37144" y="372512"/>
                    <a:pt x="40117" y="367006"/>
                  </a:cubicBezTo>
                  <a:cubicBezTo>
                    <a:pt x="34526" y="372540"/>
                    <a:pt x="28521" y="377636"/>
                    <a:pt x="22155" y="382246"/>
                  </a:cubicBezTo>
                  <a:cubicBezTo>
                    <a:pt x="17168" y="386199"/>
                    <a:pt x="11176" y="388675"/>
                    <a:pt x="4858" y="389390"/>
                  </a:cubicBezTo>
                  <a:cubicBezTo>
                    <a:pt x="1627" y="389390"/>
                    <a:pt x="-2935" y="385580"/>
                    <a:pt x="2577" y="380341"/>
                  </a:cubicBezTo>
                  <a:cubicBezTo>
                    <a:pt x="10475" y="374912"/>
                    <a:pt x="17659" y="368511"/>
                    <a:pt x="23961" y="361291"/>
                  </a:cubicBezTo>
                  <a:cubicBezTo>
                    <a:pt x="29853" y="353671"/>
                    <a:pt x="32989" y="347575"/>
                    <a:pt x="31088" y="347670"/>
                  </a:cubicBezTo>
                  <a:cubicBezTo>
                    <a:pt x="29188" y="347766"/>
                    <a:pt x="25956" y="352433"/>
                    <a:pt x="18353" y="355957"/>
                  </a:cubicBezTo>
                  <a:cubicBezTo>
                    <a:pt x="10750" y="359481"/>
                    <a:pt x="2007" y="358338"/>
                    <a:pt x="486" y="354052"/>
                  </a:cubicBezTo>
                  <a:cubicBezTo>
                    <a:pt x="-1034" y="349766"/>
                    <a:pt x="1342" y="351576"/>
                    <a:pt x="8279" y="34700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8" name="Google Shape;3305;p37">
              <a:extLst>
                <a:ext uri="{FF2B5EF4-FFF2-40B4-BE49-F238E27FC236}">
                  <a16:creationId xmlns:a16="http://schemas.microsoft.com/office/drawing/2014/main" xmlns="" id="{AE287EAE-355F-438D-883C-32F0F1B32F8F}"/>
                </a:ext>
              </a:extLst>
            </p:cNvPr>
            <p:cNvSpPr/>
            <p:nvPr/>
          </p:nvSpPr>
          <p:spPr>
            <a:xfrm>
              <a:off x="3022743" y="2701064"/>
              <a:ext cx="69955" cy="89236"/>
            </a:xfrm>
            <a:custGeom>
              <a:avLst/>
              <a:gdLst/>
              <a:ahLst/>
              <a:cxnLst/>
              <a:rect l="l" t="t" r="r" b="b"/>
              <a:pathLst>
                <a:path w="69955" h="89236" extrusionOk="0">
                  <a:moveTo>
                    <a:pt x="69956" y="69535"/>
                  </a:moveTo>
                  <a:cubicBezTo>
                    <a:pt x="69956" y="69535"/>
                    <a:pt x="43060" y="93443"/>
                    <a:pt x="12933" y="88585"/>
                  </a:cubicBezTo>
                  <a:lnTo>
                    <a:pt x="1338" y="38484"/>
                  </a:lnTo>
                  <a:cubicBezTo>
                    <a:pt x="1338" y="38484"/>
                    <a:pt x="-6550" y="12099"/>
                    <a:pt x="15974" y="2098"/>
                  </a:cubicBezTo>
                  <a:cubicBezTo>
                    <a:pt x="38498" y="-7903"/>
                    <a:pt x="60167" y="18386"/>
                    <a:pt x="69956" y="69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9" name="Google Shape;3306;p37">
              <a:extLst>
                <a:ext uri="{FF2B5EF4-FFF2-40B4-BE49-F238E27FC236}">
                  <a16:creationId xmlns:a16="http://schemas.microsoft.com/office/drawing/2014/main" xmlns="" id="{346DBAB5-BF85-410D-AEC1-E5A24EAB08B8}"/>
                </a:ext>
              </a:extLst>
            </p:cNvPr>
            <p:cNvSpPr/>
            <p:nvPr/>
          </p:nvSpPr>
          <p:spPr>
            <a:xfrm>
              <a:off x="2885136" y="2682643"/>
              <a:ext cx="59968" cy="63096"/>
            </a:xfrm>
            <a:custGeom>
              <a:avLst/>
              <a:gdLst/>
              <a:ahLst/>
              <a:cxnLst/>
              <a:rect l="l" t="t" r="r" b="b"/>
              <a:pathLst>
                <a:path w="59968" h="63096" extrusionOk="0">
                  <a:moveTo>
                    <a:pt x="59969" y="422"/>
                  </a:moveTo>
                  <a:cubicBezTo>
                    <a:pt x="59969" y="422"/>
                    <a:pt x="30887" y="-8532"/>
                    <a:pt x="0" y="56048"/>
                  </a:cubicBezTo>
                  <a:lnTo>
                    <a:pt x="11500" y="63096"/>
                  </a:lnTo>
                  <a:cubicBezTo>
                    <a:pt x="25902" y="40903"/>
                    <a:pt x="42113" y="19939"/>
                    <a:pt x="59969" y="42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0" name="Google Shape;3307;p37">
              <a:extLst>
                <a:ext uri="{FF2B5EF4-FFF2-40B4-BE49-F238E27FC236}">
                  <a16:creationId xmlns:a16="http://schemas.microsoft.com/office/drawing/2014/main" xmlns="" id="{37221E55-B407-4ABC-BBDE-8238C8545F97}"/>
                </a:ext>
              </a:extLst>
            </p:cNvPr>
            <p:cNvSpPr/>
            <p:nvPr/>
          </p:nvSpPr>
          <p:spPr>
            <a:xfrm>
              <a:off x="4136405" y="305709"/>
              <a:ext cx="1608303" cy="2009690"/>
            </a:xfrm>
            <a:custGeom>
              <a:avLst/>
              <a:gdLst/>
              <a:ahLst/>
              <a:cxnLst/>
              <a:rect l="l" t="t" r="r" b="b"/>
              <a:pathLst>
                <a:path w="1608303" h="2009690" extrusionOk="0">
                  <a:moveTo>
                    <a:pt x="1566509" y="879931"/>
                  </a:moveTo>
                  <a:lnTo>
                    <a:pt x="54267" y="4869"/>
                  </a:lnTo>
                  <a:cubicBezTo>
                    <a:pt x="46749" y="-388"/>
                    <a:pt x="37093" y="-1464"/>
                    <a:pt x="28606" y="2011"/>
                  </a:cubicBezTo>
                  <a:lnTo>
                    <a:pt x="28606" y="2011"/>
                  </a:lnTo>
                  <a:cubicBezTo>
                    <a:pt x="27970" y="2304"/>
                    <a:pt x="27371" y="2654"/>
                    <a:pt x="26801" y="3059"/>
                  </a:cubicBezTo>
                  <a:lnTo>
                    <a:pt x="0" y="18966"/>
                  </a:lnTo>
                  <a:lnTo>
                    <a:pt x="12925" y="42302"/>
                  </a:lnTo>
                  <a:lnTo>
                    <a:pt x="12925" y="1035093"/>
                  </a:lnTo>
                  <a:cubicBezTo>
                    <a:pt x="12925" y="1065573"/>
                    <a:pt x="31458" y="1101006"/>
                    <a:pt x="54267" y="1114150"/>
                  </a:cubicBezTo>
                  <a:lnTo>
                    <a:pt x="1557195" y="1983783"/>
                  </a:lnTo>
                  <a:lnTo>
                    <a:pt x="1561282" y="2009691"/>
                  </a:lnTo>
                  <a:lnTo>
                    <a:pt x="1591884" y="1992070"/>
                  </a:lnTo>
                  <a:cubicBezTo>
                    <a:pt x="1593367" y="1991412"/>
                    <a:pt x="1594773" y="1990574"/>
                    <a:pt x="1596066" y="1989593"/>
                  </a:cubicBezTo>
                  <a:lnTo>
                    <a:pt x="1596066" y="1989593"/>
                  </a:lnTo>
                  <a:cubicBezTo>
                    <a:pt x="1604800" y="1981363"/>
                    <a:pt x="1609248" y="1969552"/>
                    <a:pt x="1608136" y="1957589"/>
                  </a:cubicBezTo>
                  <a:lnTo>
                    <a:pt x="1608136" y="958988"/>
                  </a:lnTo>
                  <a:cubicBezTo>
                    <a:pt x="1607851" y="928508"/>
                    <a:pt x="1589793" y="893075"/>
                    <a:pt x="1566509" y="879931"/>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1" name="Google Shape;3308;p37">
              <a:extLst>
                <a:ext uri="{FF2B5EF4-FFF2-40B4-BE49-F238E27FC236}">
                  <a16:creationId xmlns:a16="http://schemas.microsoft.com/office/drawing/2014/main" xmlns="" id="{F51114F3-3E51-4323-B5AA-258014615BEB}"/>
                </a:ext>
              </a:extLst>
            </p:cNvPr>
            <p:cNvSpPr/>
            <p:nvPr/>
          </p:nvSpPr>
          <p:spPr>
            <a:xfrm>
              <a:off x="4119583" y="322825"/>
              <a:ext cx="1594925" cy="1994313"/>
            </a:xfrm>
            <a:custGeom>
              <a:avLst/>
              <a:gdLst/>
              <a:ahLst/>
              <a:cxnLst/>
              <a:rect l="l" t="t" r="r" b="b"/>
              <a:pathLst>
                <a:path w="1594925" h="1994313" extrusionOk="0">
                  <a:moveTo>
                    <a:pt x="1553584" y="1989336"/>
                  </a:moveTo>
                  <a:lnTo>
                    <a:pt x="41342" y="1114274"/>
                  </a:lnTo>
                  <a:cubicBezTo>
                    <a:pt x="18532" y="1101035"/>
                    <a:pt x="0" y="1065697"/>
                    <a:pt x="0" y="1035122"/>
                  </a:cubicBezTo>
                  <a:lnTo>
                    <a:pt x="0" y="36235"/>
                  </a:lnTo>
                  <a:cubicBezTo>
                    <a:pt x="0" y="5755"/>
                    <a:pt x="19008" y="-8247"/>
                    <a:pt x="41342" y="4993"/>
                  </a:cubicBezTo>
                  <a:lnTo>
                    <a:pt x="1553584" y="880055"/>
                  </a:lnTo>
                  <a:cubicBezTo>
                    <a:pt x="1576393" y="893199"/>
                    <a:pt x="1594925" y="928632"/>
                    <a:pt x="1594925" y="959112"/>
                  </a:cubicBezTo>
                  <a:lnTo>
                    <a:pt x="1594925" y="1957999"/>
                  </a:lnTo>
                  <a:cubicBezTo>
                    <a:pt x="1594925" y="1988479"/>
                    <a:pt x="1576393" y="2002576"/>
                    <a:pt x="1553584" y="1989336"/>
                  </a:cubicBezTo>
                  <a:close/>
                </a:path>
              </a:pathLst>
            </a:custGeom>
            <a:solidFill>
              <a:srgbClr val="F8F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2" name="Google Shape;3309;p37">
              <a:extLst>
                <a:ext uri="{FF2B5EF4-FFF2-40B4-BE49-F238E27FC236}">
                  <a16:creationId xmlns:a16="http://schemas.microsoft.com/office/drawing/2014/main" xmlns="" id="{E38B5E2A-D581-4851-9E48-E73E188E8E9C}"/>
                </a:ext>
              </a:extLst>
            </p:cNvPr>
            <p:cNvSpPr/>
            <p:nvPr/>
          </p:nvSpPr>
          <p:spPr>
            <a:xfrm>
              <a:off x="4241517" y="588041"/>
              <a:ext cx="58543" cy="817911"/>
            </a:xfrm>
            <a:custGeom>
              <a:avLst/>
              <a:gdLst/>
              <a:ahLst/>
              <a:cxnLst/>
              <a:rect l="l" t="t" r="r" b="b"/>
              <a:pathLst>
                <a:path w="58543" h="817911" extrusionOk="0">
                  <a:moveTo>
                    <a:pt x="57878" y="817912"/>
                  </a:moveTo>
                  <a:lnTo>
                    <a:pt x="0" y="783431"/>
                  </a:lnTo>
                  <a:lnTo>
                    <a:pt x="760" y="0"/>
                  </a:lnTo>
                  <a:lnTo>
                    <a:pt x="58543" y="34481"/>
                  </a:lnTo>
                  <a:lnTo>
                    <a:pt x="57878" y="8179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3" name="Google Shape;3310;p37">
              <a:extLst>
                <a:ext uri="{FF2B5EF4-FFF2-40B4-BE49-F238E27FC236}">
                  <a16:creationId xmlns:a16="http://schemas.microsoft.com/office/drawing/2014/main" xmlns="" id="{7CA6F245-E136-44CC-B171-A9E7428C7830}"/>
                </a:ext>
              </a:extLst>
            </p:cNvPr>
            <p:cNvSpPr/>
            <p:nvPr/>
          </p:nvSpPr>
          <p:spPr>
            <a:xfrm>
              <a:off x="4241517" y="1216214"/>
              <a:ext cx="58448" cy="189833"/>
            </a:xfrm>
            <a:custGeom>
              <a:avLst/>
              <a:gdLst/>
              <a:ahLst/>
              <a:cxnLst/>
              <a:rect l="l" t="t" r="r" b="b"/>
              <a:pathLst>
                <a:path w="58448" h="189833" extrusionOk="0">
                  <a:moveTo>
                    <a:pt x="57878" y="189833"/>
                  </a:moveTo>
                  <a:lnTo>
                    <a:pt x="0" y="156115"/>
                  </a:lnTo>
                  <a:lnTo>
                    <a:pt x="570" y="0"/>
                  </a:lnTo>
                  <a:lnTo>
                    <a:pt x="58448" y="33814"/>
                  </a:lnTo>
                  <a:lnTo>
                    <a:pt x="57878" y="18983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4" name="Google Shape;3311;p37">
              <a:extLst>
                <a:ext uri="{FF2B5EF4-FFF2-40B4-BE49-F238E27FC236}">
                  <a16:creationId xmlns:a16="http://schemas.microsoft.com/office/drawing/2014/main" xmlns="" id="{C9B57FA8-1B97-46C3-AE76-DF6A6950941A}"/>
                </a:ext>
              </a:extLst>
            </p:cNvPr>
            <p:cNvSpPr/>
            <p:nvPr/>
          </p:nvSpPr>
          <p:spPr>
            <a:xfrm>
              <a:off x="4424940" y="694149"/>
              <a:ext cx="58353" cy="818006"/>
            </a:xfrm>
            <a:custGeom>
              <a:avLst/>
              <a:gdLst/>
              <a:ahLst/>
              <a:cxnLst/>
              <a:rect l="l" t="t" r="r" b="b"/>
              <a:pathLst>
                <a:path w="58353" h="818006" extrusionOk="0">
                  <a:moveTo>
                    <a:pt x="57878" y="818007"/>
                  </a:moveTo>
                  <a:lnTo>
                    <a:pt x="0" y="783336"/>
                  </a:lnTo>
                  <a:lnTo>
                    <a:pt x="570" y="0"/>
                  </a:lnTo>
                  <a:lnTo>
                    <a:pt x="58353" y="34766"/>
                  </a:lnTo>
                  <a:lnTo>
                    <a:pt x="57878" y="81800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5" name="Google Shape;3312;p37">
              <a:extLst>
                <a:ext uri="{FF2B5EF4-FFF2-40B4-BE49-F238E27FC236}">
                  <a16:creationId xmlns:a16="http://schemas.microsoft.com/office/drawing/2014/main" xmlns="" id="{28BDE745-2EE1-403F-B80E-183FD54CAEB1}"/>
                </a:ext>
              </a:extLst>
            </p:cNvPr>
            <p:cNvSpPr/>
            <p:nvPr/>
          </p:nvSpPr>
          <p:spPr>
            <a:xfrm>
              <a:off x="4424940" y="1350993"/>
              <a:ext cx="58353" cy="161258"/>
            </a:xfrm>
            <a:custGeom>
              <a:avLst/>
              <a:gdLst/>
              <a:ahLst/>
              <a:cxnLst/>
              <a:rect l="l" t="t" r="r" b="b"/>
              <a:pathLst>
                <a:path w="58353" h="161258" extrusionOk="0">
                  <a:moveTo>
                    <a:pt x="57878" y="161258"/>
                  </a:moveTo>
                  <a:lnTo>
                    <a:pt x="0" y="127444"/>
                  </a:lnTo>
                  <a:lnTo>
                    <a:pt x="475" y="0"/>
                  </a:lnTo>
                  <a:lnTo>
                    <a:pt x="58353" y="33719"/>
                  </a:lnTo>
                  <a:lnTo>
                    <a:pt x="57878" y="16125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6" name="Google Shape;3313;p37">
              <a:extLst>
                <a:ext uri="{FF2B5EF4-FFF2-40B4-BE49-F238E27FC236}">
                  <a16:creationId xmlns:a16="http://schemas.microsoft.com/office/drawing/2014/main" xmlns="" id="{9FCB31EC-8772-4334-A23D-32A4D81E177C}"/>
                </a:ext>
              </a:extLst>
            </p:cNvPr>
            <p:cNvSpPr/>
            <p:nvPr/>
          </p:nvSpPr>
          <p:spPr>
            <a:xfrm>
              <a:off x="4608458" y="801877"/>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7" name="Google Shape;3314;p37">
              <a:extLst>
                <a:ext uri="{FF2B5EF4-FFF2-40B4-BE49-F238E27FC236}">
                  <a16:creationId xmlns:a16="http://schemas.microsoft.com/office/drawing/2014/main" xmlns="" id="{5A4188E9-9DEC-4E19-85DC-E6F6E95EE889}"/>
                </a:ext>
              </a:extLst>
            </p:cNvPr>
            <p:cNvSpPr/>
            <p:nvPr/>
          </p:nvSpPr>
          <p:spPr>
            <a:xfrm>
              <a:off x="4608458" y="1266316"/>
              <a:ext cx="59113" cy="352044"/>
            </a:xfrm>
            <a:custGeom>
              <a:avLst/>
              <a:gdLst/>
              <a:ahLst/>
              <a:cxnLst/>
              <a:rect l="l" t="t" r="r" b="b"/>
              <a:pathLst>
                <a:path w="59113" h="352044" extrusionOk="0">
                  <a:moveTo>
                    <a:pt x="57878" y="352044"/>
                  </a:moveTo>
                  <a:lnTo>
                    <a:pt x="0" y="318325"/>
                  </a:lnTo>
                  <a:lnTo>
                    <a:pt x="1235" y="0"/>
                  </a:lnTo>
                  <a:lnTo>
                    <a:pt x="59113" y="33814"/>
                  </a:lnTo>
                  <a:lnTo>
                    <a:pt x="57878" y="3520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8" name="Google Shape;3315;p37">
              <a:extLst>
                <a:ext uri="{FF2B5EF4-FFF2-40B4-BE49-F238E27FC236}">
                  <a16:creationId xmlns:a16="http://schemas.microsoft.com/office/drawing/2014/main" xmlns="" id="{B51F4F8E-68D2-4F77-A940-82D06506F283}"/>
                </a:ext>
              </a:extLst>
            </p:cNvPr>
            <p:cNvSpPr/>
            <p:nvPr/>
          </p:nvSpPr>
          <p:spPr>
            <a:xfrm>
              <a:off x="4793306" y="908938"/>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9" name="Google Shape;3316;p37">
              <a:extLst>
                <a:ext uri="{FF2B5EF4-FFF2-40B4-BE49-F238E27FC236}">
                  <a16:creationId xmlns:a16="http://schemas.microsoft.com/office/drawing/2014/main" xmlns="" id="{8D4977A1-63E6-445E-ACF9-E4103932370B}"/>
                </a:ext>
              </a:extLst>
            </p:cNvPr>
            <p:cNvSpPr/>
            <p:nvPr/>
          </p:nvSpPr>
          <p:spPr>
            <a:xfrm>
              <a:off x="4793306" y="1421097"/>
              <a:ext cx="58923" cy="304228"/>
            </a:xfrm>
            <a:custGeom>
              <a:avLst/>
              <a:gdLst/>
              <a:ahLst/>
              <a:cxnLst/>
              <a:rect l="l" t="t" r="r" b="b"/>
              <a:pathLst>
                <a:path w="58923" h="304228" extrusionOk="0">
                  <a:moveTo>
                    <a:pt x="57783" y="304229"/>
                  </a:moveTo>
                  <a:lnTo>
                    <a:pt x="0" y="270510"/>
                  </a:lnTo>
                  <a:lnTo>
                    <a:pt x="1046" y="0"/>
                  </a:lnTo>
                  <a:lnTo>
                    <a:pt x="58924" y="33719"/>
                  </a:lnTo>
                  <a:lnTo>
                    <a:pt x="57783" y="30422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0" name="Google Shape;3317;p37">
              <a:extLst>
                <a:ext uri="{FF2B5EF4-FFF2-40B4-BE49-F238E27FC236}">
                  <a16:creationId xmlns:a16="http://schemas.microsoft.com/office/drawing/2014/main" xmlns="" id="{3AE26880-BEA5-41B9-8611-130BCDE66D9D}"/>
                </a:ext>
              </a:extLst>
            </p:cNvPr>
            <p:cNvSpPr/>
            <p:nvPr/>
          </p:nvSpPr>
          <p:spPr>
            <a:xfrm>
              <a:off x="4978440" y="1016189"/>
              <a:ext cx="60919" cy="816483"/>
            </a:xfrm>
            <a:custGeom>
              <a:avLst/>
              <a:gdLst/>
              <a:ahLst/>
              <a:cxnLst/>
              <a:rect l="l" t="t" r="r" b="b"/>
              <a:pathLst>
                <a:path w="60919" h="816483" extrusionOk="0">
                  <a:moveTo>
                    <a:pt x="57783" y="816483"/>
                  </a:moveTo>
                  <a:lnTo>
                    <a:pt x="0" y="782669"/>
                  </a:lnTo>
                  <a:lnTo>
                    <a:pt x="3136" y="0"/>
                  </a:lnTo>
                  <a:lnTo>
                    <a:pt x="60919" y="33719"/>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1" name="Google Shape;3318;p37">
              <a:extLst>
                <a:ext uri="{FF2B5EF4-FFF2-40B4-BE49-F238E27FC236}">
                  <a16:creationId xmlns:a16="http://schemas.microsoft.com/office/drawing/2014/main" xmlns="" id="{624AF1D0-F58C-4D11-BA25-F140A37BB1A6}"/>
                </a:ext>
              </a:extLst>
            </p:cNvPr>
            <p:cNvSpPr/>
            <p:nvPr/>
          </p:nvSpPr>
          <p:spPr>
            <a:xfrm>
              <a:off x="4978440" y="1384997"/>
              <a:ext cx="59493" cy="447484"/>
            </a:xfrm>
            <a:custGeom>
              <a:avLst/>
              <a:gdLst/>
              <a:ahLst/>
              <a:cxnLst/>
              <a:rect l="l" t="t" r="r" b="b"/>
              <a:pathLst>
                <a:path w="59493" h="447484" extrusionOk="0">
                  <a:moveTo>
                    <a:pt x="57878" y="447485"/>
                  </a:moveTo>
                  <a:lnTo>
                    <a:pt x="0" y="413671"/>
                  </a:lnTo>
                  <a:lnTo>
                    <a:pt x="1615" y="0"/>
                  </a:lnTo>
                  <a:lnTo>
                    <a:pt x="59494" y="33719"/>
                  </a:lnTo>
                  <a:lnTo>
                    <a:pt x="57878" y="4474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2" name="Google Shape;3319;p37">
              <a:extLst>
                <a:ext uri="{FF2B5EF4-FFF2-40B4-BE49-F238E27FC236}">
                  <a16:creationId xmlns:a16="http://schemas.microsoft.com/office/drawing/2014/main" xmlns="" id="{19F26B9D-F4F3-4349-A303-FCC5650FCDE9}"/>
                </a:ext>
              </a:extLst>
            </p:cNvPr>
            <p:cNvSpPr/>
            <p:nvPr/>
          </p:nvSpPr>
          <p:spPr>
            <a:xfrm>
              <a:off x="5164524" y="1123917"/>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3" name="Google Shape;3320;p37">
              <a:extLst>
                <a:ext uri="{FF2B5EF4-FFF2-40B4-BE49-F238E27FC236}">
                  <a16:creationId xmlns:a16="http://schemas.microsoft.com/office/drawing/2014/main" xmlns="" id="{1C7C5596-316A-4D22-AD5E-3949AFF5299F}"/>
                </a:ext>
              </a:extLst>
            </p:cNvPr>
            <p:cNvSpPr/>
            <p:nvPr/>
          </p:nvSpPr>
          <p:spPr>
            <a:xfrm>
              <a:off x="5164524" y="1368614"/>
              <a:ext cx="59968" cy="571500"/>
            </a:xfrm>
            <a:custGeom>
              <a:avLst/>
              <a:gdLst/>
              <a:ahLst/>
              <a:cxnLst/>
              <a:rect l="l" t="t" r="r" b="b"/>
              <a:pathLst>
                <a:path w="59968" h="571500" extrusionOk="0">
                  <a:moveTo>
                    <a:pt x="57783" y="571500"/>
                  </a:moveTo>
                  <a:lnTo>
                    <a:pt x="0" y="537782"/>
                  </a:lnTo>
                  <a:lnTo>
                    <a:pt x="2091" y="0"/>
                  </a:lnTo>
                  <a:lnTo>
                    <a:pt x="59969" y="33814"/>
                  </a:lnTo>
                  <a:lnTo>
                    <a:pt x="57783" y="5715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4" name="Google Shape;3321;p37">
              <a:extLst>
                <a:ext uri="{FF2B5EF4-FFF2-40B4-BE49-F238E27FC236}">
                  <a16:creationId xmlns:a16="http://schemas.microsoft.com/office/drawing/2014/main" xmlns="" id="{5B4DD72D-2337-4475-A36D-B227162EF134}"/>
                </a:ext>
              </a:extLst>
            </p:cNvPr>
            <p:cNvSpPr/>
            <p:nvPr/>
          </p:nvSpPr>
          <p:spPr>
            <a:xfrm>
              <a:off x="5351084" y="1231931"/>
              <a:ext cx="61014" cy="816578"/>
            </a:xfrm>
            <a:custGeom>
              <a:avLst/>
              <a:gdLst/>
              <a:ahLst/>
              <a:cxnLst/>
              <a:rect l="l" t="t" r="r" b="b"/>
              <a:pathLst>
                <a:path w="61014" h="816578" extrusionOk="0">
                  <a:moveTo>
                    <a:pt x="57878" y="816578"/>
                  </a:moveTo>
                  <a:lnTo>
                    <a:pt x="0" y="782764"/>
                  </a:lnTo>
                  <a:lnTo>
                    <a:pt x="3136" y="0"/>
                  </a:lnTo>
                  <a:lnTo>
                    <a:pt x="61014" y="33814"/>
                  </a:lnTo>
                  <a:lnTo>
                    <a:pt x="57878"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5" name="Google Shape;3322;p37">
              <a:extLst>
                <a:ext uri="{FF2B5EF4-FFF2-40B4-BE49-F238E27FC236}">
                  <a16:creationId xmlns:a16="http://schemas.microsoft.com/office/drawing/2014/main" xmlns="" id="{05601DC8-384E-4572-9547-33042AE48C89}"/>
                </a:ext>
              </a:extLst>
            </p:cNvPr>
            <p:cNvSpPr/>
            <p:nvPr/>
          </p:nvSpPr>
          <p:spPr>
            <a:xfrm>
              <a:off x="5351179" y="1342992"/>
              <a:ext cx="60443" cy="705135"/>
            </a:xfrm>
            <a:custGeom>
              <a:avLst/>
              <a:gdLst/>
              <a:ahLst/>
              <a:cxnLst/>
              <a:rect l="l" t="t" r="r" b="b"/>
              <a:pathLst>
                <a:path w="60443" h="705135" extrusionOk="0">
                  <a:moveTo>
                    <a:pt x="57783" y="705136"/>
                  </a:moveTo>
                  <a:lnTo>
                    <a:pt x="0" y="671417"/>
                  </a:lnTo>
                  <a:lnTo>
                    <a:pt x="2661" y="0"/>
                  </a:lnTo>
                  <a:lnTo>
                    <a:pt x="60444" y="33814"/>
                  </a:lnTo>
                  <a:lnTo>
                    <a:pt x="57783" y="70513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6" name="Google Shape;3323;p37">
              <a:extLst>
                <a:ext uri="{FF2B5EF4-FFF2-40B4-BE49-F238E27FC236}">
                  <a16:creationId xmlns:a16="http://schemas.microsoft.com/office/drawing/2014/main" xmlns="" id="{AB4BE77D-CE53-4C0B-A458-114179275046}"/>
                </a:ext>
              </a:extLst>
            </p:cNvPr>
            <p:cNvSpPr/>
            <p:nvPr/>
          </p:nvSpPr>
          <p:spPr>
            <a:xfrm>
              <a:off x="5538879" y="1340706"/>
              <a:ext cx="61014" cy="816483"/>
            </a:xfrm>
            <a:custGeom>
              <a:avLst/>
              <a:gdLst/>
              <a:ahLst/>
              <a:cxnLst/>
              <a:rect l="l" t="t" r="r" b="b"/>
              <a:pathLst>
                <a:path w="61014" h="816483" extrusionOk="0">
                  <a:moveTo>
                    <a:pt x="57878" y="816483"/>
                  </a:moveTo>
                  <a:lnTo>
                    <a:pt x="0" y="782765"/>
                  </a:lnTo>
                  <a:lnTo>
                    <a:pt x="3136" y="0"/>
                  </a:lnTo>
                  <a:lnTo>
                    <a:pt x="61014" y="33814"/>
                  </a:lnTo>
                  <a:lnTo>
                    <a:pt x="57878"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7" name="Google Shape;3324;p37">
              <a:extLst>
                <a:ext uri="{FF2B5EF4-FFF2-40B4-BE49-F238E27FC236}">
                  <a16:creationId xmlns:a16="http://schemas.microsoft.com/office/drawing/2014/main" xmlns="" id="{0A38834A-E8E1-4288-A500-991A63327296}"/>
                </a:ext>
              </a:extLst>
            </p:cNvPr>
            <p:cNvSpPr/>
            <p:nvPr/>
          </p:nvSpPr>
          <p:spPr>
            <a:xfrm>
              <a:off x="5538879" y="1442147"/>
              <a:ext cx="60634" cy="714660"/>
            </a:xfrm>
            <a:custGeom>
              <a:avLst/>
              <a:gdLst/>
              <a:ahLst/>
              <a:cxnLst/>
              <a:rect l="l" t="t" r="r" b="b"/>
              <a:pathLst>
                <a:path w="60634" h="714660" extrusionOk="0">
                  <a:moveTo>
                    <a:pt x="57878" y="714661"/>
                  </a:moveTo>
                  <a:lnTo>
                    <a:pt x="0" y="680847"/>
                  </a:lnTo>
                  <a:lnTo>
                    <a:pt x="2756" y="0"/>
                  </a:lnTo>
                  <a:lnTo>
                    <a:pt x="60634" y="33814"/>
                  </a:lnTo>
                  <a:lnTo>
                    <a:pt x="57878" y="7146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8" name="Google Shape;3325;p37">
              <a:extLst>
                <a:ext uri="{FF2B5EF4-FFF2-40B4-BE49-F238E27FC236}">
                  <a16:creationId xmlns:a16="http://schemas.microsoft.com/office/drawing/2014/main" xmlns="" id="{B14D15A1-3BD1-42B6-9EAE-A509E24983A6}"/>
                </a:ext>
              </a:extLst>
            </p:cNvPr>
            <p:cNvSpPr/>
            <p:nvPr/>
          </p:nvSpPr>
          <p:spPr>
            <a:xfrm>
              <a:off x="4516176" y="748442"/>
              <a:ext cx="61299" cy="816768"/>
            </a:xfrm>
            <a:custGeom>
              <a:avLst/>
              <a:gdLst/>
              <a:ahLst/>
              <a:cxnLst/>
              <a:rect l="l" t="t" r="r" b="b"/>
              <a:pathLst>
                <a:path w="61299" h="816768" extrusionOk="0">
                  <a:moveTo>
                    <a:pt x="58163" y="816769"/>
                  </a:moveTo>
                  <a:lnTo>
                    <a:pt x="0" y="782764"/>
                  </a:lnTo>
                  <a:lnTo>
                    <a:pt x="3136" y="0"/>
                  </a:lnTo>
                  <a:lnTo>
                    <a:pt x="61300" y="34004"/>
                  </a:lnTo>
                  <a:lnTo>
                    <a:pt x="58163" y="816769"/>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9" name="Google Shape;3326;p37">
              <a:extLst>
                <a:ext uri="{FF2B5EF4-FFF2-40B4-BE49-F238E27FC236}">
                  <a16:creationId xmlns:a16="http://schemas.microsoft.com/office/drawing/2014/main" xmlns="" id="{09F8BB23-A77F-4579-AD69-D70BFCD6D6B4}"/>
                </a:ext>
              </a:extLst>
            </p:cNvPr>
            <p:cNvSpPr/>
            <p:nvPr/>
          </p:nvSpPr>
          <p:spPr>
            <a:xfrm>
              <a:off x="4516366" y="1270221"/>
              <a:ext cx="58923" cy="294893"/>
            </a:xfrm>
            <a:custGeom>
              <a:avLst/>
              <a:gdLst/>
              <a:ahLst/>
              <a:cxnLst/>
              <a:rect l="l" t="t" r="r" b="b"/>
              <a:pathLst>
                <a:path w="58923" h="294893" extrusionOk="0">
                  <a:moveTo>
                    <a:pt x="57783" y="294894"/>
                  </a:moveTo>
                  <a:lnTo>
                    <a:pt x="0" y="261080"/>
                  </a:lnTo>
                  <a:lnTo>
                    <a:pt x="1045" y="0"/>
                  </a:lnTo>
                  <a:lnTo>
                    <a:pt x="58923" y="33814"/>
                  </a:lnTo>
                  <a:lnTo>
                    <a:pt x="57783" y="2948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0" name="Google Shape;3327;p37">
              <a:extLst>
                <a:ext uri="{FF2B5EF4-FFF2-40B4-BE49-F238E27FC236}">
                  <a16:creationId xmlns:a16="http://schemas.microsoft.com/office/drawing/2014/main" xmlns="" id="{FF041E23-327E-49F6-BB5C-7A746B370625}"/>
                </a:ext>
              </a:extLst>
            </p:cNvPr>
            <p:cNvSpPr/>
            <p:nvPr/>
          </p:nvSpPr>
          <p:spPr>
            <a:xfrm>
              <a:off x="4700740" y="855312"/>
              <a:ext cx="60919" cy="816578"/>
            </a:xfrm>
            <a:custGeom>
              <a:avLst/>
              <a:gdLst/>
              <a:ahLst/>
              <a:cxnLst/>
              <a:rect l="l" t="t" r="r" b="b"/>
              <a:pathLst>
                <a:path w="60919" h="816578" extrusionOk="0">
                  <a:moveTo>
                    <a:pt x="57783" y="816578"/>
                  </a:moveTo>
                  <a:lnTo>
                    <a:pt x="0" y="782765"/>
                  </a:lnTo>
                  <a:lnTo>
                    <a:pt x="3041"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1" name="Google Shape;3328;p37">
              <a:extLst>
                <a:ext uri="{FF2B5EF4-FFF2-40B4-BE49-F238E27FC236}">
                  <a16:creationId xmlns:a16="http://schemas.microsoft.com/office/drawing/2014/main" xmlns="" id="{5E4B8839-C6EE-48D0-A6E2-CA722984F1AB}"/>
                </a:ext>
              </a:extLst>
            </p:cNvPr>
            <p:cNvSpPr/>
            <p:nvPr/>
          </p:nvSpPr>
          <p:spPr>
            <a:xfrm>
              <a:off x="4700740" y="1272031"/>
              <a:ext cx="59303" cy="399764"/>
            </a:xfrm>
            <a:custGeom>
              <a:avLst/>
              <a:gdLst/>
              <a:ahLst/>
              <a:cxnLst/>
              <a:rect l="l" t="t" r="r" b="b"/>
              <a:pathLst>
                <a:path w="59303" h="399764" extrusionOk="0">
                  <a:moveTo>
                    <a:pt x="57783" y="399764"/>
                  </a:moveTo>
                  <a:lnTo>
                    <a:pt x="0" y="365951"/>
                  </a:lnTo>
                  <a:lnTo>
                    <a:pt x="1426" y="0"/>
                  </a:lnTo>
                  <a:lnTo>
                    <a:pt x="59304" y="33814"/>
                  </a:lnTo>
                  <a:lnTo>
                    <a:pt x="57783" y="3997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2" name="Google Shape;3329;p37">
              <a:extLst>
                <a:ext uri="{FF2B5EF4-FFF2-40B4-BE49-F238E27FC236}">
                  <a16:creationId xmlns:a16="http://schemas.microsoft.com/office/drawing/2014/main" xmlns="" id="{2E49760B-1391-49DE-B7E3-3EA10B47C815}"/>
                </a:ext>
              </a:extLst>
            </p:cNvPr>
            <p:cNvSpPr/>
            <p:nvPr/>
          </p:nvSpPr>
          <p:spPr>
            <a:xfrm>
              <a:off x="4885398" y="962278"/>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3" name="Google Shape;3330;p37">
              <a:extLst>
                <a:ext uri="{FF2B5EF4-FFF2-40B4-BE49-F238E27FC236}">
                  <a16:creationId xmlns:a16="http://schemas.microsoft.com/office/drawing/2014/main" xmlns="" id="{6FCDCBC7-4B86-490D-9CCC-5191A3DB5DF0}"/>
                </a:ext>
              </a:extLst>
            </p:cNvPr>
            <p:cNvSpPr/>
            <p:nvPr/>
          </p:nvSpPr>
          <p:spPr>
            <a:xfrm>
              <a:off x="4885398" y="1264506"/>
              <a:ext cx="59778" cy="514159"/>
            </a:xfrm>
            <a:custGeom>
              <a:avLst/>
              <a:gdLst/>
              <a:ahLst/>
              <a:cxnLst/>
              <a:rect l="l" t="t" r="r" b="b"/>
              <a:pathLst>
                <a:path w="59778" h="514159" extrusionOk="0">
                  <a:moveTo>
                    <a:pt x="57783" y="514159"/>
                  </a:moveTo>
                  <a:lnTo>
                    <a:pt x="0" y="480346"/>
                  </a:lnTo>
                  <a:lnTo>
                    <a:pt x="1901" y="0"/>
                  </a:lnTo>
                  <a:lnTo>
                    <a:pt x="59779" y="33719"/>
                  </a:lnTo>
                  <a:lnTo>
                    <a:pt x="57783" y="51415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4" name="Google Shape;3331;p37">
              <a:extLst>
                <a:ext uri="{FF2B5EF4-FFF2-40B4-BE49-F238E27FC236}">
                  <a16:creationId xmlns:a16="http://schemas.microsoft.com/office/drawing/2014/main" xmlns="" id="{FBF599F8-0563-447C-9F17-2D3328857225}"/>
                </a:ext>
              </a:extLst>
            </p:cNvPr>
            <p:cNvSpPr/>
            <p:nvPr/>
          </p:nvSpPr>
          <p:spPr>
            <a:xfrm>
              <a:off x="5071197" y="1069910"/>
              <a:ext cx="60919" cy="816483"/>
            </a:xfrm>
            <a:custGeom>
              <a:avLst/>
              <a:gdLst/>
              <a:ahLst/>
              <a:cxnLst/>
              <a:rect l="l" t="t" r="r" b="b"/>
              <a:pathLst>
                <a:path w="60919" h="816483" extrusionOk="0">
                  <a:moveTo>
                    <a:pt x="57878" y="816483"/>
                  </a:moveTo>
                  <a:lnTo>
                    <a:pt x="0" y="782669"/>
                  </a:lnTo>
                  <a:lnTo>
                    <a:pt x="3136" y="0"/>
                  </a:lnTo>
                  <a:lnTo>
                    <a:pt x="60919" y="33719"/>
                  </a:lnTo>
                  <a:lnTo>
                    <a:pt x="57878"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5" name="Google Shape;3332;p37">
              <a:extLst>
                <a:ext uri="{FF2B5EF4-FFF2-40B4-BE49-F238E27FC236}">
                  <a16:creationId xmlns:a16="http://schemas.microsoft.com/office/drawing/2014/main" xmlns="" id="{51CD41BE-20B4-4332-B3AE-A121C15E1F60}"/>
                </a:ext>
              </a:extLst>
            </p:cNvPr>
            <p:cNvSpPr/>
            <p:nvPr/>
          </p:nvSpPr>
          <p:spPr>
            <a:xfrm>
              <a:off x="5071197" y="1371948"/>
              <a:ext cx="59778" cy="514254"/>
            </a:xfrm>
            <a:custGeom>
              <a:avLst/>
              <a:gdLst/>
              <a:ahLst/>
              <a:cxnLst/>
              <a:rect l="l" t="t" r="r" b="b"/>
              <a:pathLst>
                <a:path w="59778" h="514254" extrusionOk="0">
                  <a:moveTo>
                    <a:pt x="57878" y="514255"/>
                  </a:moveTo>
                  <a:lnTo>
                    <a:pt x="0" y="480441"/>
                  </a:lnTo>
                  <a:lnTo>
                    <a:pt x="1901" y="0"/>
                  </a:lnTo>
                  <a:lnTo>
                    <a:pt x="59779" y="33814"/>
                  </a:lnTo>
                  <a:lnTo>
                    <a:pt x="57878" y="51425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6" name="Google Shape;3333;p37">
              <a:extLst>
                <a:ext uri="{FF2B5EF4-FFF2-40B4-BE49-F238E27FC236}">
                  <a16:creationId xmlns:a16="http://schemas.microsoft.com/office/drawing/2014/main" xmlns="" id="{34EADDA8-A92C-4912-A04C-F338F0E0E279}"/>
                </a:ext>
              </a:extLst>
            </p:cNvPr>
            <p:cNvSpPr/>
            <p:nvPr/>
          </p:nvSpPr>
          <p:spPr>
            <a:xfrm>
              <a:off x="5257662" y="1177829"/>
              <a:ext cx="60919" cy="816482"/>
            </a:xfrm>
            <a:custGeom>
              <a:avLst/>
              <a:gdLst/>
              <a:ahLst/>
              <a:cxnLst/>
              <a:rect l="l" t="t" r="r" b="b"/>
              <a:pathLst>
                <a:path w="60919" h="816482" extrusionOk="0">
                  <a:moveTo>
                    <a:pt x="57783" y="816483"/>
                  </a:moveTo>
                  <a:lnTo>
                    <a:pt x="0" y="782765"/>
                  </a:lnTo>
                  <a:lnTo>
                    <a:pt x="3041"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7" name="Google Shape;3334;p37">
              <a:extLst>
                <a:ext uri="{FF2B5EF4-FFF2-40B4-BE49-F238E27FC236}">
                  <a16:creationId xmlns:a16="http://schemas.microsoft.com/office/drawing/2014/main" xmlns="" id="{F23D50E3-F3F7-4C5B-B7F2-E43132814AF4}"/>
                </a:ext>
              </a:extLst>
            </p:cNvPr>
            <p:cNvSpPr/>
            <p:nvPr/>
          </p:nvSpPr>
          <p:spPr>
            <a:xfrm>
              <a:off x="5257662" y="1365376"/>
              <a:ext cx="60253" cy="628649"/>
            </a:xfrm>
            <a:custGeom>
              <a:avLst/>
              <a:gdLst/>
              <a:ahLst/>
              <a:cxnLst/>
              <a:rect l="l" t="t" r="r" b="b"/>
              <a:pathLst>
                <a:path w="60253" h="628649" extrusionOk="0">
                  <a:moveTo>
                    <a:pt x="57878" y="628650"/>
                  </a:moveTo>
                  <a:lnTo>
                    <a:pt x="0" y="594932"/>
                  </a:lnTo>
                  <a:lnTo>
                    <a:pt x="2376" y="0"/>
                  </a:lnTo>
                  <a:lnTo>
                    <a:pt x="60254" y="33719"/>
                  </a:lnTo>
                  <a:lnTo>
                    <a:pt x="57878" y="62865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8" name="Google Shape;3335;p37">
              <a:extLst>
                <a:ext uri="{FF2B5EF4-FFF2-40B4-BE49-F238E27FC236}">
                  <a16:creationId xmlns:a16="http://schemas.microsoft.com/office/drawing/2014/main" xmlns="" id="{F89B2C83-BDFA-4D9A-87A3-4104DB00127C}"/>
                </a:ext>
              </a:extLst>
            </p:cNvPr>
            <p:cNvSpPr/>
            <p:nvPr/>
          </p:nvSpPr>
          <p:spPr>
            <a:xfrm>
              <a:off x="5444886" y="1286223"/>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9" name="Google Shape;3336;p37">
              <a:extLst>
                <a:ext uri="{FF2B5EF4-FFF2-40B4-BE49-F238E27FC236}">
                  <a16:creationId xmlns:a16="http://schemas.microsoft.com/office/drawing/2014/main" xmlns="" id="{4FAC025B-F472-4404-8CAC-BAF5BF1D1F73}"/>
                </a:ext>
              </a:extLst>
            </p:cNvPr>
            <p:cNvSpPr/>
            <p:nvPr/>
          </p:nvSpPr>
          <p:spPr>
            <a:xfrm>
              <a:off x="5444886" y="1359185"/>
              <a:ext cx="60729" cy="743235"/>
            </a:xfrm>
            <a:custGeom>
              <a:avLst/>
              <a:gdLst/>
              <a:ahLst/>
              <a:cxnLst/>
              <a:rect l="l" t="t" r="r" b="b"/>
              <a:pathLst>
                <a:path w="60729" h="743235" extrusionOk="0">
                  <a:moveTo>
                    <a:pt x="57878" y="743236"/>
                  </a:moveTo>
                  <a:lnTo>
                    <a:pt x="0" y="709422"/>
                  </a:lnTo>
                  <a:lnTo>
                    <a:pt x="2851" y="0"/>
                  </a:lnTo>
                  <a:lnTo>
                    <a:pt x="60729" y="33814"/>
                  </a:lnTo>
                  <a:lnTo>
                    <a:pt x="57878" y="74323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0" name="Google Shape;3337;p37">
              <a:extLst>
                <a:ext uri="{FF2B5EF4-FFF2-40B4-BE49-F238E27FC236}">
                  <a16:creationId xmlns:a16="http://schemas.microsoft.com/office/drawing/2014/main" xmlns="" id="{6801C2B3-78A1-4F25-80FB-24C669362EC0}"/>
                </a:ext>
              </a:extLst>
            </p:cNvPr>
            <p:cNvSpPr/>
            <p:nvPr/>
          </p:nvSpPr>
          <p:spPr>
            <a:xfrm>
              <a:off x="4333133" y="641190"/>
              <a:ext cx="58828" cy="817816"/>
            </a:xfrm>
            <a:custGeom>
              <a:avLst/>
              <a:gdLst/>
              <a:ahLst/>
              <a:cxnLst/>
              <a:rect l="l" t="t" r="r" b="b"/>
              <a:pathLst>
                <a:path w="58828" h="817816" extrusionOk="0">
                  <a:moveTo>
                    <a:pt x="57878" y="817817"/>
                  </a:moveTo>
                  <a:lnTo>
                    <a:pt x="0" y="783527"/>
                  </a:lnTo>
                  <a:lnTo>
                    <a:pt x="950" y="0"/>
                  </a:lnTo>
                  <a:lnTo>
                    <a:pt x="58828" y="34385"/>
                  </a:lnTo>
                  <a:lnTo>
                    <a:pt x="57878" y="81781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1" name="Google Shape;3338;p37">
              <a:extLst>
                <a:ext uri="{FF2B5EF4-FFF2-40B4-BE49-F238E27FC236}">
                  <a16:creationId xmlns:a16="http://schemas.microsoft.com/office/drawing/2014/main" xmlns="" id="{CAD16579-4784-45B4-9345-C44443CD0BCF}"/>
                </a:ext>
              </a:extLst>
            </p:cNvPr>
            <p:cNvSpPr/>
            <p:nvPr/>
          </p:nvSpPr>
          <p:spPr>
            <a:xfrm>
              <a:off x="4333133" y="1231074"/>
              <a:ext cx="58638" cy="228028"/>
            </a:xfrm>
            <a:custGeom>
              <a:avLst/>
              <a:gdLst/>
              <a:ahLst/>
              <a:cxnLst/>
              <a:rect l="l" t="t" r="r" b="b"/>
              <a:pathLst>
                <a:path w="58638" h="228028" extrusionOk="0">
                  <a:moveTo>
                    <a:pt x="57783" y="228028"/>
                  </a:moveTo>
                  <a:lnTo>
                    <a:pt x="0" y="194215"/>
                  </a:lnTo>
                  <a:lnTo>
                    <a:pt x="760" y="0"/>
                  </a:lnTo>
                  <a:lnTo>
                    <a:pt x="58638" y="33718"/>
                  </a:lnTo>
                  <a:lnTo>
                    <a:pt x="57783" y="2280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2" name="Google Shape;3339;p37">
              <a:extLst>
                <a:ext uri="{FF2B5EF4-FFF2-40B4-BE49-F238E27FC236}">
                  <a16:creationId xmlns:a16="http://schemas.microsoft.com/office/drawing/2014/main" xmlns="" id="{8E4A864F-0E12-4955-B0ED-6E1001E001F0}"/>
                </a:ext>
              </a:extLst>
            </p:cNvPr>
            <p:cNvSpPr/>
            <p:nvPr/>
          </p:nvSpPr>
          <p:spPr>
            <a:xfrm rot="-1801764">
              <a:off x="4182051" y="402648"/>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3" name="Google Shape;3340;p37">
              <a:extLst>
                <a:ext uri="{FF2B5EF4-FFF2-40B4-BE49-F238E27FC236}">
                  <a16:creationId xmlns:a16="http://schemas.microsoft.com/office/drawing/2014/main" xmlns="" id="{D7199CF4-2BF0-4452-ABB1-649B423057B5}"/>
                </a:ext>
              </a:extLst>
            </p:cNvPr>
            <p:cNvSpPr/>
            <p:nvPr/>
          </p:nvSpPr>
          <p:spPr>
            <a:xfrm rot="-1801764">
              <a:off x="4256393" y="445744"/>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4" name="Google Shape;3341;p37">
              <a:extLst>
                <a:ext uri="{FF2B5EF4-FFF2-40B4-BE49-F238E27FC236}">
                  <a16:creationId xmlns:a16="http://schemas.microsoft.com/office/drawing/2014/main" xmlns="" id="{38D5DA26-1772-4D40-9DAA-3A108719116A}"/>
                </a:ext>
              </a:extLst>
            </p:cNvPr>
            <p:cNvSpPr/>
            <p:nvPr/>
          </p:nvSpPr>
          <p:spPr>
            <a:xfrm rot="-1801764">
              <a:off x="4330817" y="488696"/>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5" name="Google Shape;3342;p37">
              <a:extLst>
                <a:ext uri="{FF2B5EF4-FFF2-40B4-BE49-F238E27FC236}">
                  <a16:creationId xmlns:a16="http://schemas.microsoft.com/office/drawing/2014/main" xmlns="" id="{9D1CCF66-C014-41AE-8149-557C1002A4E9}"/>
                </a:ext>
              </a:extLst>
            </p:cNvPr>
            <p:cNvSpPr/>
            <p:nvPr/>
          </p:nvSpPr>
          <p:spPr>
            <a:xfrm>
              <a:off x="4106792" y="1565782"/>
              <a:ext cx="86160" cy="187928"/>
            </a:xfrm>
            <a:custGeom>
              <a:avLst/>
              <a:gdLst/>
              <a:ahLst/>
              <a:cxnLst/>
              <a:rect l="l" t="t" r="r" b="b"/>
              <a:pathLst>
                <a:path w="86160" h="187928" extrusionOk="0">
                  <a:moveTo>
                    <a:pt x="18969" y="0"/>
                  </a:moveTo>
                  <a:cubicBezTo>
                    <a:pt x="16973" y="17526"/>
                    <a:pt x="-3840" y="92964"/>
                    <a:pt x="627" y="118777"/>
                  </a:cubicBezTo>
                  <a:cubicBezTo>
                    <a:pt x="5093" y="144589"/>
                    <a:pt x="76657" y="187928"/>
                    <a:pt x="76657" y="187928"/>
                  </a:cubicBezTo>
                  <a:lnTo>
                    <a:pt x="86161" y="143637"/>
                  </a:lnTo>
                  <a:lnTo>
                    <a:pt x="46815" y="104966"/>
                  </a:lnTo>
                  <a:lnTo>
                    <a:pt x="57459" y="31718"/>
                  </a:ln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6" name="Google Shape;3343;p37">
              <a:extLst>
                <a:ext uri="{FF2B5EF4-FFF2-40B4-BE49-F238E27FC236}">
                  <a16:creationId xmlns:a16="http://schemas.microsoft.com/office/drawing/2014/main" xmlns="" id="{E0FAE11B-FC37-4CC8-9007-4B9E7B08EC7E}"/>
                </a:ext>
              </a:extLst>
            </p:cNvPr>
            <p:cNvSpPr/>
            <p:nvPr/>
          </p:nvSpPr>
          <p:spPr>
            <a:xfrm>
              <a:off x="4118918" y="1488575"/>
              <a:ext cx="61869" cy="119039"/>
            </a:xfrm>
            <a:custGeom>
              <a:avLst/>
              <a:gdLst/>
              <a:ahLst/>
              <a:cxnLst/>
              <a:rect l="l" t="t" r="r" b="b"/>
              <a:pathLst>
                <a:path w="61869" h="119039" extrusionOk="0">
                  <a:moveTo>
                    <a:pt x="61870" y="2912"/>
                  </a:moveTo>
                  <a:cubicBezTo>
                    <a:pt x="47538" y="-3775"/>
                    <a:pt x="30479" y="1397"/>
                    <a:pt x="22239" y="14913"/>
                  </a:cubicBezTo>
                  <a:cubicBezTo>
                    <a:pt x="11785" y="32249"/>
                    <a:pt x="950" y="91780"/>
                    <a:pt x="0" y="101972"/>
                  </a:cubicBezTo>
                  <a:cubicBezTo>
                    <a:pt x="8496" y="113573"/>
                    <a:pt x="22362" y="119984"/>
                    <a:pt x="36685" y="11892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7" name="Google Shape;3344;p37">
              <a:extLst>
                <a:ext uri="{FF2B5EF4-FFF2-40B4-BE49-F238E27FC236}">
                  <a16:creationId xmlns:a16="http://schemas.microsoft.com/office/drawing/2014/main" xmlns="" id="{B249BCAE-B638-4037-9AB1-C91EDB5269B3}"/>
                </a:ext>
              </a:extLst>
            </p:cNvPr>
            <p:cNvSpPr/>
            <p:nvPr/>
          </p:nvSpPr>
          <p:spPr>
            <a:xfrm>
              <a:off x="4255221" y="2314593"/>
              <a:ext cx="133508" cy="75339"/>
            </a:xfrm>
            <a:custGeom>
              <a:avLst/>
              <a:gdLst/>
              <a:ahLst/>
              <a:cxnLst/>
              <a:rect l="l" t="t" r="r" b="b"/>
              <a:pathLst>
                <a:path w="133508" h="75339" extrusionOk="0">
                  <a:moveTo>
                    <a:pt x="6824" y="18142"/>
                  </a:moveTo>
                  <a:cubicBezTo>
                    <a:pt x="22296" y="22429"/>
                    <a:pt x="38833" y="20409"/>
                    <a:pt x="52822" y="12522"/>
                  </a:cubicBezTo>
                  <a:cubicBezTo>
                    <a:pt x="63942" y="12522"/>
                    <a:pt x="124101" y="-12909"/>
                    <a:pt x="132274" y="8712"/>
                  </a:cubicBezTo>
                  <a:cubicBezTo>
                    <a:pt x="139497" y="27762"/>
                    <a:pt x="113266" y="45288"/>
                    <a:pt x="99486" y="48717"/>
                  </a:cubicBezTo>
                  <a:cubicBezTo>
                    <a:pt x="69074" y="56052"/>
                    <a:pt x="46550" y="71292"/>
                    <a:pt x="34385" y="73863"/>
                  </a:cubicBezTo>
                  <a:cubicBezTo>
                    <a:pt x="24881" y="75768"/>
                    <a:pt x="13477" y="77007"/>
                    <a:pt x="5874" y="69863"/>
                  </a:cubicBezTo>
                  <a:cubicBezTo>
                    <a:pt x="-2110" y="61291"/>
                    <a:pt x="-2110" y="29382"/>
                    <a:pt x="6824" y="1814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8" name="Google Shape;3345;p37">
              <a:extLst>
                <a:ext uri="{FF2B5EF4-FFF2-40B4-BE49-F238E27FC236}">
                  <a16:creationId xmlns:a16="http://schemas.microsoft.com/office/drawing/2014/main" xmlns="" id="{C39E7326-7A5F-443F-B04E-686141123608}"/>
                </a:ext>
              </a:extLst>
            </p:cNvPr>
            <p:cNvSpPr/>
            <p:nvPr/>
          </p:nvSpPr>
          <p:spPr>
            <a:xfrm>
              <a:off x="4257103" y="2327115"/>
              <a:ext cx="131644" cy="62816"/>
            </a:xfrm>
            <a:custGeom>
              <a:avLst/>
              <a:gdLst/>
              <a:ahLst/>
              <a:cxnLst/>
              <a:rect l="l" t="t" r="r" b="b"/>
              <a:pathLst>
                <a:path w="131644" h="62816" extrusionOk="0">
                  <a:moveTo>
                    <a:pt x="32503" y="56102"/>
                  </a:moveTo>
                  <a:cubicBezTo>
                    <a:pt x="44668" y="53531"/>
                    <a:pt x="67192" y="38291"/>
                    <a:pt x="97604" y="30956"/>
                  </a:cubicBezTo>
                  <a:cubicBezTo>
                    <a:pt x="109294" y="28099"/>
                    <a:pt x="129347" y="15240"/>
                    <a:pt x="131437" y="0"/>
                  </a:cubicBezTo>
                  <a:cubicBezTo>
                    <a:pt x="134098" y="17526"/>
                    <a:pt x="110529" y="33052"/>
                    <a:pt x="97604" y="36195"/>
                  </a:cubicBezTo>
                  <a:cubicBezTo>
                    <a:pt x="67192" y="43529"/>
                    <a:pt x="44668" y="58769"/>
                    <a:pt x="32503" y="61341"/>
                  </a:cubicBezTo>
                  <a:cubicBezTo>
                    <a:pt x="22999" y="63246"/>
                    <a:pt x="11595" y="64484"/>
                    <a:pt x="3992" y="57341"/>
                  </a:cubicBezTo>
                  <a:cubicBezTo>
                    <a:pt x="2081" y="55293"/>
                    <a:pt x="713" y="52807"/>
                    <a:pt x="0" y="50102"/>
                  </a:cubicBezTo>
                  <a:cubicBezTo>
                    <a:pt x="9266" y="57169"/>
                    <a:pt x="21336" y="59398"/>
                    <a:pt x="32503" y="56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9" name="Google Shape;3346;p37">
              <a:extLst>
                <a:ext uri="{FF2B5EF4-FFF2-40B4-BE49-F238E27FC236}">
                  <a16:creationId xmlns:a16="http://schemas.microsoft.com/office/drawing/2014/main" xmlns="" id="{EF45A12C-965C-49E7-8263-4867F107F657}"/>
                </a:ext>
              </a:extLst>
            </p:cNvPr>
            <p:cNvSpPr/>
            <p:nvPr/>
          </p:nvSpPr>
          <p:spPr>
            <a:xfrm>
              <a:off x="4157606" y="2270641"/>
              <a:ext cx="133494" cy="75381"/>
            </a:xfrm>
            <a:custGeom>
              <a:avLst/>
              <a:gdLst/>
              <a:ahLst/>
              <a:cxnLst/>
              <a:rect l="l" t="t" r="r" b="b"/>
              <a:pathLst>
                <a:path w="133494" h="75381" extrusionOk="0">
                  <a:moveTo>
                    <a:pt x="6835" y="18184"/>
                  </a:moveTo>
                  <a:cubicBezTo>
                    <a:pt x="22307" y="22413"/>
                    <a:pt x="38825" y="20394"/>
                    <a:pt x="52833" y="12564"/>
                  </a:cubicBezTo>
                  <a:cubicBezTo>
                    <a:pt x="63953" y="12564"/>
                    <a:pt x="124112" y="-12963"/>
                    <a:pt x="132285" y="8754"/>
                  </a:cubicBezTo>
                  <a:cubicBezTo>
                    <a:pt x="139413" y="27804"/>
                    <a:pt x="113277" y="45330"/>
                    <a:pt x="99497" y="48759"/>
                  </a:cubicBezTo>
                  <a:cubicBezTo>
                    <a:pt x="69085" y="56094"/>
                    <a:pt x="46561" y="71334"/>
                    <a:pt x="34396" y="73905"/>
                  </a:cubicBezTo>
                  <a:cubicBezTo>
                    <a:pt x="24892" y="75810"/>
                    <a:pt x="13488" y="77049"/>
                    <a:pt x="5885" y="69905"/>
                  </a:cubicBezTo>
                  <a:cubicBezTo>
                    <a:pt x="-2479" y="61332"/>
                    <a:pt x="-1718" y="29519"/>
                    <a:pt x="6835" y="1818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0" name="Google Shape;3347;p37">
              <a:extLst>
                <a:ext uri="{FF2B5EF4-FFF2-40B4-BE49-F238E27FC236}">
                  <a16:creationId xmlns:a16="http://schemas.microsoft.com/office/drawing/2014/main" xmlns="" id="{94CEECA3-ABB1-4104-8074-659871A04F85}"/>
                </a:ext>
              </a:extLst>
            </p:cNvPr>
            <p:cNvSpPr/>
            <p:nvPr/>
          </p:nvSpPr>
          <p:spPr>
            <a:xfrm>
              <a:off x="4159499" y="2283205"/>
              <a:ext cx="131564" cy="62816"/>
            </a:xfrm>
            <a:custGeom>
              <a:avLst/>
              <a:gdLst/>
              <a:ahLst/>
              <a:cxnLst/>
              <a:rect l="l" t="t" r="r" b="b"/>
              <a:pathLst>
                <a:path w="131564" h="62816" extrusionOk="0">
                  <a:moveTo>
                    <a:pt x="32503" y="56007"/>
                  </a:moveTo>
                  <a:cubicBezTo>
                    <a:pt x="44668" y="53435"/>
                    <a:pt x="67192" y="38291"/>
                    <a:pt x="97604" y="30861"/>
                  </a:cubicBezTo>
                  <a:cubicBezTo>
                    <a:pt x="109199" y="28099"/>
                    <a:pt x="129347" y="15240"/>
                    <a:pt x="131342" y="0"/>
                  </a:cubicBezTo>
                  <a:cubicBezTo>
                    <a:pt x="134098" y="17526"/>
                    <a:pt x="110529" y="33052"/>
                    <a:pt x="97604" y="36195"/>
                  </a:cubicBezTo>
                  <a:cubicBezTo>
                    <a:pt x="67192" y="43529"/>
                    <a:pt x="44668" y="58769"/>
                    <a:pt x="32503" y="61341"/>
                  </a:cubicBezTo>
                  <a:cubicBezTo>
                    <a:pt x="22999" y="63246"/>
                    <a:pt x="11595" y="64484"/>
                    <a:pt x="3992" y="57341"/>
                  </a:cubicBezTo>
                  <a:cubicBezTo>
                    <a:pt x="2081" y="55255"/>
                    <a:pt x="713" y="52740"/>
                    <a:pt x="0" y="50006"/>
                  </a:cubicBezTo>
                  <a:cubicBezTo>
                    <a:pt x="9228" y="57160"/>
                    <a:pt x="21336" y="59398"/>
                    <a:pt x="32503" y="5600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1" name="Google Shape;3348;p37">
              <a:extLst>
                <a:ext uri="{FF2B5EF4-FFF2-40B4-BE49-F238E27FC236}">
                  <a16:creationId xmlns:a16="http://schemas.microsoft.com/office/drawing/2014/main" xmlns="" id="{30EF7437-314F-4353-9343-E1D44FE6A4C9}"/>
                </a:ext>
              </a:extLst>
            </p:cNvPr>
            <p:cNvSpPr/>
            <p:nvPr/>
          </p:nvSpPr>
          <p:spPr>
            <a:xfrm>
              <a:off x="4157684" y="1783524"/>
              <a:ext cx="195217" cy="552238"/>
            </a:xfrm>
            <a:custGeom>
              <a:avLst/>
              <a:gdLst/>
              <a:ahLst/>
              <a:cxnLst/>
              <a:rect l="l" t="t" r="r" b="b"/>
              <a:pathLst>
                <a:path w="195217" h="552238" extrusionOk="0">
                  <a:moveTo>
                    <a:pt x="5522" y="341376"/>
                  </a:moveTo>
                  <a:cubicBezTo>
                    <a:pt x="8135" y="318964"/>
                    <a:pt x="12783" y="296837"/>
                    <a:pt x="19397" y="275272"/>
                  </a:cubicBezTo>
                  <a:cubicBezTo>
                    <a:pt x="19397" y="275272"/>
                    <a:pt x="15311" y="218122"/>
                    <a:pt x="13220" y="164211"/>
                  </a:cubicBezTo>
                  <a:cubicBezTo>
                    <a:pt x="10844" y="102870"/>
                    <a:pt x="-10350" y="48863"/>
                    <a:pt x="6377" y="0"/>
                  </a:cubicBezTo>
                  <a:lnTo>
                    <a:pt x="195217" y="42005"/>
                  </a:lnTo>
                  <a:cubicBezTo>
                    <a:pt x="195217" y="42005"/>
                    <a:pt x="183813" y="286607"/>
                    <a:pt x="181247" y="316230"/>
                  </a:cubicBezTo>
                  <a:cubicBezTo>
                    <a:pt x="179869" y="339280"/>
                    <a:pt x="177046" y="362217"/>
                    <a:pt x="172789" y="384905"/>
                  </a:cubicBezTo>
                  <a:cubicBezTo>
                    <a:pt x="164140" y="432530"/>
                    <a:pt x="150169" y="545306"/>
                    <a:pt x="150169" y="545306"/>
                  </a:cubicBezTo>
                  <a:cubicBezTo>
                    <a:pt x="135800" y="552212"/>
                    <a:pt x="119510" y="554022"/>
                    <a:pt x="103981" y="550450"/>
                  </a:cubicBezTo>
                  <a:cubicBezTo>
                    <a:pt x="103981" y="550450"/>
                    <a:pt x="105407" y="407575"/>
                    <a:pt x="106737" y="373475"/>
                  </a:cubicBezTo>
                  <a:cubicBezTo>
                    <a:pt x="108258" y="331660"/>
                    <a:pt x="109588" y="334899"/>
                    <a:pt x="109588" y="334899"/>
                  </a:cubicBezTo>
                  <a:lnTo>
                    <a:pt x="103316" y="230791"/>
                  </a:lnTo>
                  <a:lnTo>
                    <a:pt x="99229" y="179451"/>
                  </a:lnTo>
                  <a:cubicBezTo>
                    <a:pt x="99229" y="179451"/>
                    <a:pt x="94002" y="217551"/>
                    <a:pt x="90581" y="251365"/>
                  </a:cubicBezTo>
                  <a:cubicBezTo>
                    <a:pt x="87635" y="280988"/>
                    <a:pt x="80507" y="307753"/>
                    <a:pt x="72524" y="362807"/>
                  </a:cubicBezTo>
                  <a:cubicBezTo>
                    <a:pt x="65681" y="410432"/>
                    <a:pt x="54466" y="506539"/>
                    <a:pt x="54466" y="506539"/>
                  </a:cubicBezTo>
                  <a:cubicBezTo>
                    <a:pt x="34508" y="518160"/>
                    <a:pt x="6947" y="508540"/>
                    <a:pt x="6947" y="508540"/>
                  </a:cubicBezTo>
                  <a:cubicBezTo>
                    <a:pt x="6947" y="508540"/>
                    <a:pt x="390" y="382810"/>
                    <a:pt x="5522" y="3413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2" name="Google Shape;3349;p37">
              <a:extLst>
                <a:ext uri="{FF2B5EF4-FFF2-40B4-BE49-F238E27FC236}">
                  <a16:creationId xmlns:a16="http://schemas.microsoft.com/office/drawing/2014/main" xmlns="" id="{094ED19C-C02C-4B55-8CF5-4B1301D7F3AE}"/>
                </a:ext>
              </a:extLst>
            </p:cNvPr>
            <p:cNvSpPr/>
            <p:nvPr/>
          </p:nvSpPr>
          <p:spPr>
            <a:xfrm>
              <a:off x="4182697" y="1330426"/>
              <a:ext cx="141754" cy="227198"/>
            </a:xfrm>
            <a:custGeom>
              <a:avLst/>
              <a:gdLst/>
              <a:ahLst/>
              <a:cxnLst/>
              <a:rect l="l" t="t" r="r" b="b"/>
              <a:pathLst>
                <a:path w="141754" h="227198" extrusionOk="0">
                  <a:moveTo>
                    <a:pt x="8069" y="162109"/>
                  </a:moveTo>
                  <a:cubicBezTo>
                    <a:pt x="22515" y="162776"/>
                    <a:pt x="33159" y="166490"/>
                    <a:pt x="34965" y="162109"/>
                  </a:cubicBezTo>
                  <a:cubicBezTo>
                    <a:pt x="36533" y="154689"/>
                    <a:pt x="37645" y="147183"/>
                    <a:pt x="38291" y="139630"/>
                  </a:cubicBezTo>
                  <a:cubicBezTo>
                    <a:pt x="36581" y="135439"/>
                    <a:pt x="35155" y="130962"/>
                    <a:pt x="35155" y="130962"/>
                  </a:cubicBezTo>
                  <a:cubicBezTo>
                    <a:pt x="17098" y="119818"/>
                    <a:pt x="11395" y="100196"/>
                    <a:pt x="9019" y="77432"/>
                  </a:cubicBezTo>
                  <a:cubicBezTo>
                    <a:pt x="5028" y="38474"/>
                    <a:pt x="25936" y="4375"/>
                    <a:pt x="64807" y="374"/>
                  </a:cubicBezTo>
                  <a:cubicBezTo>
                    <a:pt x="101396" y="-3436"/>
                    <a:pt x="128197" y="22282"/>
                    <a:pt x="135420" y="57524"/>
                  </a:cubicBezTo>
                  <a:cubicBezTo>
                    <a:pt x="139221" y="74955"/>
                    <a:pt x="146919" y="107912"/>
                    <a:pt x="136560" y="136582"/>
                  </a:cubicBezTo>
                  <a:cubicBezTo>
                    <a:pt x="130763" y="152584"/>
                    <a:pt x="123255" y="165157"/>
                    <a:pt x="115747" y="167824"/>
                  </a:cubicBezTo>
                  <a:cubicBezTo>
                    <a:pt x="108524" y="167652"/>
                    <a:pt x="101320" y="167014"/>
                    <a:pt x="94173" y="165919"/>
                  </a:cubicBezTo>
                  <a:lnTo>
                    <a:pt x="94173" y="165919"/>
                  </a:lnTo>
                  <a:cubicBezTo>
                    <a:pt x="94173" y="165919"/>
                    <a:pt x="92273" y="176777"/>
                    <a:pt x="90942" y="183731"/>
                  </a:cubicBezTo>
                  <a:cubicBezTo>
                    <a:pt x="89612" y="190684"/>
                    <a:pt x="90087" y="194303"/>
                    <a:pt x="103867" y="202781"/>
                  </a:cubicBezTo>
                  <a:cubicBezTo>
                    <a:pt x="117648" y="211258"/>
                    <a:pt x="83054" y="228879"/>
                    <a:pt x="60435" y="227069"/>
                  </a:cubicBezTo>
                  <a:cubicBezTo>
                    <a:pt x="37816" y="225260"/>
                    <a:pt x="12346" y="211734"/>
                    <a:pt x="5313" y="197066"/>
                  </a:cubicBezTo>
                  <a:cubicBezTo>
                    <a:pt x="-2480" y="180873"/>
                    <a:pt x="-1815" y="161633"/>
                    <a:pt x="8069" y="162109"/>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3" name="Google Shape;3350;p37">
              <a:extLst>
                <a:ext uri="{FF2B5EF4-FFF2-40B4-BE49-F238E27FC236}">
                  <a16:creationId xmlns:a16="http://schemas.microsoft.com/office/drawing/2014/main" xmlns="" id="{2D19369E-AF08-434F-AEBB-6736B8B7CC61}"/>
                </a:ext>
              </a:extLst>
            </p:cNvPr>
            <p:cNvSpPr/>
            <p:nvPr/>
          </p:nvSpPr>
          <p:spPr>
            <a:xfrm>
              <a:off x="4136412" y="1491278"/>
              <a:ext cx="217917" cy="361626"/>
            </a:xfrm>
            <a:custGeom>
              <a:avLst/>
              <a:gdLst/>
              <a:ahLst/>
              <a:cxnLst/>
              <a:rect l="l" t="t" r="r" b="b"/>
              <a:pathLst>
                <a:path w="217917" h="361626" extrusionOk="0">
                  <a:moveTo>
                    <a:pt x="75168" y="3353"/>
                  </a:moveTo>
                  <a:cubicBezTo>
                    <a:pt x="71176" y="12878"/>
                    <a:pt x="81345" y="25451"/>
                    <a:pt x="108336" y="34023"/>
                  </a:cubicBezTo>
                  <a:cubicBezTo>
                    <a:pt x="135327" y="42596"/>
                    <a:pt x="137797" y="31547"/>
                    <a:pt x="137797" y="31547"/>
                  </a:cubicBezTo>
                  <a:cubicBezTo>
                    <a:pt x="155779" y="39595"/>
                    <a:pt x="173294" y="48663"/>
                    <a:pt x="190258" y="58693"/>
                  </a:cubicBezTo>
                  <a:cubicBezTo>
                    <a:pt x="206510" y="70028"/>
                    <a:pt x="213638" y="102889"/>
                    <a:pt x="215823" y="158420"/>
                  </a:cubicBezTo>
                  <a:cubicBezTo>
                    <a:pt x="218390" y="222618"/>
                    <a:pt x="218580" y="317868"/>
                    <a:pt x="216489" y="334251"/>
                  </a:cubicBezTo>
                  <a:cubicBezTo>
                    <a:pt x="216489" y="334251"/>
                    <a:pt x="186172" y="364541"/>
                    <a:pt x="147396" y="361397"/>
                  </a:cubicBezTo>
                  <a:cubicBezTo>
                    <a:pt x="108621" y="358254"/>
                    <a:pt x="43425" y="323774"/>
                    <a:pt x="27554" y="297199"/>
                  </a:cubicBezTo>
                  <a:cubicBezTo>
                    <a:pt x="27554" y="240906"/>
                    <a:pt x="34586" y="231762"/>
                    <a:pt x="25463" y="199377"/>
                  </a:cubicBezTo>
                  <a:cubicBezTo>
                    <a:pt x="4649" y="125082"/>
                    <a:pt x="-6280" y="94602"/>
                    <a:pt x="3794" y="45358"/>
                  </a:cubicBezTo>
                  <a:cubicBezTo>
                    <a:pt x="12157" y="4686"/>
                    <a:pt x="23847" y="-362"/>
                    <a:pt x="39908" y="19"/>
                  </a:cubicBezTo>
                  <a:cubicBezTo>
                    <a:pt x="51712" y="495"/>
                    <a:pt x="63487" y="1610"/>
                    <a:pt x="75168" y="335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4" name="Google Shape;3351;p37">
              <a:extLst>
                <a:ext uri="{FF2B5EF4-FFF2-40B4-BE49-F238E27FC236}">
                  <a16:creationId xmlns:a16="http://schemas.microsoft.com/office/drawing/2014/main" xmlns="" id="{8F52DDC9-C127-4827-9683-867846030313}"/>
                </a:ext>
              </a:extLst>
            </p:cNvPr>
            <p:cNvSpPr/>
            <p:nvPr/>
          </p:nvSpPr>
          <p:spPr>
            <a:xfrm>
              <a:off x="4290792" y="1536579"/>
              <a:ext cx="276750" cy="215760"/>
            </a:xfrm>
            <a:custGeom>
              <a:avLst/>
              <a:gdLst/>
              <a:ahLst/>
              <a:cxnLst/>
              <a:rect l="l" t="t" r="r" b="b"/>
              <a:pathLst>
                <a:path w="276750" h="215760" extrusionOk="0">
                  <a:moveTo>
                    <a:pt x="122458" y="166173"/>
                  </a:moveTo>
                  <a:cubicBezTo>
                    <a:pt x="90621" y="174174"/>
                    <a:pt x="83113" y="154076"/>
                    <a:pt x="78931" y="137598"/>
                  </a:cubicBezTo>
                  <a:cubicBezTo>
                    <a:pt x="68857" y="97307"/>
                    <a:pt x="63345" y="61398"/>
                    <a:pt x="55837" y="38062"/>
                  </a:cubicBezTo>
                  <a:cubicBezTo>
                    <a:pt x="46998" y="11011"/>
                    <a:pt x="37685" y="6724"/>
                    <a:pt x="24569" y="1486"/>
                  </a:cubicBezTo>
                  <a:cubicBezTo>
                    <a:pt x="9173" y="-4706"/>
                    <a:pt x="-3942" y="8344"/>
                    <a:pt x="1095" y="42729"/>
                  </a:cubicBezTo>
                  <a:cubicBezTo>
                    <a:pt x="7368" y="82562"/>
                    <a:pt x="17128" y="121767"/>
                    <a:pt x="30272" y="159886"/>
                  </a:cubicBezTo>
                  <a:cubicBezTo>
                    <a:pt x="34168" y="172459"/>
                    <a:pt x="43102" y="194748"/>
                    <a:pt x="56407" y="205511"/>
                  </a:cubicBezTo>
                  <a:cubicBezTo>
                    <a:pt x="72754" y="218846"/>
                    <a:pt x="97558" y="218274"/>
                    <a:pt x="134908" y="208940"/>
                  </a:cubicBezTo>
                  <a:cubicBezTo>
                    <a:pt x="150875" y="204940"/>
                    <a:pt x="168362" y="195415"/>
                    <a:pt x="198584" y="181318"/>
                  </a:cubicBezTo>
                  <a:cubicBezTo>
                    <a:pt x="206662" y="177508"/>
                    <a:pt x="212934" y="175031"/>
                    <a:pt x="228521" y="167792"/>
                  </a:cubicBezTo>
                  <a:cubicBezTo>
                    <a:pt x="244126" y="160734"/>
                    <a:pt x="257821" y="150018"/>
                    <a:pt x="268437" y="136550"/>
                  </a:cubicBezTo>
                  <a:cubicBezTo>
                    <a:pt x="276515" y="124739"/>
                    <a:pt x="277940" y="119215"/>
                    <a:pt x="275945" y="116452"/>
                  </a:cubicBezTo>
                  <a:cubicBezTo>
                    <a:pt x="273949" y="113690"/>
                    <a:pt x="270147" y="113881"/>
                    <a:pt x="265871" y="118834"/>
                  </a:cubicBezTo>
                  <a:cubicBezTo>
                    <a:pt x="259541" y="127206"/>
                    <a:pt x="251786" y="134397"/>
                    <a:pt x="242966" y="140074"/>
                  </a:cubicBezTo>
                  <a:cubicBezTo>
                    <a:pt x="242966" y="140074"/>
                    <a:pt x="252945" y="129692"/>
                    <a:pt x="258458" y="122929"/>
                  </a:cubicBezTo>
                  <a:cubicBezTo>
                    <a:pt x="263305" y="116919"/>
                    <a:pt x="267334" y="110290"/>
                    <a:pt x="270432" y="103213"/>
                  </a:cubicBezTo>
                  <a:cubicBezTo>
                    <a:pt x="273379" y="96259"/>
                    <a:pt x="267391" y="86925"/>
                    <a:pt x="262924" y="91783"/>
                  </a:cubicBezTo>
                  <a:cubicBezTo>
                    <a:pt x="258458" y="96640"/>
                    <a:pt x="256272" y="101784"/>
                    <a:pt x="248003" y="111595"/>
                  </a:cubicBezTo>
                  <a:cubicBezTo>
                    <a:pt x="243708" y="116900"/>
                    <a:pt x="238756" y="121634"/>
                    <a:pt x="233273" y="125691"/>
                  </a:cubicBezTo>
                  <a:cubicBezTo>
                    <a:pt x="238386" y="118767"/>
                    <a:pt x="242938" y="111442"/>
                    <a:pt x="246863" y="103784"/>
                  </a:cubicBezTo>
                  <a:cubicBezTo>
                    <a:pt x="250398" y="97840"/>
                    <a:pt x="252119" y="90982"/>
                    <a:pt x="251805" y="84067"/>
                  </a:cubicBezTo>
                  <a:cubicBezTo>
                    <a:pt x="251805" y="80448"/>
                    <a:pt x="246578" y="76162"/>
                    <a:pt x="241731" y="82924"/>
                  </a:cubicBezTo>
                  <a:cubicBezTo>
                    <a:pt x="237160" y="92325"/>
                    <a:pt x="231438" y="101117"/>
                    <a:pt x="224719" y="109118"/>
                  </a:cubicBezTo>
                  <a:cubicBezTo>
                    <a:pt x="217401" y="116738"/>
                    <a:pt x="211224" y="121024"/>
                    <a:pt x="211034" y="118643"/>
                  </a:cubicBezTo>
                  <a:cubicBezTo>
                    <a:pt x="210844" y="116262"/>
                    <a:pt x="215405" y="112452"/>
                    <a:pt x="218067" y="103594"/>
                  </a:cubicBezTo>
                  <a:cubicBezTo>
                    <a:pt x="220728" y="94735"/>
                    <a:pt x="218067" y="85496"/>
                    <a:pt x="213220" y="84544"/>
                  </a:cubicBezTo>
                  <a:cubicBezTo>
                    <a:pt x="208373" y="83591"/>
                    <a:pt x="209228" y="83877"/>
                    <a:pt x="205331" y="92068"/>
                  </a:cubicBezTo>
                  <a:cubicBezTo>
                    <a:pt x="199952" y="100536"/>
                    <a:pt x="195124" y="109356"/>
                    <a:pt x="190886" y="118453"/>
                  </a:cubicBezTo>
                  <a:cubicBezTo>
                    <a:pt x="188443" y="126930"/>
                    <a:pt x="183967" y="134674"/>
                    <a:pt x="177865" y="141027"/>
                  </a:cubicBezTo>
                  <a:cubicBezTo>
                    <a:pt x="169977" y="149314"/>
                    <a:pt x="152395" y="158553"/>
                    <a:pt x="122458" y="16617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5" name="Google Shape;3352;p37">
              <a:extLst>
                <a:ext uri="{FF2B5EF4-FFF2-40B4-BE49-F238E27FC236}">
                  <a16:creationId xmlns:a16="http://schemas.microsoft.com/office/drawing/2014/main" xmlns="" id="{E5B52E77-AB14-4AC9-9E31-BA534927A067}"/>
                </a:ext>
              </a:extLst>
            </p:cNvPr>
            <p:cNvSpPr/>
            <p:nvPr/>
          </p:nvSpPr>
          <p:spPr>
            <a:xfrm>
              <a:off x="4280886" y="1531786"/>
              <a:ext cx="84275" cy="123474"/>
            </a:xfrm>
            <a:custGeom>
              <a:avLst/>
              <a:gdLst/>
              <a:ahLst/>
              <a:cxnLst/>
              <a:rect l="l" t="t" r="r" b="b"/>
              <a:pathLst>
                <a:path w="84275" h="123474" extrusionOk="0">
                  <a:moveTo>
                    <a:pt x="22691" y="563"/>
                  </a:moveTo>
                  <a:cubicBezTo>
                    <a:pt x="43884" y="-2580"/>
                    <a:pt x="58900" y="7040"/>
                    <a:pt x="68309" y="39330"/>
                  </a:cubicBezTo>
                  <a:cubicBezTo>
                    <a:pt x="77718" y="71620"/>
                    <a:pt x="84275" y="98004"/>
                    <a:pt x="84275" y="98004"/>
                  </a:cubicBezTo>
                  <a:cubicBezTo>
                    <a:pt x="75921" y="110244"/>
                    <a:pt x="63139" y="118749"/>
                    <a:pt x="48636" y="121721"/>
                  </a:cubicBezTo>
                  <a:cubicBezTo>
                    <a:pt x="23261" y="127913"/>
                    <a:pt x="14137" y="115721"/>
                    <a:pt x="14137" y="115721"/>
                  </a:cubicBezTo>
                  <a:cubicBezTo>
                    <a:pt x="14137" y="115721"/>
                    <a:pt x="7104" y="81907"/>
                    <a:pt x="2638" y="58571"/>
                  </a:cubicBezTo>
                  <a:cubicBezTo>
                    <a:pt x="-1829" y="35234"/>
                    <a:pt x="-3635" y="4469"/>
                    <a:pt x="22691" y="56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6" name="Google Shape;3353;p37">
              <a:extLst>
                <a:ext uri="{FF2B5EF4-FFF2-40B4-BE49-F238E27FC236}">
                  <a16:creationId xmlns:a16="http://schemas.microsoft.com/office/drawing/2014/main" xmlns="" id="{49577FD0-DF5F-43BF-8AF2-36BA37257582}"/>
                </a:ext>
              </a:extLst>
            </p:cNvPr>
            <p:cNvSpPr/>
            <p:nvPr/>
          </p:nvSpPr>
          <p:spPr>
            <a:xfrm>
              <a:off x="4187208" y="1320312"/>
              <a:ext cx="137401" cy="151685"/>
            </a:xfrm>
            <a:custGeom>
              <a:avLst/>
              <a:gdLst/>
              <a:ahLst/>
              <a:cxnLst/>
              <a:rect l="l" t="t" r="r" b="b"/>
              <a:pathLst>
                <a:path w="137401" h="151685" extrusionOk="0">
                  <a:moveTo>
                    <a:pt x="129674" y="62685"/>
                  </a:moveTo>
                  <a:cubicBezTo>
                    <a:pt x="129674" y="62685"/>
                    <a:pt x="163222" y="11441"/>
                    <a:pt x="90518" y="1058"/>
                  </a:cubicBezTo>
                  <a:cubicBezTo>
                    <a:pt x="38057" y="-6466"/>
                    <a:pt x="4319" y="27347"/>
                    <a:pt x="422" y="64019"/>
                  </a:cubicBezTo>
                  <a:cubicBezTo>
                    <a:pt x="-3284" y="98975"/>
                    <a:pt x="18194" y="135361"/>
                    <a:pt x="33781" y="149744"/>
                  </a:cubicBezTo>
                  <a:cubicBezTo>
                    <a:pt x="49053" y="153620"/>
                    <a:pt x="65219" y="151649"/>
                    <a:pt x="79114" y="144219"/>
                  </a:cubicBezTo>
                  <a:cubicBezTo>
                    <a:pt x="79931" y="134713"/>
                    <a:pt x="80245" y="125179"/>
                    <a:pt x="80064" y="115644"/>
                  </a:cubicBezTo>
                  <a:cubicBezTo>
                    <a:pt x="80064" y="115644"/>
                    <a:pt x="54499" y="61637"/>
                    <a:pt x="129674" y="6268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7" name="Google Shape;3354;p37">
              <a:extLst>
                <a:ext uri="{FF2B5EF4-FFF2-40B4-BE49-F238E27FC236}">
                  <a16:creationId xmlns:a16="http://schemas.microsoft.com/office/drawing/2014/main" xmlns="" id="{50F76CFB-BBB8-4214-9D40-2053CEF10E46}"/>
                </a:ext>
              </a:extLst>
            </p:cNvPr>
            <p:cNvSpPr/>
            <p:nvPr/>
          </p:nvSpPr>
          <p:spPr>
            <a:xfrm>
              <a:off x="5589453" y="3105692"/>
              <a:ext cx="158988" cy="313238"/>
            </a:xfrm>
            <a:custGeom>
              <a:avLst/>
              <a:gdLst/>
              <a:ahLst/>
              <a:cxnLst/>
              <a:rect l="l" t="t" r="r" b="b"/>
              <a:pathLst>
                <a:path w="158988" h="313238" extrusionOk="0">
                  <a:moveTo>
                    <a:pt x="67938" y="242313"/>
                  </a:moveTo>
                  <a:cubicBezTo>
                    <a:pt x="82079" y="267420"/>
                    <a:pt x="99176" y="290738"/>
                    <a:pt x="118878" y="311750"/>
                  </a:cubicBezTo>
                  <a:cubicBezTo>
                    <a:pt x="124390" y="318132"/>
                    <a:pt x="166397" y="302225"/>
                    <a:pt x="157843" y="297367"/>
                  </a:cubicBezTo>
                  <a:cubicBezTo>
                    <a:pt x="149290" y="292509"/>
                    <a:pt x="121254" y="254124"/>
                    <a:pt x="107378" y="228311"/>
                  </a:cubicBezTo>
                  <a:cubicBezTo>
                    <a:pt x="95708" y="197469"/>
                    <a:pt x="85805" y="165989"/>
                    <a:pt x="77727" y="134013"/>
                  </a:cubicBezTo>
                  <a:cubicBezTo>
                    <a:pt x="68983" y="102390"/>
                    <a:pt x="61570" y="56099"/>
                    <a:pt x="55203" y="34191"/>
                  </a:cubicBezTo>
                  <a:cubicBezTo>
                    <a:pt x="51810" y="17751"/>
                    <a:pt x="39132" y="4826"/>
                    <a:pt x="22795" y="1140"/>
                  </a:cubicBezTo>
                  <a:cubicBezTo>
                    <a:pt x="7589" y="-2385"/>
                    <a:pt x="-2295" y="1806"/>
                    <a:pt x="461" y="20190"/>
                  </a:cubicBezTo>
                  <a:cubicBezTo>
                    <a:pt x="5308" y="52670"/>
                    <a:pt x="30588" y="178590"/>
                    <a:pt x="67938" y="2423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8" name="Google Shape;3355;p37">
              <a:extLst>
                <a:ext uri="{FF2B5EF4-FFF2-40B4-BE49-F238E27FC236}">
                  <a16:creationId xmlns:a16="http://schemas.microsoft.com/office/drawing/2014/main" xmlns="" id="{12218F76-CCA9-4022-B7D1-40D3CBB2A47F}"/>
                </a:ext>
              </a:extLst>
            </p:cNvPr>
            <p:cNvSpPr/>
            <p:nvPr/>
          </p:nvSpPr>
          <p:spPr>
            <a:xfrm>
              <a:off x="5625064" y="3841302"/>
              <a:ext cx="109135" cy="84940"/>
            </a:xfrm>
            <a:custGeom>
              <a:avLst/>
              <a:gdLst/>
              <a:ahLst/>
              <a:cxnLst/>
              <a:rect l="l" t="t" r="r" b="b"/>
              <a:pathLst>
                <a:path w="109135" h="84940" extrusionOk="0">
                  <a:moveTo>
                    <a:pt x="8092" y="2"/>
                  </a:moveTo>
                  <a:cubicBezTo>
                    <a:pt x="21207" y="10670"/>
                    <a:pt x="40595" y="955"/>
                    <a:pt x="41546" y="1907"/>
                  </a:cubicBezTo>
                  <a:cubicBezTo>
                    <a:pt x="56923" y="16242"/>
                    <a:pt x="73079" y="29720"/>
                    <a:pt x="89920" y="42293"/>
                  </a:cubicBezTo>
                  <a:cubicBezTo>
                    <a:pt x="98093" y="48770"/>
                    <a:pt x="110923" y="57438"/>
                    <a:pt x="108927" y="69820"/>
                  </a:cubicBezTo>
                  <a:cubicBezTo>
                    <a:pt x="104841" y="91919"/>
                    <a:pt x="69392" y="85156"/>
                    <a:pt x="56086" y="78393"/>
                  </a:cubicBezTo>
                  <a:cubicBezTo>
                    <a:pt x="42781" y="71630"/>
                    <a:pt x="31852" y="60295"/>
                    <a:pt x="19212" y="52485"/>
                  </a:cubicBezTo>
                  <a:cubicBezTo>
                    <a:pt x="10183" y="46865"/>
                    <a:pt x="1344" y="43912"/>
                    <a:pt x="204" y="32578"/>
                  </a:cubicBezTo>
                  <a:cubicBezTo>
                    <a:pt x="-1317" y="25625"/>
                    <a:pt x="6096" y="-283"/>
                    <a:pt x="8092"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9" name="Google Shape;3356;p37">
              <a:extLst>
                <a:ext uri="{FF2B5EF4-FFF2-40B4-BE49-F238E27FC236}">
                  <a16:creationId xmlns:a16="http://schemas.microsoft.com/office/drawing/2014/main" xmlns="" id="{3AE6503A-AEC1-4516-AC2E-148823970223}"/>
                </a:ext>
              </a:extLst>
            </p:cNvPr>
            <p:cNvSpPr/>
            <p:nvPr/>
          </p:nvSpPr>
          <p:spPr>
            <a:xfrm>
              <a:off x="5624449" y="3869213"/>
              <a:ext cx="108591" cy="56989"/>
            </a:xfrm>
            <a:custGeom>
              <a:avLst/>
              <a:gdLst/>
              <a:ahLst/>
              <a:cxnLst/>
              <a:rect l="l" t="t" r="r" b="b"/>
              <a:pathLst>
                <a:path w="108591" h="56989" extrusionOk="0">
                  <a:moveTo>
                    <a:pt x="343" y="0"/>
                  </a:moveTo>
                  <a:cubicBezTo>
                    <a:pt x="2054" y="10954"/>
                    <a:pt x="10797" y="14002"/>
                    <a:pt x="19351" y="19526"/>
                  </a:cubicBezTo>
                  <a:cubicBezTo>
                    <a:pt x="32181" y="27527"/>
                    <a:pt x="43490" y="39053"/>
                    <a:pt x="56891" y="45815"/>
                  </a:cubicBezTo>
                  <a:cubicBezTo>
                    <a:pt x="70291" y="52578"/>
                    <a:pt x="99943" y="58293"/>
                    <a:pt x="108591" y="42481"/>
                  </a:cubicBezTo>
                  <a:cubicBezTo>
                    <a:pt x="103935" y="63817"/>
                    <a:pt x="69151" y="57150"/>
                    <a:pt x="55940" y="50482"/>
                  </a:cubicBezTo>
                  <a:cubicBezTo>
                    <a:pt x="42730" y="43815"/>
                    <a:pt x="31706" y="32385"/>
                    <a:pt x="19066" y="24574"/>
                  </a:cubicBezTo>
                  <a:cubicBezTo>
                    <a:pt x="10037" y="18955"/>
                    <a:pt x="1199" y="16002"/>
                    <a:pt x="58" y="4667"/>
                  </a:cubicBezTo>
                  <a:cubicBezTo>
                    <a:pt x="-75" y="3105"/>
                    <a:pt x="20" y="1533"/>
                    <a:pt x="343"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0" name="Google Shape;3357;p37">
              <a:extLst>
                <a:ext uri="{FF2B5EF4-FFF2-40B4-BE49-F238E27FC236}">
                  <a16:creationId xmlns:a16="http://schemas.microsoft.com/office/drawing/2014/main" xmlns="" id="{79A6A5E3-07F4-4B72-87F0-DB233C8FE0BE}"/>
                </a:ext>
              </a:extLst>
            </p:cNvPr>
            <p:cNvSpPr/>
            <p:nvPr/>
          </p:nvSpPr>
          <p:spPr>
            <a:xfrm>
              <a:off x="5756800" y="3764382"/>
              <a:ext cx="108931" cy="81850"/>
            </a:xfrm>
            <a:custGeom>
              <a:avLst/>
              <a:gdLst/>
              <a:ahLst/>
              <a:cxnLst/>
              <a:rect l="l" t="t" r="r" b="b"/>
              <a:pathLst>
                <a:path w="108931" h="81850" extrusionOk="0">
                  <a:moveTo>
                    <a:pt x="9409" y="56"/>
                  </a:moveTo>
                  <a:cubicBezTo>
                    <a:pt x="22524" y="10819"/>
                    <a:pt x="45523" y="-897"/>
                    <a:pt x="46473" y="56"/>
                  </a:cubicBezTo>
                  <a:cubicBezTo>
                    <a:pt x="60102" y="13943"/>
                    <a:pt x="74548" y="27021"/>
                    <a:pt x="89716" y="39203"/>
                  </a:cubicBezTo>
                  <a:cubicBezTo>
                    <a:pt x="97889" y="45681"/>
                    <a:pt x="110719" y="54348"/>
                    <a:pt x="108723" y="66731"/>
                  </a:cubicBezTo>
                  <a:cubicBezTo>
                    <a:pt x="104637" y="88829"/>
                    <a:pt x="69188" y="82066"/>
                    <a:pt x="55882" y="75303"/>
                  </a:cubicBezTo>
                  <a:cubicBezTo>
                    <a:pt x="42577" y="68541"/>
                    <a:pt x="31647" y="57301"/>
                    <a:pt x="19008" y="49395"/>
                  </a:cubicBezTo>
                  <a:cubicBezTo>
                    <a:pt x="9979" y="43775"/>
                    <a:pt x="1045" y="40918"/>
                    <a:pt x="0" y="29488"/>
                  </a:cubicBezTo>
                  <a:cubicBezTo>
                    <a:pt x="561" y="19030"/>
                    <a:pt x="3801" y="8895"/>
                    <a:pt x="9409"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1" name="Google Shape;3358;p37">
              <a:extLst>
                <a:ext uri="{FF2B5EF4-FFF2-40B4-BE49-F238E27FC236}">
                  <a16:creationId xmlns:a16="http://schemas.microsoft.com/office/drawing/2014/main" xmlns="" id="{331BD7FD-2A84-4F4E-B7C9-D6E58DE70EBC}"/>
                </a:ext>
              </a:extLst>
            </p:cNvPr>
            <p:cNvSpPr/>
            <p:nvPr/>
          </p:nvSpPr>
          <p:spPr>
            <a:xfrm>
              <a:off x="5756201" y="3790822"/>
              <a:ext cx="108657" cy="56976"/>
            </a:xfrm>
            <a:custGeom>
              <a:avLst/>
              <a:gdLst/>
              <a:ahLst/>
              <a:cxnLst/>
              <a:rect l="l" t="t" r="r" b="b"/>
              <a:pathLst>
                <a:path w="108657" h="56976" extrusionOk="0">
                  <a:moveTo>
                    <a:pt x="314" y="0"/>
                  </a:moveTo>
                  <a:cubicBezTo>
                    <a:pt x="2025" y="10954"/>
                    <a:pt x="10769" y="13906"/>
                    <a:pt x="19322" y="19526"/>
                  </a:cubicBezTo>
                  <a:cubicBezTo>
                    <a:pt x="32152" y="27527"/>
                    <a:pt x="43462" y="39053"/>
                    <a:pt x="56862" y="45815"/>
                  </a:cubicBezTo>
                  <a:cubicBezTo>
                    <a:pt x="70262" y="52578"/>
                    <a:pt x="100009" y="58293"/>
                    <a:pt x="108657" y="42481"/>
                  </a:cubicBezTo>
                  <a:cubicBezTo>
                    <a:pt x="103906" y="63818"/>
                    <a:pt x="69122" y="57150"/>
                    <a:pt x="55912" y="50387"/>
                  </a:cubicBezTo>
                  <a:cubicBezTo>
                    <a:pt x="42701" y="43625"/>
                    <a:pt x="31677" y="32385"/>
                    <a:pt x="19037" y="24479"/>
                  </a:cubicBezTo>
                  <a:cubicBezTo>
                    <a:pt x="10008" y="18955"/>
                    <a:pt x="1170" y="16002"/>
                    <a:pt x="29" y="4572"/>
                  </a:cubicBezTo>
                  <a:cubicBezTo>
                    <a:pt x="-56" y="3038"/>
                    <a:pt x="48" y="1505"/>
                    <a:pt x="31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2" name="Google Shape;3359;p37">
              <a:extLst>
                <a:ext uri="{FF2B5EF4-FFF2-40B4-BE49-F238E27FC236}">
                  <a16:creationId xmlns:a16="http://schemas.microsoft.com/office/drawing/2014/main" xmlns="" id="{38C04BB5-52D2-421E-9A47-899CEB090600}"/>
                </a:ext>
              </a:extLst>
            </p:cNvPr>
            <p:cNvSpPr/>
            <p:nvPr/>
          </p:nvSpPr>
          <p:spPr>
            <a:xfrm>
              <a:off x="5454721" y="3387696"/>
              <a:ext cx="383168" cy="465480"/>
            </a:xfrm>
            <a:custGeom>
              <a:avLst/>
              <a:gdLst/>
              <a:ahLst/>
              <a:cxnLst/>
              <a:rect l="l" t="t" r="r" b="b"/>
              <a:pathLst>
                <a:path w="383168" h="465480" extrusionOk="0">
                  <a:moveTo>
                    <a:pt x="2995" y="32603"/>
                  </a:moveTo>
                  <a:cubicBezTo>
                    <a:pt x="-11546" y="123662"/>
                    <a:pt x="28845" y="157571"/>
                    <a:pt x="81306" y="177003"/>
                  </a:cubicBezTo>
                  <a:cubicBezTo>
                    <a:pt x="119321" y="190909"/>
                    <a:pt x="172922" y="212340"/>
                    <a:pt x="172922" y="212340"/>
                  </a:cubicBezTo>
                  <a:cubicBezTo>
                    <a:pt x="172922" y="212340"/>
                    <a:pt x="172162" y="232247"/>
                    <a:pt x="171782" y="277110"/>
                  </a:cubicBezTo>
                  <a:cubicBezTo>
                    <a:pt x="171782" y="316639"/>
                    <a:pt x="176534" y="460847"/>
                    <a:pt x="176534" y="460847"/>
                  </a:cubicBezTo>
                  <a:cubicBezTo>
                    <a:pt x="189231" y="467191"/>
                    <a:pt x="204199" y="467010"/>
                    <a:pt x="216735" y="460371"/>
                  </a:cubicBezTo>
                  <a:cubicBezTo>
                    <a:pt x="216735" y="460371"/>
                    <a:pt x="237833" y="349881"/>
                    <a:pt x="242395" y="300065"/>
                  </a:cubicBezTo>
                  <a:cubicBezTo>
                    <a:pt x="248477" y="232533"/>
                    <a:pt x="258837" y="188337"/>
                    <a:pt x="255320" y="173764"/>
                  </a:cubicBezTo>
                  <a:cubicBezTo>
                    <a:pt x="252279" y="161001"/>
                    <a:pt x="178625" y="124710"/>
                    <a:pt x="155245" y="105184"/>
                  </a:cubicBezTo>
                  <a:lnTo>
                    <a:pt x="309492" y="156428"/>
                  </a:lnTo>
                  <a:cubicBezTo>
                    <a:pt x="306460" y="173211"/>
                    <a:pt x="304968" y="190233"/>
                    <a:pt x="305025" y="207292"/>
                  </a:cubicBezTo>
                  <a:cubicBezTo>
                    <a:pt x="306451" y="260918"/>
                    <a:pt x="309397" y="376932"/>
                    <a:pt x="309397" y="376932"/>
                  </a:cubicBezTo>
                  <a:cubicBezTo>
                    <a:pt x="309397" y="376932"/>
                    <a:pt x="330590" y="392268"/>
                    <a:pt x="348647" y="376932"/>
                  </a:cubicBezTo>
                  <a:cubicBezTo>
                    <a:pt x="348647" y="376932"/>
                    <a:pt x="387518" y="147189"/>
                    <a:pt x="382766" y="116804"/>
                  </a:cubicBezTo>
                  <a:cubicBezTo>
                    <a:pt x="378299" y="88229"/>
                    <a:pt x="242300" y="28984"/>
                    <a:pt x="218351" y="8601"/>
                  </a:cubicBezTo>
                  <a:cubicBezTo>
                    <a:pt x="209902" y="1676"/>
                    <a:pt x="198896" y="-1267"/>
                    <a:pt x="188129" y="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3" name="Google Shape;3360;p37">
              <a:extLst>
                <a:ext uri="{FF2B5EF4-FFF2-40B4-BE49-F238E27FC236}">
                  <a16:creationId xmlns:a16="http://schemas.microsoft.com/office/drawing/2014/main" xmlns="" id="{3EA0D01C-B8CD-48CC-A35B-7F5261D2AB2C}"/>
                </a:ext>
              </a:extLst>
            </p:cNvPr>
            <p:cNvSpPr/>
            <p:nvPr/>
          </p:nvSpPr>
          <p:spPr>
            <a:xfrm>
              <a:off x="5486791" y="3077400"/>
              <a:ext cx="120860" cy="118150"/>
            </a:xfrm>
            <a:custGeom>
              <a:avLst/>
              <a:gdLst/>
              <a:ahLst/>
              <a:cxnLst/>
              <a:rect l="l" t="t" r="r" b="b"/>
              <a:pathLst>
                <a:path w="120860" h="118150" extrusionOk="0">
                  <a:moveTo>
                    <a:pt x="24622" y="0"/>
                  </a:moveTo>
                  <a:cubicBezTo>
                    <a:pt x="24622" y="0"/>
                    <a:pt x="26903" y="43434"/>
                    <a:pt x="25952" y="47625"/>
                  </a:cubicBezTo>
                  <a:cubicBezTo>
                    <a:pt x="25002" y="51816"/>
                    <a:pt x="6089" y="64198"/>
                    <a:pt x="577" y="68771"/>
                  </a:cubicBezTo>
                  <a:cubicBezTo>
                    <a:pt x="-4935" y="73343"/>
                    <a:pt x="30419" y="108299"/>
                    <a:pt x="48096" y="116396"/>
                  </a:cubicBezTo>
                  <a:cubicBezTo>
                    <a:pt x="65773" y="124492"/>
                    <a:pt x="119850" y="103441"/>
                    <a:pt x="120800" y="76581"/>
                  </a:cubicBezTo>
                  <a:cubicBezTo>
                    <a:pt x="121750" y="49721"/>
                    <a:pt x="111296" y="27146"/>
                    <a:pt x="103123" y="26003"/>
                  </a:cubicBezTo>
                  <a:cubicBezTo>
                    <a:pt x="94950" y="24860"/>
                    <a:pt x="24622" y="0"/>
                    <a:pt x="24622"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4" name="Google Shape;3361;p37">
              <a:extLst>
                <a:ext uri="{FF2B5EF4-FFF2-40B4-BE49-F238E27FC236}">
                  <a16:creationId xmlns:a16="http://schemas.microsoft.com/office/drawing/2014/main" xmlns="" id="{AE841E0E-90E3-4C44-9042-A153FB38A0DD}"/>
                </a:ext>
              </a:extLst>
            </p:cNvPr>
            <p:cNvSpPr/>
            <p:nvPr/>
          </p:nvSpPr>
          <p:spPr>
            <a:xfrm>
              <a:off x="5455024" y="3093521"/>
              <a:ext cx="195218" cy="382396"/>
            </a:xfrm>
            <a:custGeom>
              <a:avLst/>
              <a:gdLst/>
              <a:ahLst/>
              <a:cxnLst/>
              <a:rect l="l" t="t" r="r" b="b"/>
              <a:pathLst>
                <a:path w="195218" h="382396" extrusionOk="0">
                  <a:moveTo>
                    <a:pt x="51542" y="38266"/>
                  </a:moveTo>
                  <a:cubicBezTo>
                    <a:pt x="51542" y="38266"/>
                    <a:pt x="83000" y="85129"/>
                    <a:pt x="126812" y="89510"/>
                  </a:cubicBezTo>
                  <a:cubicBezTo>
                    <a:pt x="140593" y="75890"/>
                    <a:pt x="141828" y="27312"/>
                    <a:pt x="122725" y="11786"/>
                  </a:cubicBezTo>
                  <a:cubicBezTo>
                    <a:pt x="122725" y="11786"/>
                    <a:pt x="140307" y="-2406"/>
                    <a:pt x="152282" y="357"/>
                  </a:cubicBezTo>
                  <a:cubicBezTo>
                    <a:pt x="165226" y="8176"/>
                    <a:pt x="174863" y="20473"/>
                    <a:pt x="179368" y="34932"/>
                  </a:cubicBezTo>
                  <a:cubicBezTo>
                    <a:pt x="190582" y="67184"/>
                    <a:pt x="195924" y="101188"/>
                    <a:pt x="195144" y="135326"/>
                  </a:cubicBezTo>
                  <a:cubicBezTo>
                    <a:pt x="194384" y="181332"/>
                    <a:pt x="195144" y="297251"/>
                    <a:pt x="195144" y="297251"/>
                  </a:cubicBezTo>
                  <a:cubicBezTo>
                    <a:pt x="189965" y="325073"/>
                    <a:pt x="173153" y="349343"/>
                    <a:pt x="148956" y="363926"/>
                  </a:cubicBezTo>
                  <a:cubicBezTo>
                    <a:pt x="117384" y="381795"/>
                    <a:pt x="80206" y="386938"/>
                    <a:pt x="44985" y="378309"/>
                  </a:cubicBezTo>
                  <a:cubicBezTo>
                    <a:pt x="27260" y="374527"/>
                    <a:pt x="12824" y="361687"/>
                    <a:pt x="6969" y="344495"/>
                  </a:cubicBezTo>
                  <a:cubicBezTo>
                    <a:pt x="8965" y="312300"/>
                    <a:pt x="21700" y="245911"/>
                    <a:pt x="16473" y="205335"/>
                  </a:cubicBezTo>
                  <a:cubicBezTo>
                    <a:pt x="11246" y="164758"/>
                    <a:pt x="2597" y="134564"/>
                    <a:pt x="412" y="101798"/>
                  </a:cubicBezTo>
                  <a:cubicBezTo>
                    <a:pt x="-1774" y="69032"/>
                    <a:pt x="4688" y="69603"/>
                    <a:pt x="21130" y="57983"/>
                  </a:cubicBezTo>
                  <a:cubicBezTo>
                    <a:pt x="30795" y="50715"/>
                    <a:pt x="40964" y="44124"/>
                    <a:pt x="51542" y="3826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5" name="Google Shape;3362;p37">
              <a:extLst>
                <a:ext uri="{FF2B5EF4-FFF2-40B4-BE49-F238E27FC236}">
                  <a16:creationId xmlns:a16="http://schemas.microsoft.com/office/drawing/2014/main" xmlns="" id="{5C02461A-01BC-4CBC-990C-4DB9655182F9}"/>
                </a:ext>
              </a:extLst>
            </p:cNvPr>
            <p:cNvSpPr/>
            <p:nvPr/>
          </p:nvSpPr>
          <p:spPr>
            <a:xfrm>
              <a:off x="5481752" y="2955179"/>
              <a:ext cx="130450" cy="158871"/>
            </a:xfrm>
            <a:custGeom>
              <a:avLst/>
              <a:gdLst/>
              <a:ahLst/>
              <a:cxnLst/>
              <a:rect l="l" t="t" r="r" b="b"/>
              <a:pathLst>
                <a:path w="130450" h="158871" extrusionOk="0">
                  <a:moveTo>
                    <a:pt x="127645" y="57260"/>
                  </a:moveTo>
                  <a:lnTo>
                    <a:pt x="127645" y="57260"/>
                  </a:lnTo>
                  <a:cubicBezTo>
                    <a:pt x="122418" y="23542"/>
                    <a:pt x="98278" y="-1890"/>
                    <a:pt x="63590" y="110"/>
                  </a:cubicBezTo>
                  <a:cubicBezTo>
                    <a:pt x="26886" y="1739"/>
                    <a:pt x="-1559" y="32876"/>
                    <a:pt x="66" y="69662"/>
                  </a:cubicBezTo>
                  <a:cubicBezTo>
                    <a:pt x="1007" y="90912"/>
                    <a:pt x="11993" y="110438"/>
                    <a:pt x="29661" y="122221"/>
                  </a:cubicBezTo>
                  <a:cubicBezTo>
                    <a:pt x="30906" y="127336"/>
                    <a:pt x="32721" y="132289"/>
                    <a:pt x="35078" y="136985"/>
                  </a:cubicBezTo>
                  <a:cubicBezTo>
                    <a:pt x="47338" y="151367"/>
                    <a:pt x="84308" y="160226"/>
                    <a:pt x="94952" y="158702"/>
                  </a:cubicBezTo>
                  <a:cubicBezTo>
                    <a:pt x="107925" y="157502"/>
                    <a:pt x="118864" y="148538"/>
                    <a:pt x="122608" y="136032"/>
                  </a:cubicBezTo>
                  <a:cubicBezTo>
                    <a:pt x="134013" y="109172"/>
                    <a:pt x="130401" y="73834"/>
                    <a:pt x="127645" y="5726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6" name="Google Shape;3363;p37">
              <a:extLst>
                <a:ext uri="{FF2B5EF4-FFF2-40B4-BE49-F238E27FC236}">
                  <a16:creationId xmlns:a16="http://schemas.microsoft.com/office/drawing/2014/main" xmlns="" id="{4C191F16-AF68-4671-9268-20A39D6CBB53}"/>
                </a:ext>
              </a:extLst>
            </p:cNvPr>
            <p:cNvSpPr/>
            <p:nvPr/>
          </p:nvSpPr>
          <p:spPr>
            <a:xfrm>
              <a:off x="5470442" y="2941583"/>
              <a:ext cx="136833" cy="135816"/>
            </a:xfrm>
            <a:custGeom>
              <a:avLst/>
              <a:gdLst/>
              <a:ahLst/>
              <a:cxnLst/>
              <a:rect l="l" t="t" r="r" b="b"/>
              <a:pathLst>
                <a:path w="136833" h="135816" extrusionOk="0">
                  <a:moveTo>
                    <a:pt x="40971" y="135817"/>
                  </a:moveTo>
                  <a:lnTo>
                    <a:pt x="40971" y="135817"/>
                  </a:lnTo>
                  <a:lnTo>
                    <a:pt x="44202" y="106480"/>
                  </a:lnTo>
                  <a:cubicBezTo>
                    <a:pt x="44202" y="106480"/>
                    <a:pt x="20253" y="44377"/>
                    <a:pt x="76800" y="56283"/>
                  </a:cubicBezTo>
                  <a:cubicBezTo>
                    <a:pt x="114150" y="64189"/>
                    <a:pt x="123464" y="67618"/>
                    <a:pt x="134868" y="42472"/>
                  </a:cubicBezTo>
                  <a:cubicBezTo>
                    <a:pt x="146273" y="17326"/>
                    <a:pt x="106357" y="-5153"/>
                    <a:pt x="58838" y="1038"/>
                  </a:cubicBezTo>
                  <a:cubicBezTo>
                    <a:pt x="24957" y="4638"/>
                    <a:pt x="-570" y="33575"/>
                    <a:pt x="10" y="67713"/>
                  </a:cubicBezTo>
                  <a:cubicBezTo>
                    <a:pt x="960" y="86001"/>
                    <a:pt x="5902" y="123434"/>
                    <a:pt x="40971" y="1358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7" name="Google Shape;3364;p37">
              <a:extLst>
                <a:ext uri="{FF2B5EF4-FFF2-40B4-BE49-F238E27FC236}">
                  <a16:creationId xmlns:a16="http://schemas.microsoft.com/office/drawing/2014/main" xmlns="" id="{EA6D3734-3887-458F-B758-850AB1BE7740}"/>
                </a:ext>
              </a:extLst>
            </p:cNvPr>
            <p:cNvSpPr/>
            <p:nvPr/>
          </p:nvSpPr>
          <p:spPr>
            <a:xfrm>
              <a:off x="5607306" y="3093878"/>
              <a:ext cx="63200" cy="92106"/>
            </a:xfrm>
            <a:custGeom>
              <a:avLst/>
              <a:gdLst/>
              <a:ahLst/>
              <a:cxnLst/>
              <a:rect l="l" t="t" r="r" b="b"/>
              <a:pathLst>
                <a:path w="63200" h="92106" extrusionOk="0">
                  <a:moveTo>
                    <a:pt x="40391" y="92107"/>
                  </a:moveTo>
                  <a:cubicBezTo>
                    <a:pt x="49030" y="91726"/>
                    <a:pt x="57184" y="88039"/>
                    <a:pt x="63200" y="81820"/>
                  </a:cubicBezTo>
                  <a:cubicBezTo>
                    <a:pt x="61965" y="65722"/>
                    <a:pt x="41437" y="4572"/>
                    <a:pt x="0" y="0"/>
                  </a:cubicBezTo>
                  <a:cubicBezTo>
                    <a:pt x="11310" y="7868"/>
                    <a:pt x="20281" y="18669"/>
                    <a:pt x="25945" y="31242"/>
                  </a:cubicBezTo>
                  <a:cubicBezTo>
                    <a:pt x="32322" y="51130"/>
                    <a:pt x="37150" y="71476"/>
                    <a:pt x="40391" y="9210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738" name="Google Shape;3365;p37">
              <a:extLst>
                <a:ext uri="{FF2B5EF4-FFF2-40B4-BE49-F238E27FC236}">
                  <a16:creationId xmlns:a16="http://schemas.microsoft.com/office/drawing/2014/main" xmlns="" id="{AF2ED070-5B30-4076-B1B8-5EDB9B3C6F53}"/>
                </a:ext>
              </a:extLst>
            </p:cNvPr>
            <p:cNvGrpSpPr/>
            <p:nvPr/>
          </p:nvGrpSpPr>
          <p:grpSpPr>
            <a:xfrm>
              <a:off x="2715952" y="2834463"/>
              <a:ext cx="319677" cy="242660"/>
              <a:chOff x="6621095" y="1452181"/>
              <a:chExt cx="330894" cy="250785"/>
            </a:xfrm>
          </p:grpSpPr>
          <p:sp>
            <p:nvSpPr>
              <p:cNvPr id="747" name="Google Shape;3366;p37">
                <a:extLst>
                  <a:ext uri="{FF2B5EF4-FFF2-40B4-BE49-F238E27FC236}">
                    <a16:creationId xmlns:a16="http://schemas.microsoft.com/office/drawing/2014/main" xmlns="" id="{54D71B94-EBB4-441B-B515-99CC986B3AA7}"/>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8" name="Google Shape;3367;p37">
                <a:extLst>
                  <a:ext uri="{FF2B5EF4-FFF2-40B4-BE49-F238E27FC236}">
                    <a16:creationId xmlns:a16="http://schemas.microsoft.com/office/drawing/2014/main" xmlns="" id="{F135EBB2-B86F-4996-B51B-DCE153AB026E}"/>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9" name="Google Shape;3368;p37">
                <a:extLst>
                  <a:ext uri="{FF2B5EF4-FFF2-40B4-BE49-F238E27FC236}">
                    <a16:creationId xmlns:a16="http://schemas.microsoft.com/office/drawing/2014/main" xmlns="" id="{6F64FB11-3D83-460C-84EB-6547A0E71DDC}"/>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0" name="Google Shape;3369;p37">
                <a:extLst>
                  <a:ext uri="{FF2B5EF4-FFF2-40B4-BE49-F238E27FC236}">
                    <a16:creationId xmlns:a16="http://schemas.microsoft.com/office/drawing/2014/main" xmlns="" id="{38FFAF80-8115-48BD-89FB-4D4AB74247FD}"/>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1" name="Google Shape;3370;p37">
                <a:extLst>
                  <a:ext uri="{FF2B5EF4-FFF2-40B4-BE49-F238E27FC236}">
                    <a16:creationId xmlns:a16="http://schemas.microsoft.com/office/drawing/2014/main" xmlns="" id="{B769C5E6-2AD6-47BE-9FE7-590A6B8CC12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739" name="Google Shape;3371;p37">
              <a:extLst>
                <a:ext uri="{FF2B5EF4-FFF2-40B4-BE49-F238E27FC236}">
                  <a16:creationId xmlns:a16="http://schemas.microsoft.com/office/drawing/2014/main" xmlns="" id="{AFF1BCB7-4DCA-4AF4-A459-C1DBC4857F08}"/>
                </a:ext>
              </a:extLst>
            </p:cNvPr>
            <p:cNvGrpSpPr/>
            <p:nvPr/>
          </p:nvGrpSpPr>
          <p:grpSpPr>
            <a:xfrm flipH="1">
              <a:off x="5538041" y="3330111"/>
              <a:ext cx="319677" cy="242660"/>
              <a:chOff x="6621095" y="1452181"/>
              <a:chExt cx="330894" cy="250785"/>
            </a:xfrm>
          </p:grpSpPr>
          <p:sp>
            <p:nvSpPr>
              <p:cNvPr id="742" name="Google Shape;3372;p37">
                <a:extLst>
                  <a:ext uri="{FF2B5EF4-FFF2-40B4-BE49-F238E27FC236}">
                    <a16:creationId xmlns:a16="http://schemas.microsoft.com/office/drawing/2014/main" xmlns="" id="{38E4FBFD-65AF-4975-B18F-B47562BC2FAF}"/>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3" name="Google Shape;3373;p37">
                <a:extLst>
                  <a:ext uri="{FF2B5EF4-FFF2-40B4-BE49-F238E27FC236}">
                    <a16:creationId xmlns:a16="http://schemas.microsoft.com/office/drawing/2014/main" xmlns="" id="{A1F9FACC-DD13-4699-9E4C-CF8EB04D2B8A}"/>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4" name="Google Shape;3374;p37">
                <a:extLst>
                  <a:ext uri="{FF2B5EF4-FFF2-40B4-BE49-F238E27FC236}">
                    <a16:creationId xmlns:a16="http://schemas.microsoft.com/office/drawing/2014/main" xmlns="" id="{8DF71D84-27F4-4A9D-A279-AB3FD2352CBB}"/>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5" name="Google Shape;3375;p37">
                <a:extLst>
                  <a:ext uri="{FF2B5EF4-FFF2-40B4-BE49-F238E27FC236}">
                    <a16:creationId xmlns:a16="http://schemas.microsoft.com/office/drawing/2014/main" xmlns="" id="{3A7DB619-3766-4A29-8E95-402CE1C10338}"/>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6" name="Google Shape;3376;p37">
                <a:extLst>
                  <a:ext uri="{FF2B5EF4-FFF2-40B4-BE49-F238E27FC236}">
                    <a16:creationId xmlns:a16="http://schemas.microsoft.com/office/drawing/2014/main" xmlns="" id="{B700BB14-E994-4032-B4D4-82D78A6AFAB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740" name="Google Shape;3377;p37">
              <a:extLst>
                <a:ext uri="{FF2B5EF4-FFF2-40B4-BE49-F238E27FC236}">
                  <a16:creationId xmlns:a16="http://schemas.microsoft.com/office/drawing/2014/main" xmlns="" id="{526E7BEA-9057-45DD-BE37-5100A42B7D99}"/>
                </a:ext>
              </a:extLst>
            </p:cNvPr>
            <p:cNvSpPr/>
            <p:nvPr/>
          </p:nvSpPr>
          <p:spPr>
            <a:xfrm>
              <a:off x="5420536" y="3157173"/>
              <a:ext cx="148553" cy="414880"/>
            </a:xfrm>
            <a:custGeom>
              <a:avLst/>
              <a:gdLst/>
              <a:ahLst/>
              <a:cxnLst/>
              <a:rect l="l" t="t" r="r" b="b"/>
              <a:pathLst>
                <a:path w="148553" h="414880" extrusionOk="0">
                  <a:moveTo>
                    <a:pt x="136400" y="348280"/>
                  </a:moveTo>
                  <a:cubicBezTo>
                    <a:pt x="128531" y="343070"/>
                    <a:pt x="120339" y="338364"/>
                    <a:pt x="111880" y="334183"/>
                  </a:cubicBezTo>
                  <a:cubicBezTo>
                    <a:pt x="103897" y="331706"/>
                    <a:pt x="96646" y="327296"/>
                    <a:pt x="90782" y="321324"/>
                  </a:cubicBezTo>
                  <a:cubicBezTo>
                    <a:pt x="83084" y="313799"/>
                    <a:pt x="70444" y="285224"/>
                    <a:pt x="61510" y="257316"/>
                  </a:cubicBezTo>
                  <a:cubicBezTo>
                    <a:pt x="52463" y="225903"/>
                    <a:pt x="48861" y="193175"/>
                    <a:pt x="50866" y="160542"/>
                  </a:cubicBezTo>
                  <a:cubicBezTo>
                    <a:pt x="54667" y="121490"/>
                    <a:pt x="68733" y="66721"/>
                    <a:pt x="72345" y="44242"/>
                  </a:cubicBezTo>
                  <a:cubicBezTo>
                    <a:pt x="75956" y="21763"/>
                    <a:pt x="68638" y="12809"/>
                    <a:pt x="58184" y="4523"/>
                  </a:cubicBezTo>
                  <a:cubicBezTo>
                    <a:pt x="45924" y="-5002"/>
                    <a:pt x="29007" y="-907"/>
                    <a:pt x="20169" y="30621"/>
                  </a:cubicBezTo>
                  <a:cubicBezTo>
                    <a:pt x="8536" y="74188"/>
                    <a:pt x="1779" y="118908"/>
                    <a:pt x="21" y="163971"/>
                  </a:cubicBezTo>
                  <a:cubicBezTo>
                    <a:pt x="-369" y="197480"/>
                    <a:pt x="4772" y="230817"/>
                    <a:pt x="15227" y="262650"/>
                  </a:cubicBezTo>
                  <a:cubicBezTo>
                    <a:pt x="24597" y="289882"/>
                    <a:pt x="37200" y="315876"/>
                    <a:pt x="52767" y="340088"/>
                  </a:cubicBezTo>
                  <a:cubicBezTo>
                    <a:pt x="57138" y="347423"/>
                    <a:pt x="58469" y="353899"/>
                    <a:pt x="65026" y="368663"/>
                  </a:cubicBezTo>
                  <a:cubicBezTo>
                    <a:pt x="71365" y="383456"/>
                    <a:pt x="81135" y="396524"/>
                    <a:pt x="93538" y="406763"/>
                  </a:cubicBezTo>
                  <a:cubicBezTo>
                    <a:pt x="104562" y="414764"/>
                    <a:pt x="109694" y="415812"/>
                    <a:pt x="112545" y="414288"/>
                  </a:cubicBezTo>
                  <a:cubicBezTo>
                    <a:pt x="115397" y="412764"/>
                    <a:pt x="115206" y="408859"/>
                    <a:pt x="110550" y="404763"/>
                  </a:cubicBezTo>
                  <a:cubicBezTo>
                    <a:pt x="102747" y="398676"/>
                    <a:pt x="96123" y="391218"/>
                    <a:pt x="90972" y="382760"/>
                  </a:cubicBezTo>
                  <a:cubicBezTo>
                    <a:pt x="90972" y="382760"/>
                    <a:pt x="100476" y="392285"/>
                    <a:pt x="106843" y="397715"/>
                  </a:cubicBezTo>
                  <a:cubicBezTo>
                    <a:pt x="112422" y="402401"/>
                    <a:pt x="118590" y="406335"/>
                    <a:pt x="125186" y="409430"/>
                  </a:cubicBezTo>
                  <a:cubicBezTo>
                    <a:pt x="131648" y="412288"/>
                    <a:pt x="140582" y="406858"/>
                    <a:pt x="136020" y="402477"/>
                  </a:cubicBezTo>
                  <a:cubicBezTo>
                    <a:pt x="131458" y="398096"/>
                    <a:pt x="126516" y="396000"/>
                    <a:pt x="117678" y="388094"/>
                  </a:cubicBezTo>
                  <a:cubicBezTo>
                    <a:pt x="112774" y="383894"/>
                    <a:pt x="108373" y="379131"/>
                    <a:pt x="104562" y="373902"/>
                  </a:cubicBezTo>
                  <a:cubicBezTo>
                    <a:pt x="111044" y="378798"/>
                    <a:pt x="117905" y="383160"/>
                    <a:pt x="125090" y="386951"/>
                  </a:cubicBezTo>
                  <a:cubicBezTo>
                    <a:pt x="130783" y="390485"/>
                    <a:pt x="137407" y="392247"/>
                    <a:pt x="144098" y="391999"/>
                  </a:cubicBezTo>
                  <a:cubicBezTo>
                    <a:pt x="147424" y="391999"/>
                    <a:pt x="151606" y="387142"/>
                    <a:pt x="145238" y="382474"/>
                  </a:cubicBezTo>
                  <a:cubicBezTo>
                    <a:pt x="136476" y="377979"/>
                    <a:pt x="128303" y="372416"/>
                    <a:pt x="120909" y="365901"/>
                  </a:cubicBezTo>
                  <a:cubicBezTo>
                    <a:pt x="113876" y="358852"/>
                    <a:pt x="109884" y="352947"/>
                    <a:pt x="111880" y="352852"/>
                  </a:cubicBezTo>
                  <a:cubicBezTo>
                    <a:pt x="113876" y="352757"/>
                    <a:pt x="117678" y="357043"/>
                    <a:pt x="125851" y="359710"/>
                  </a:cubicBezTo>
                  <a:cubicBezTo>
                    <a:pt x="134024" y="362377"/>
                    <a:pt x="142958" y="359710"/>
                    <a:pt x="144003" y="355423"/>
                  </a:cubicBezTo>
                  <a:cubicBezTo>
                    <a:pt x="145048" y="351137"/>
                    <a:pt x="144098" y="352090"/>
                    <a:pt x="136400" y="34828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1" name="Google Shape;3378;p37">
              <a:extLst>
                <a:ext uri="{FF2B5EF4-FFF2-40B4-BE49-F238E27FC236}">
                  <a16:creationId xmlns:a16="http://schemas.microsoft.com/office/drawing/2014/main" xmlns="" id="{510B26F6-77CA-448F-8823-6EA0063B17E6}"/>
                </a:ext>
              </a:extLst>
            </p:cNvPr>
            <p:cNvSpPr/>
            <p:nvPr/>
          </p:nvSpPr>
          <p:spPr>
            <a:xfrm>
              <a:off x="5414664" y="3153198"/>
              <a:ext cx="85059" cy="115922"/>
            </a:xfrm>
            <a:custGeom>
              <a:avLst/>
              <a:gdLst/>
              <a:ahLst/>
              <a:cxnLst/>
              <a:rect l="l" t="t" r="r" b="b"/>
              <a:pathLst>
                <a:path w="85059" h="115922" extrusionOk="0">
                  <a:moveTo>
                    <a:pt x="0" y="92413"/>
                  </a:moveTo>
                  <a:cubicBezTo>
                    <a:pt x="0" y="92413"/>
                    <a:pt x="30792" y="123179"/>
                    <a:pt x="67382" y="114320"/>
                  </a:cubicBezTo>
                  <a:cubicBezTo>
                    <a:pt x="72609" y="110796"/>
                    <a:pt x="85059" y="38882"/>
                    <a:pt x="85059" y="38882"/>
                  </a:cubicBezTo>
                  <a:cubicBezTo>
                    <a:pt x="85059" y="38882"/>
                    <a:pt x="85059" y="-1027"/>
                    <a:pt x="54647" y="20"/>
                  </a:cubicBezTo>
                  <a:cubicBezTo>
                    <a:pt x="24235" y="1068"/>
                    <a:pt x="0" y="92413"/>
                    <a:pt x="0" y="92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153" name="Google Shape;3379;p37">
            <a:extLst>
              <a:ext uri="{FF2B5EF4-FFF2-40B4-BE49-F238E27FC236}">
                <a16:creationId xmlns:a16="http://schemas.microsoft.com/office/drawing/2014/main" xmlns="" id="{B84854AA-663F-478F-AFBB-8B9B4BA32237}"/>
              </a:ext>
            </a:extLst>
          </p:cNvPr>
          <p:cNvGrpSpPr/>
          <p:nvPr/>
        </p:nvGrpSpPr>
        <p:grpSpPr>
          <a:xfrm>
            <a:off x="8477277" y="4458850"/>
            <a:ext cx="1604047" cy="1873505"/>
            <a:chOff x="2533225" y="322726"/>
            <a:chExt cx="4077549" cy="4762523"/>
          </a:xfrm>
        </p:grpSpPr>
        <p:sp>
          <p:nvSpPr>
            <p:cNvPr id="1154" name="Google Shape;3380;p37">
              <a:extLst>
                <a:ext uri="{FF2B5EF4-FFF2-40B4-BE49-F238E27FC236}">
                  <a16:creationId xmlns:a16="http://schemas.microsoft.com/office/drawing/2014/main" xmlns="" id="{4B1D7773-C62C-44BC-BB76-A82A2911C3C9}"/>
                </a:ext>
              </a:extLst>
            </p:cNvPr>
            <p:cNvSpPr/>
            <p:nvPr/>
          </p:nvSpPr>
          <p:spPr>
            <a:xfrm>
              <a:off x="3796336" y="2589414"/>
              <a:ext cx="682110" cy="393573"/>
            </a:xfrm>
            <a:custGeom>
              <a:avLst/>
              <a:gdLst/>
              <a:ahLst/>
              <a:cxnLst/>
              <a:rect l="l" t="t" r="r" b="b"/>
              <a:pathLst>
                <a:path w="682110" h="393573" extrusionOk="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5" name="Google Shape;3381;p37">
              <a:extLst>
                <a:ext uri="{FF2B5EF4-FFF2-40B4-BE49-F238E27FC236}">
                  <a16:creationId xmlns:a16="http://schemas.microsoft.com/office/drawing/2014/main" xmlns="" id="{B43022BE-092A-460E-87AF-8E31D94CBBBB}"/>
                </a:ext>
              </a:extLst>
            </p:cNvPr>
            <p:cNvSpPr/>
            <p:nvPr/>
          </p:nvSpPr>
          <p:spPr>
            <a:xfrm>
              <a:off x="3809355" y="2149168"/>
              <a:ext cx="705962" cy="408622"/>
            </a:xfrm>
            <a:custGeom>
              <a:avLst/>
              <a:gdLst/>
              <a:ahLst/>
              <a:cxnLst/>
              <a:rect l="l" t="t" r="r" b="b"/>
              <a:pathLst>
                <a:path w="705962" h="408622" extrusionOk="0">
                  <a:moveTo>
                    <a:pt x="352934" y="408622"/>
                  </a:moveTo>
                  <a:lnTo>
                    <a:pt x="0" y="204311"/>
                  </a:lnTo>
                  <a:lnTo>
                    <a:pt x="352934" y="0"/>
                  </a:lnTo>
                  <a:lnTo>
                    <a:pt x="705963" y="204311"/>
                  </a:lnTo>
                  <a:lnTo>
                    <a:pt x="352934" y="4086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6" name="Google Shape;3382;p37">
              <a:extLst>
                <a:ext uri="{FF2B5EF4-FFF2-40B4-BE49-F238E27FC236}">
                  <a16:creationId xmlns:a16="http://schemas.microsoft.com/office/drawing/2014/main" xmlns="" id="{083B1D0F-6E91-4D64-BFC7-F420A257A7C0}"/>
                </a:ext>
              </a:extLst>
            </p:cNvPr>
            <p:cNvSpPr/>
            <p:nvPr/>
          </p:nvSpPr>
          <p:spPr>
            <a:xfrm>
              <a:off x="4162289" y="2390151"/>
              <a:ext cx="329177" cy="571404"/>
            </a:xfrm>
            <a:custGeom>
              <a:avLst/>
              <a:gdLst/>
              <a:ahLst/>
              <a:cxnLst/>
              <a:rect l="l" t="t" r="r" b="b"/>
              <a:pathLst>
                <a:path w="329177" h="571404" extrusionOk="0">
                  <a:moveTo>
                    <a:pt x="329177" y="380905"/>
                  </a:moveTo>
                  <a:lnTo>
                    <a:pt x="0" y="571405"/>
                  </a:lnTo>
                  <a:lnTo>
                    <a:pt x="0" y="190405"/>
                  </a:lnTo>
                  <a:lnTo>
                    <a:pt x="329177" y="0"/>
                  </a:lnTo>
                  <a:lnTo>
                    <a:pt x="329177" y="380905"/>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7" name="Google Shape;3383;p37">
              <a:extLst>
                <a:ext uri="{FF2B5EF4-FFF2-40B4-BE49-F238E27FC236}">
                  <a16:creationId xmlns:a16="http://schemas.microsoft.com/office/drawing/2014/main" xmlns="" id="{406C41C4-ABC9-4C84-B9D8-C730F25D090F}"/>
                </a:ext>
              </a:extLst>
            </p:cNvPr>
            <p:cNvSpPr/>
            <p:nvPr/>
          </p:nvSpPr>
          <p:spPr>
            <a:xfrm>
              <a:off x="3833207" y="2390151"/>
              <a:ext cx="329081" cy="571404"/>
            </a:xfrm>
            <a:custGeom>
              <a:avLst/>
              <a:gdLst/>
              <a:ahLst/>
              <a:cxnLst/>
              <a:rect l="l" t="t" r="r" b="b"/>
              <a:pathLst>
                <a:path w="329081" h="571404" extrusionOk="0">
                  <a:moveTo>
                    <a:pt x="329082" y="571405"/>
                  </a:moveTo>
                  <a:lnTo>
                    <a:pt x="0" y="380905"/>
                  </a:lnTo>
                  <a:lnTo>
                    <a:pt x="0" y="0"/>
                  </a:lnTo>
                  <a:lnTo>
                    <a:pt x="329082" y="190405"/>
                  </a:lnTo>
                  <a:lnTo>
                    <a:pt x="329082" y="571405"/>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8" name="Google Shape;3384;p37">
              <a:extLst>
                <a:ext uri="{FF2B5EF4-FFF2-40B4-BE49-F238E27FC236}">
                  <a16:creationId xmlns:a16="http://schemas.microsoft.com/office/drawing/2014/main" xmlns="" id="{F13D61BC-8270-44FA-A551-82BAEDE426BB}"/>
                </a:ext>
              </a:extLst>
            </p:cNvPr>
            <p:cNvSpPr/>
            <p:nvPr/>
          </p:nvSpPr>
          <p:spPr>
            <a:xfrm>
              <a:off x="3833207" y="2390151"/>
              <a:ext cx="329081" cy="287940"/>
            </a:xfrm>
            <a:custGeom>
              <a:avLst/>
              <a:gdLst/>
              <a:ahLst/>
              <a:cxnLst/>
              <a:rect l="l" t="t" r="r" b="b"/>
              <a:pathLst>
                <a:path w="329081" h="287940" extrusionOk="0">
                  <a:moveTo>
                    <a:pt x="0" y="0"/>
                  </a:moveTo>
                  <a:lnTo>
                    <a:pt x="0" y="99631"/>
                  </a:lnTo>
                  <a:lnTo>
                    <a:pt x="329082" y="287941"/>
                  </a:lnTo>
                  <a:lnTo>
                    <a:pt x="329082" y="190881"/>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9" name="Google Shape;3385;p37">
              <a:extLst>
                <a:ext uri="{FF2B5EF4-FFF2-40B4-BE49-F238E27FC236}">
                  <a16:creationId xmlns:a16="http://schemas.microsoft.com/office/drawing/2014/main" xmlns="" id="{5C26B667-5D86-4202-AF7E-8C096E4C5E26}"/>
                </a:ext>
              </a:extLst>
            </p:cNvPr>
            <p:cNvSpPr/>
            <p:nvPr/>
          </p:nvSpPr>
          <p:spPr>
            <a:xfrm>
              <a:off x="4162289" y="2390151"/>
              <a:ext cx="329177" cy="287940"/>
            </a:xfrm>
            <a:custGeom>
              <a:avLst/>
              <a:gdLst/>
              <a:ahLst/>
              <a:cxnLst/>
              <a:rect l="l" t="t" r="r" b="b"/>
              <a:pathLst>
                <a:path w="329177" h="287940" extrusionOk="0">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0" name="Google Shape;3386;p37">
              <a:extLst>
                <a:ext uri="{FF2B5EF4-FFF2-40B4-BE49-F238E27FC236}">
                  <a16:creationId xmlns:a16="http://schemas.microsoft.com/office/drawing/2014/main" xmlns="" id="{F6B979FD-23FA-4C86-A109-C3550F94571C}"/>
                </a:ext>
              </a:extLst>
            </p:cNvPr>
            <p:cNvSpPr/>
            <p:nvPr/>
          </p:nvSpPr>
          <p:spPr>
            <a:xfrm>
              <a:off x="3809355" y="2353479"/>
              <a:ext cx="352933" cy="307181"/>
            </a:xfrm>
            <a:custGeom>
              <a:avLst/>
              <a:gdLst/>
              <a:ahLst/>
              <a:cxnLst/>
              <a:rect l="l" t="t" r="r" b="b"/>
              <a:pathLst>
                <a:path w="352933" h="307181" extrusionOk="0">
                  <a:moveTo>
                    <a:pt x="0" y="0"/>
                  </a:moveTo>
                  <a:lnTo>
                    <a:pt x="0" y="105632"/>
                  </a:lnTo>
                  <a:lnTo>
                    <a:pt x="352934" y="307181"/>
                  </a:lnTo>
                  <a:lnTo>
                    <a:pt x="352934" y="2043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1" name="Google Shape;3387;p37">
              <a:extLst>
                <a:ext uri="{FF2B5EF4-FFF2-40B4-BE49-F238E27FC236}">
                  <a16:creationId xmlns:a16="http://schemas.microsoft.com/office/drawing/2014/main" xmlns="" id="{B6A20A8A-1F49-4BC0-B652-775F266E1B18}"/>
                </a:ext>
              </a:extLst>
            </p:cNvPr>
            <p:cNvSpPr/>
            <p:nvPr/>
          </p:nvSpPr>
          <p:spPr>
            <a:xfrm>
              <a:off x="4162289" y="2353479"/>
              <a:ext cx="353029" cy="307181"/>
            </a:xfrm>
            <a:custGeom>
              <a:avLst/>
              <a:gdLst/>
              <a:ahLst/>
              <a:cxnLst/>
              <a:rect l="l" t="t" r="r" b="b"/>
              <a:pathLst>
                <a:path w="353029" h="307181" extrusionOk="0">
                  <a:moveTo>
                    <a:pt x="0" y="307181"/>
                  </a:moveTo>
                  <a:lnTo>
                    <a:pt x="353029" y="113919"/>
                  </a:lnTo>
                  <a:lnTo>
                    <a:pt x="353029" y="0"/>
                  </a:lnTo>
                  <a:lnTo>
                    <a:pt x="0" y="204311"/>
                  </a:lnTo>
                  <a:lnTo>
                    <a:pt x="0" y="307181"/>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2" name="Google Shape;3388;p37">
              <a:extLst>
                <a:ext uri="{FF2B5EF4-FFF2-40B4-BE49-F238E27FC236}">
                  <a16:creationId xmlns:a16="http://schemas.microsoft.com/office/drawing/2014/main" xmlns="" id="{593B0F84-7D39-4F46-950D-859C37038C13}"/>
                </a:ext>
              </a:extLst>
            </p:cNvPr>
            <p:cNvSpPr/>
            <p:nvPr/>
          </p:nvSpPr>
          <p:spPr>
            <a:xfrm>
              <a:off x="4379054" y="3098705"/>
              <a:ext cx="1297601" cy="763520"/>
            </a:xfrm>
            <a:custGeom>
              <a:avLst/>
              <a:gdLst/>
              <a:ahLst/>
              <a:cxnLst/>
              <a:rect l="l" t="t"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3" name="Google Shape;3389;p37">
              <a:extLst>
                <a:ext uri="{FF2B5EF4-FFF2-40B4-BE49-F238E27FC236}">
                  <a16:creationId xmlns:a16="http://schemas.microsoft.com/office/drawing/2014/main" xmlns="" id="{8A8034BF-A11F-4F30-98CE-7DCDB8859D44}"/>
                </a:ext>
              </a:extLst>
            </p:cNvPr>
            <p:cNvSpPr/>
            <p:nvPr/>
          </p:nvSpPr>
          <p:spPr>
            <a:xfrm>
              <a:off x="4481013" y="322726"/>
              <a:ext cx="1171694" cy="3426502"/>
            </a:xfrm>
            <a:custGeom>
              <a:avLst/>
              <a:gdLst/>
              <a:ahLst/>
              <a:cxnLst/>
              <a:rect l="l" t="t"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4" name="Google Shape;3390;p37">
              <a:extLst>
                <a:ext uri="{FF2B5EF4-FFF2-40B4-BE49-F238E27FC236}">
                  <a16:creationId xmlns:a16="http://schemas.microsoft.com/office/drawing/2014/main" xmlns="" id="{46CA97CB-7505-4310-8130-99FBF07C643C}"/>
                </a:ext>
              </a:extLst>
            </p:cNvPr>
            <p:cNvSpPr/>
            <p:nvPr/>
          </p:nvSpPr>
          <p:spPr>
            <a:xfrm>
              <a:off x="5530597" y="3624781"/>
              <a:ext cx="70985" cy="153066"/>
            </a:xfrm>
            <a:custGeom>
              <a:avLst/>
              <a:gdLst/>
              <a:ahLst/>
              <a:cxnLst/>
              <a:rect l="l" t="t" r="r" b="b"/>
              <a:pathLst>
                <a:path w="70985" h="153066" extrusionOk="0">
                  <a:moveTo>
                    <a:pt x="0" y="153067"/>
                  </a:moveTo>
                  <a:lnTo>
                    <a:pt x="70986" y="117062"/>
                  </a:lnTo>
                  <a:lnTo>
                    <a:pt x="2851" y="0"/>
                  </a:lnTo>
                  <a:lnTo>
                    <a:pt x="0" y="15306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5" name="Google Shape;3391;p37">
              <a:extLst>
                <a:ext uri="{FF2B5EF4-FFF2-40B4-BE49-F238E27FC236}">
                  <a16:creationId xmlns:a16="http://schemas.microsoft.com/office/drawing/2014/main" xmlns="" id="{C00BBBAB-1E74-4591-9B91-AF2CBF1E4C99}"/>
                </a:ext>
              </a:extLst>
            </p:cNvPr>
            <p:cNvSpPr/>
            <p:nvPr/>
          </p:nvSpPr>
          <p:spPr>
            <a:xfrm>
              <a:off x="4467139" y="329893"/>
              <a:ext cx="65379" cy="96678"/>
            </a:xfrm>
            <a:custGeom>
              <a:avLst/>
              <a:gdLst/>
              <a:ahLst/>
              <a:cxnLst/>
              <a:rect l="l" t="t" r="r" b="b"/>
              <a:pathLst>
                <a:path w="65379" h="96678" extrusionOk="0">
                  <a:moveTo>
                    <a:pt x="0" y="34385"/>
                  </a:moveTo>
                  <a:lnTo>
                    <a:pt x="65379" y="0"/>
                  </a:lnTo>
                  <a:lnTo>
                    <a:pt x="52170" y="96679"/>
                  </a:lnTo>
                  <a:lnTo>
                    <a:pt x="0" y="343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6" name="Google Shape;3392;p37">
              <a:extLst>
                <a:ext uri="{FF2B5EF4-FFF2-40B4-BE49-F238E27FC236}">
                  <a16:creationId xmlns:a16="http://schemas.microsoft.com/office/drawing/2014/main" xmlns="" id="{16AE4A57-D265-4D5A-96CC-A9D90D69447F}"/>
                </a:ext>
              </a:extLst>
            </p:cNvPr>
            <p:cNvSpPr/>
            <p:nvPr/>
          </p:nvSpPr>
          <p:spPr>
            <a:xfrm>
              <a:off x="4423901" y="351343"/>
              <a:ext cx="1171694" cy="3426502"/>
            </a:xfrm>
            <a:custGeom>
              <a:avLst/>
              <a:gdLst/>
              <a:ahLst/>
              <a:cxnLst/>
              <a:rect l="l" t="t"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7" name="Google Shape;3393;p37">
              <a:extLst>
                <a:ext uri="{FF2B5EF4-FFF2-40B4-BE49-F238E27FC236}">
                  <a16:creationId xmlns:a16="http://schemas.microsoft.com/office/drawing/2014/main" xmlns="" id="{D5BE8A6A-E68A-4BDD-AE52-FFB510D2FBD3}"/>
                </a:ext>
              </a:extLst>
            </p:cNvPr>
            <p:cNvSpPr/>
            <p:nvPr/>
          </p:nvSpPr>
          <p:spPr>
            <a:xfrm>
              <a:off x="4414398" y="357753"/>
              <a:ext cx="1171599" cy="3426525"/>
            </a:xfrm>
            <a:custGeom>
              <a:avLst/>
              <a:gdLst/>
              <a:ahLst/>
              <a:cxnLst/>
              <a:rect l="l" t="t"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8" name="Google Shape;3394;p37">
              <a:extLst>
                <a:ext uri="{FF2B5EF4-FFF2-40B4-BE49-F238E27FC236}">
                  <a16:creationId xmlns:a16="http://schemas.microsoft.com/office/drawing/2014/main" xmlns="" id="{1F2344B3-03E9-4A6C-AFA5-2346C9E7DB31}"/>
                </a:ext>
              </a:extLst>
            </p:cNvPr>
            <p:cNvSpPr/>
            <p:nvPr/>
          </p:nvSpPr>
          <p:spPr>
            <a:xfrm>
              <a:off x="4479777" y="459022"/>
              <a:ext cx="1041506" cy="3182614"/>
            </a:xfrm>
            <a:custGeom>
              <a:avLst/>
              <a:gdLst/>
              <a:ahLst/>
              <a:cxnLst/>
              <a:rect l="l" t="t"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9" name="Google Shape;3395;p37">
              <a:extLst>
                <a:ext uri="{FF2B5EF4-FFF2-40B4-BE49-F238E27FC236}">
                  <a16:creationId xmlns:a16="http://schemas.microsoft.com/office/drawing/2014/main" xmlns="" id="{C573593C-4260-477D-B1E8-524F7A987AC7}"/>
                </a:ext>
              </a:extLst>
            </p:cNvPr>
            <p:cNvSpPr/>
            <p:nvPr/>
          </p:nvSpPr>
          <p:spPr>
            <a:xfrm rot="-1790023">
              <a:off x="4986670" y="707058"/>
              <a:ext cx="46534" cy="80862"/>
            </a:xfrm>
            <a:custGeom>
              <a:avLst/>
              <a:gdLst/>
              <a:ahLst/>
              <a:cxnLst/>
              <a:rect l="l" t="t"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0" name="Google Shape;3396;p37">
              <a:extLst>
                <a:ext uri="{FF2B5EF4-FFF2-40B4-BE49-F238E27FC236}">
                  <a16:creationId xmlns:a16="http://schemas.microsoft.com/office/drawing/2014/main" xmlns="" id="{A00CB61B-9F4D-43C2-A600-9FDF6B36272B}"/>
                </a:ext>
              </a:extLst>
            </p:cNvPr>
            <p:cNvSpPr/>
            <p:nvPr/>
          </p:nvSpPr>
          <p:spPr>
            <a:xfrm>
              <a:off x="4988272" y="730303"/>
              <a:ext cx="23851" cy="30807"/>
            </a:xfrm>
            <a:custGeom>
              <a:avLst/>
              <a:gdLst/>
              <a:ahLst/>
              <a:cxnLst/>
              <a:rect l="l" t="t"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1" name="Google Shape;3397;p37">
              <a:extLst>
                <a:ext uri="{FF2B5EF4-FFF2-40B4-BE49-F238E27FC236}">
                  <a16:creationId xmlns:a16="http://schemas.microsoft.com/office/drawing/2014/main" xmlns="" id="{26637911-B7E9-458B-85E5-8CAE74BAD7B0}"/>
                </a:ext>
              </a:extLst>
            </p:cNvPr>
            <p:cNvSpPr/>
            <p:nvPr/>
          </p:nvSpPr>
          <p:spPr>
            <a:xfrm>
              <a:off x="5609185" y="1342555"/>
              <a:ext cx="26417" cy="145526"/>
            </a:xfrm>
            <a:custGeom>
              <a:avLst/>
              <a:gdLst/>
              <a:ahLst/>
              <a:cxnLst/>
              <a:rect l="l" t="t"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2" name="Google Shape;3398;p37">
              <a:extLst>
                <a:ext uri="{FF2B5EF4-FFF2-40B4-BE49-F238E27FC236}">
                  <a16:creationId xmlns:a16="http://schemas.microsoft.com/office/drawing/2014/main" xmlns="" id="{8070CCD0-DF60-46F7-8699-BD92A3DB8581}"/>
                </a:ext>
              </a:extLst>
            </p:cNvPr>
            <p:cNvSpPr/>
            <p:nvPr/>
          </p:nvSpPr>
          <p:spPr>
            <a:xfrm>
              <a:off x="5609185" y="1517667"/>
              <a:ext cx="26417" cy="145530"/>
            </a:xfrm>
            <a:custGeom>
              <a:avLst/>
              <a:gdLst/>
              <a:ahLst/>
              <a:cxnLst/>
              <a:rect l="l" t="t"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3" name="Google Shape;3399;p37">
              <a:extLst>
                <a:ext uri="{FF2B5EF4-FFF2-40B4-BE49-F238E27FC236}">
                  <a16:creationId xmlns:a16="http://schemas.microsoft.com/office/drawing/2014/main" xmlns="" id="{D24B6E74-5794-43E6-89A6-A22574A81AC5}"/>
                </a:ext>
              </a:extLst>
            </p:cNvPr>
            <p:cNvSpPr/>
            <p:nvPr/>
          </p:nvSpPr>
          <p:spPr>
            <a:xfrm>
              <a:off x="4598943" y="668398"/>
              <a:ext cx="778468" cy="1303739"/>
            </a:xfrm>
            <a:custGeom>
              <a:avLst/>
              <a:gdLst/>
              <a:ahLst/>
              <a:cxnLst/>
              <a:rect l="l" t="t"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4" name="Google Shape;3400;p37">
              <a:extLst>
                <a:ext uri="{FF2B5EF4-FFF2-40B4-BE49-F238E27FC236}">
                  <a16:creationId xmlns:a16="http://schemas.microsoft.com/office/drawing/2014/main" xmlns="" id="{46A23E80-6902-43F4-9687-025C1AC8CDBE}"/>
                </a:ext>
              </a:extLst>
            </p:cNvPr>
            <p:cNvSpPr/>
            <p:nvPr/>
          </p:nvSpPr>
          <p:spPr>
            <a:xfrm>
              <a:off x="4598943" y="1688145"/>
              <a:ext cx="778468" cy="1303647"/>
            </a:xfrm>
            <a:custGeom>
              <a:avLst/>
              <a:gdLst/>
              <a:ahLst/>
              <a:cxnLst/>
              <a:rect l="l" t="t"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5" name="Google Shape;3401;p37">
              <a:extLst>
                <a:ext uri="{FF2B5EF4-FFF2-40B4-BE49-F238E27FC236}">
                  <a16:creationId xmlns:a16="http://schemas.microsoft.com/office/drawing/2014/main" xmlns="" id="{0C5012BF-202C-4876-94E1-318915589F65}"/>
                </a:ext>
              </a:extLst>
            </p:cNvPr>
            <p:cNvSpPr/>
            <p:nvPr/>
          </p:nvSpPr>
          <p:spPr>
            <a:xfrm>
              <a:off x="4599323" y="2707876"/>
              <a:ext cx="778184" cy="892902"/>
            </a:xfrm>
            <a:custGeom>
              <a:avLst/>
              <a:gdLst/>
              <a:ahLst/>
              <a:cxnLst/>
              <a:rect l="l" t="t"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6" name="Google Shape;3402;p37">
              <a:extLst>
                <a:ext uri="{FF2B5EF4-FFF2-40B4-BE49-F238E27FC236}">
                  <a16:creationId xmlns:a16="http://schemas.microsoft.com/office/drawing/2014/main" xmlns="" id="{DA4AD6B6-5CDB-4D51-B618-EB21581786D3}"/>
                </a:ext>
              </a:extLst>
            </p:cNvPr>
            <p:cNvSpPr/>
            <p:nvPr/>
          </p:nvSpPr>
          <p:spPr>
            <a:xfrm>
              <a:off x="4781159" y="1048176"/>
              <a:ext cx="416151" cy="544252"/>
            </a:xfrm>
            <a:custGeom>
              <a:avLst/>
              <a:gdLst/>
              <a:ahLst/>
              <a:cxnLst/>
              <a:rect l="l" t="t" r="r" b="b"/>
              <a:pathLst>
                <a:path w="416151" h="544252" extrusionOk="0">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7" name="Google Shape;3403;p37">
              <a:extLst>
                <a:ext uri="{FF2B5EF4-FFF2-40B4-BE49-F238E27FC236}">
                  <a16:creationId xmlns:a16="http://schemas.microsoft.com/office/drawing/2014/main" xmlns="" id="{CB997A12-CD5F-4F79-BC1D-00714C8CDD9A}"/>
                </a:ext>
              </a:extLst>
            </p:cNvPr>
            <p:cNvSpPr/>
            <p:nvPr/>
          </p:nvSpPr>
          <p:spPr>
            <a:xfrm>
              <a:off x="4812185" y="2127070"/>
              <a:ext cx="353313" cy="495871"/>
            </a:xfrm>
            <a:custGeom>
              <a:avLst/>
              <a:gdLst/>
              <a:ahLst/>
              <a:cxnLst/>
              <a:rect l="l" t="t" r="r" b="b"/>
              <a:pathLst>
                <a:path w="353313" h="495871" extrusionOk="0">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8" name="Google Shape;3404;p37">
              <a:extLst>
                <a:ext uri="{FF2B5EF4-FFF2-40B4-BE49-F238E27FC236}">
                  <a16:creationId xmlns:a16="http://schemas.microsoft.com/office/drawing/2014/main" xmlns="" id="{2349A306-085A-4C53-A7B1-8ED5BAC959F2}"/>
                </a:ext>
              </a:extLst>
            </p:cNvPr>
            <p:cNvSpPr/>
            <p:nvPr/>
          </p:nvSpPr>
          <p:spPr>
            <a:xfrm>
              <a:off x="4825774" y="2064110"/>
              <a:ext cx="326421" cy="236124"/>
            </a:xfrm>
            <a:custGeom>
              <a:avLst/>
              <a:gdLst/>
              <a:ahLst/>
              <a:cxnLst/>
              <a:rect l="l" t="t" r="r" b="b"/>
              <a:pathLst>
                <a:path w="326421" h="236124" extrusionOk="0">
                  <a:moveTo>
                    <a:pt x="326421" y="188881"/>
                  </a:moveTo>
                  <a:lnTo>
                    <a:pt x="0" y="0"/>
                  </a:lnTo>
                  <a:lnTo>
                    <a:pt x="0" y="47244"/>
                  </a:lnTo>
                  <a:lnTo>
                    <a:pt x="326421" y="236125"/>
                  </a:lnTo>
                  <a:lnTo>
                    <a:pt x="326421" y="188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9" name="Google Shape;3405;p37">
              <a:extLst>
                <a:ext uri="{FF2B5EF4-FFF2-40B4-BE49-F238E27FC236}">
                  <a16:creationId xmlns:a16="http://schemas.microsoft.com/office/drawing/2014/main" xmlns="" id="{E3E864E6-6446-42F6-B251-3EBE692A00E3}"/>
                </a:ext>
              </a:extLst>
            </p:cNvPr>
            <p:cNvSpPr/>
            <p:nvPr/>
          </p:nvSpPr>
          <p:spPr>
            <a:xfrm>
              <a:off x="4803918" y="3156860"/>
              <a:ext cx="410711" cy="349715"/>
            </a:xfrm>
            <a:custGeom>
              <a:avLst/>
              <a:gdLst/>
              <a:ahLst/>
              <a:cxnLst/>
              <a:rect l="l" t="t" r="r" b="b"/>
              <a:pathLst>
                <a:path w="410711" h="349715" extrusionOk="0">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0" name="Google Shape;3406;p37">
              <a:extLst>
                <a:ext uri="{FF2B5EF4-FFF2-40B4-BE49-F238E27FC236}">
                  <a16:creationId xmlns:a16="http://schemas.microsoft.com/office/drawing/2014/main" xmlns="" id="{834FC2AB-AA58-49DA-8E12-0EEA279D2D6F}"/>
                </a:ext>
              </a:extLst>
            </p:cNvPr>
            <p:cNvSpPr/>
            <p:nvPr/>
          </p:nvSpPr>
          <p:spPr>
            <a:xfrm>
              <a:off x="4593051" y="480769"/>
              <a:ext cx="842423" cy="783621"/>
            </a:xfrm>
            <a:custGeom>
              <a:avLst/>
              <a:gdLst/>
              <a:ahLst/>
              <a:cxnLst/>
              <a:rect l="l" t="t" r="r" b="b"/>
              <a:pathLst>
                <a:path w="842423" h="783621" extrusionOk="0">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1" name="Google Shape;3407;p37">
              <a:extLst>
                <a:ext uri="{FF2B5EF4-FFF2-40B4-BE49-F238E27FC236}">
                  <a16:creationId xmlns:a16="http://schemas.microsoft.com/office/drawing/2014/main" xmlns="" id="{CE408881-FB8C-4EFD-A040-1D42AAA987A8}"/>
                </a:ext>
              </a:extLst>
            </p:cNvPr>
            <p:cNvSpPr/>
            <p:nvPr/>
          </p:nvSpPr>
          <p:spPr>
            <a:xfrm>
              <a:off x="4315759" y="484198"/>
              <a:ext cx="384008" cy="270224"/>
            </a:xfrm>
            <a:custGeom>
              <a:avLst/>
              <a:gdLst/>
              <a:ahLst/>
              <a:cxnLst/>
              <a:rect l="l" t="t"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2" name="Google Shape;3408;p37">
              <a:extLst>
                <a:ext uri="{FF2B5EF4-FFF2-40B4-BE49-F238E27FC236}">
                  <a16:creationId xmlns:a16="http://schemas.microsoft.com/office/drawing/2014/main" xmlns="" id="{AF0FFED1-0F3E-4870-8834-59DDC04A231E}"/>
                </a:ext>
              </a:extLst>
            </p:cNvPr>
            <p:cNvSpPr/>
            <p:nvPr/>
          </p:nvSpPr>
          <p:spPr>
            <a:xfrm>
              <a:off x="4419530" y="544206"/>
              <a:ext cx="384008" cy="270224"/>
            </a:xfrm>
            <a:custGeom>
              <a:avLst/>
              <a:gdLst/>
              <a:ahLst/>
              <a:cxnLst/>
              <a:rect l="l" t="t"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3" name="Google Shape;3409;p37">
              <a:extLst>
                <a:ext uri="{FF2B5EF4-FFF2-40B4-BE49-F238E27FC236}">
                  <a16:creationId xmlns:a16="http://schemas.microsoft.com/office/drawing/2014/main" xmlns="" id="{3ADA4A2B-7FED-48BE-8CB4-A1CFDA8E2832}"/>
                </a:ext>
              </a:extLst>
            </p:cNvPr>
            <p:cNvSpPr/>
            <p:nvPr/>
          </p:nvSpPr>
          <p:spPr>
            <a:xfrm>
              <a:off x="4523395" y="604308"/>
              <a:ext cx="383913" cy="270224"/>
            </a:xfrm>
            <a:custGeom>
              <a:avLst/>
              <a:gdLst/>
              <a:ahLst/>
              <a:cxnLst/>
              <a:rect l="l" t="t"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4" name="Google Shape;3410;p37">
              <a:extLst>
                <a:ext uri="{FF2B5EF4-FFF2-40B4-BE49-F238E27FC236}">
                  <a16:creationId xmlns:a16="http://schemas.microsoft.com/office/drawing/2014/main" xmlns="" id="{64D72885-D606-4FCB-A45E-2C6F2FF71BCF}"/>
                </a:ext>
              </a:extLst>
            </p:cNvPr>
            <p:cNvSpPr/>
            <p:nvPr/>
          </p:nvSpPr>
          <p:spPr>
            <a:xfrm>
              <a:off x="4627166" y="664316"/>
              <a:ext cx="383912" cy="270224"/>
            </a:xfrm>
            <a:custGeom>
              <a:avLst/>
              <a:gdLst/>
              <a:ahLst/>
              <a:cxnLst/>
              <a:rect l="l" t="t"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5" name="Google Shape;3411;p37">
              <a:extLst>
                <a:ext uri="{FF2B5EF4-FFF2-40B4-BE49-F238E27FC236}">
                  <a16:creationId xmlns:a16="http://schemas.microsoft.com/office/drawing/2014/main" xmlns="" id="{79EA68FA-5E61-4564-9972-229ED2E0F695}"/>
                </a:ext>
              </a:extLst>
            </p:cNvPr>
            <p:cNvSpPr/>
            <p:nvPr/>
          </p:nvSpPr>
          <p:spPr>
            <a:xfrm>
              <a:off x="4730936" y="724419"/>
              <a:ext cx="383913" cy="270224"/>
            </a:xfrm>
            <a:custGeom>
              <a:avLst/>
              <a:gdLst/>
              <a:ahLst/>
              <a:cxnLst/>
              <a:rect l="l" t="t"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6" name="Google Shape;3412;p37">
              <a:extLst>
                <a:ext uri="{FF2B5EF4-FFF2-40B4-BE49-F238E27FC236}">
                  <a16:creationId xmlns:a16="http://schemas.microsoft.com/office/drawing/2014/main" xmlns="" id="{67B97216-18AF-4BEB-89CF-433135884515}"/>
                </a:ext>
              </a:extLst>
            </p:cNvPr>
            <p:cNvSpPr/>
            <p:nvPr/>
          </p:nvSpPr>
          <p:spPr>
            <a:xfrm>
              <a:off x="4834707" y="784426"/>
              <a:ext cx="383912" cy="270224"/>
            </a:xfrm>
            <a:custGeom>
              <a:avLst/>
              <a:gdLst/>
              <a:ahLst/>
              <a:cxnLst/>
              <a:rect l="l" t="t"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7" name="Google Shape;3413;p37">
              <a:extLst>
                <a:ext uri="{FF2B5EF4-FFF2-40B4-BE49-F238E27FC236}">
                  <a16:creationId xmlns:a16="http://schemas.microsoft.com/office/drawing/2014/main" xmlns="" id="{FF6FF23B-90EC-49CE-9F8A-3686468E9748}"/>
                </a:ext>
              </a:extLst>
            </p:cNvPr>
            <p:cNvSpPr/>
            <p:nvPr/>
          </p:nvSpPr>
          <p:spPr>
            <a:xfrm>
              <a:off x="4938478" y="844529"/>
              <a:ext cx="383913" cy="270224"/>
            </a:xfrm>
            <a:custGeom>
              <a:avLst/>
              <a:gdLst/>
              <a:ahLst/>
              <a:cxnLst/>
              <a:rect l="l" t="t"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8" name="Google Shape;3414;p37">
              <a:extLst>
                <a:ext uri="{FF2B5EF4-FFF2-40B4-BE49-F238E27FC236}">
                  <a16:creationId xmlns:a16="http://schemas.microsoft.com/office/drawing/2014/main" xmlns="" id="{831E8A53-B52E-4B0C-8B3F-4432449F7619}"/>
                </a:ext>
              </a:extLst>
            </p:cNvPr>
            <p:cNvSpPr/>
            <p:nvPr/>
          </p:nvSpPr>
          <p:spPr>
            <a:xfrm>
              <a:off x="5042248" y="904537"/>
              <a:ext cx="384008" cy="270224"/>
            </a:xfrm>
            <a:custGeom>
              <a:avLst/>
              <a:gdLst/>
              <a:ahLst/>
              <a:cxnLst/>
              <a:rect l="l" t="t"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9" name="Google Shape;3415;p37">
              <a:extLst>
                <a:ext uri="{FF2B5EF4-FFF2-40B4-BE49-F238E27FC236}">
                  <a16:creationId xmlns:a16="http://schemas.microsoft.com/office/drawing/2014/main" xmlns="" id="{123BA451-17B6-42B9-9C1E-1F0012E5DA17}"/>
                </a:ext>
              </a:extLst>
            </p:cNvPr>
            <p:cNvSpPr/>
            <p:nvPr/>
          </p:nvSpPr>
          <p:spPr>
            <a:xfrm>
              <a:off x="4316519" y="693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0" name="Google Shape;3416;p37">
              <a:extLst>
                <a:ext uri="{FF2B5EF4-FFF2-40B4-BE49-F238E27FC236}">
                  <a16:creationId xmlns:a16="http://schemas.microsoft.com/office/drawing/2014/main" xmlns="" id="{FA3E59E0-016D-48EA-BD43-DF3F634DABF8}"/>
                </a:ext>
              </a:extLst>
            </p:cNvPr>
            <p:cNvSpPr/>
            <p:nvPr/>
          </p:nvSpPr>
          <p:spPr>
            <a:xfrm>
              <a:off x="4420290" y="753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1" name="Google Shape;3417;p37">
              <a:extLst>
                <a:ext uri="{FF2B5EF4-FFF2-40B4-BE49-F238E27FC236}">
                  <a16:creationId xmlns:a16="http://schemas.microsoft.com/office/drawing/2014/main" xmlns="" id="{E1C2AF34-E16E-4BEA-94E9-849BEA61FC8C}"/>
                </a:ext>
              </a:extLst>
            </p:cNvPr>
            <p:cNvSpPr/>
            <p:nvPr/>
          </p:nvSpPr>
          <p:spPr>
            <a:xfrm>
              <a:off x="4524441" y="813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2" name="Google Shape;3418;p37">
              <a:extLst>
                <a:ext uri="{FF2B5EF4-FFF2-40B4-BE49-F238E27FC236}">
                  <a16:creationId xmlns:a16="http://schemas.microsoft.com/office/drawing/2014/main" xmlns="" id="{D0D63558-B924-40F8-970E-E7862EB1B4C0}"/>
                </a:ext>
              </a:extLst>
            </p:cNvPr>
            <p:cNvSpPr/>
            <p:nvPr/>
          </p:nvSpPr>
          <p:spPr>
            <a:xfrm>
              <a:off x="4627926" y="873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3" name="Google Shape;3419;p37">
              <a:extLst>
                <a:ext uri="{FF2B5EF4-FFF2-40B4-BE49-F238E27FC236}">
                  <a16:creationId xmlns:a16="http://schemas.microsoft.com/office/drawing/2014/main" xmlns="" id="{B35B38AB-DECC-4ED9-B369-807795D671C5}"/>
                </a:ext>
              </a:extLst>
            </p:cNvPr>
            <p:cNvSpPr/>
            <p:nvPr/>
          </p:nvSpPr>
          <p:spPr>
            <a:xfrm>
              <a:off x="4731697" y="933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4" name="Google Shape;3420;p37">
              <a:extLst>
                <a:ext uri="{FF2B5EF4-FFF2-40B4-BE49-F238E27FC236}">
                  <a16:creationId xmlns:a16="http://schemas.microsoft.com/office/drawing/2014/main" xmlns="" id="{4BB581BB-F9CD-43DA-8031-1EA570BCFB9E}"/>
                </a:ext>
              </a:extLst>
            </p:cNvPr>
            <p:cNvSpPr/>
            <p:nvPr/>
          </p:nvSpPr>
          <p:spPr>
            <a:xfrm>
              <a:off x="4835467" y="993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5" name="Google Shape;3421;p37">
              <a:extLst>
                <a:ext uri="{FF2B5EF4-FFF2-40B4-BE49-F238E27FC236}">
                  <a16:creationId xmlns:a16="http://schemas.microsoft.com/office/drawing/2014/main" xmlns="" id="{E9709BE0-2380-4A09-BFA1-094078B13A13}"/>
                </a:ext>
              </a:extLst>
            </p:cNvPr>
            <p:cNvSpPr/>
            <p:nvPr/>
          </p:nvSpPr>
          <p:spPr>
            <a:xfrm>
              <a:off x="4939238" y="1053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6" name="Google Shape;3422;p37">
              <a:extLst>
                <a:ext uri="{FF2B5EF4-FFF2-40B4-BE49-F238E27FC236}">
                  <a16:creationId xmlns:a16="http://schemas.microsoft.com/office/drawing/2014/main" xmlns="" id="{047D82CA-8A83-4574-A0FF-6E9F59540D8E}"/>
                </a:ext>
              </a:extLst>
            </p:cNvPr>
            <p:cNvSpPr/>
            <p:nvPr/>
          </p:nvSpPr>
          <p:spPr>
            <a:xfrm>
              <a:off x="5043008" y="1113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1197" name="Google Shape;3423;p37">
              <a:extLst>
                <a:ext uri="{FF2B5EF4-FFF2-40B4-BE49-F238E27FC236}">
                  <a16:creationId xmlns:a16="http://schemas.microsoft.com/office/drawing/2014/main" xmlns="" id="{E82AAABD-EA15-46A7-B74A-91BA9B721E2C}"/>
                </a:ext>
              </a:extLst>
            </p:cNvPr>
            <p:cNvGrpSpPr/>
            <p:nvPr/>
          </p:nvGrpSpPr>
          <p:grpSpPr>
            <a:xfrm>
              <a:off x="4316519" y="693558"/>
              <a:ext cx="830259" cy="517637"/>
              <a:chOff x="5840944" y="1418558"/>
              <a:chExt cx="830259" cy="517637"/>
            </a:xfrm>
          </p:grpSpPr>
          <p:sp>
            <p:nvSpPr>
              <p:cNvPr id="1277" name="Google Shape;3424;p37">
                <a:extLst>
                  <a:ext uri="{FF2B5EF4-FFF2-40B4-BE49-F238E27FC236}">
                    <a16:creationId xmlns:a16="http://schemas.microsoft.com/office/drawing/2014/main" xmlns="" id="{D4197A8D-65F2-4B89-98B7-254E017B9490}"/>
                  </a:ext>
                </a:extLst>
              </p:cNvPr>
              <p:cNvSpPr/>
              <p:nvPr/>
            </p:nvSpPr>
            <p:spPr>
              <a:xfrm>
                <a:off x="5840944" y="1418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8" name="Google Shape;3425;p37">
                <a:extLst>
                  <a:ext uri="{FF2B5EF4-FFF2-40B4-BE49-F238E27FC236}">
                    <a16:creationId xmlns:a16="http://schemas.microsoft.com/office/drawing/2014/main" xmlns="" id="{EB0630DE-6845-4589-8878-5CB0B7D14E67}"/>
                  </a:ext>
                </a:extLst>
              </p:cNvPr>
              <p:cNvSpPr/>
              <p:nvPr/>
            </p:nvSpPr>
            <p:spPr>
              <a:xfrm>
                <a:off x="5944715" y="1478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9" name="Google Shape;3426;p37">
                <a:extLst>
                  <a:ext uri="{FF2B5EF4-FFF2-40B4-BE49-F238E27FC236}">
                    <a16:creationId xmlns:a16="http://schemas.microsoft.com/office/drawing/2014/main" xmlns="" id="{43318E02-09DE-4F21-AEFC-F99E889D6380}"/>
                  </a:ext>
                </a:extLst>
              </p:cNvPr>
              <p:cNvSpPr/>
              <p:nvPr/>
            </p:nvSpPr>
            <p:spPr>
              <a:xfrm>
                <a:off x="6048866" y="1538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0" name="Google Shape;3427;p37">
                <a:extLst>
                  <a:ext uri="{FF2B5EF4-FFF2-40B4-BE49-F238E27FC236}">
                    <a16:creationId xmlns:a16="http://schemas.microsoft.com/office/drawing/2014/main" xmlns="" id="{AAD9F8B6-8DA0-4E59-9CB0-2937378CD18C}"/>
                  </a:ext>
                </a:extLst>
              </p:cNvPr>
              <p:cNvSpPr/>
              <p:nvPr/>
            </p:nvSpPr>
            <p:spPr>
              <a:xfrm>
                <a:off x="6152351" y="1598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1" name="Google Shape;3428;p37">
                <a:extLst>
                  <a:ext uri="{FF2B5EF4-FFF2-40B4-BE49-F238E27FC236}">
                    <a16:creationId xmlns:a16="http://schemas.microsoft.com/office/drawing/2014/main" xmlns="" id="{D2F71E4E-712F-446B-B9C9-D8812C668576}"/>
                  </a:ext>
                </a:extLst>
              </p:cNvPr>
              <p:cNvSpPr/>
              <p:nvPr/>
            </p:nvSpPr>
            <p:spPr>
              <a:xfrm>
                <a:off x="6256122" y="1658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2" name="Google Shape;3429;p37">
                <a:extLst>
                  <a:ext uri="{FF2B5EF4-FFF2-40B4-BE49-F238E27FC236}">
                    <a16:creationId xmlns:a16="http://schemas.microsoft.com/office/drawing/2014/main" xmlns="" id="{09A3FAA9-A7C9-4EB7-B525-DD92FC63DE4A}"/>
                  </a:ext>
                </a:extLst>
              </p:cNvPr>
              <p:cNvSpPr/>
              <p:nvPr/>
            </p:nvSpPr>
            <p:spPr>
              <a:xfrm>
                <a:off x="6359892" y="1718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3" name="Google Shape;3430;p37">
                <a:extLst>
                  <a:ext uri="{FF2B5EF4-FFF2-40B4-BE49-F238E27FC236}">
                    <a16:creationId xmlns:a16="http://schemas.microsoft.com/office/drawing/2014/main" xmlns="" id="{6EB6BC54-FA49-4A16-B12F-80DE4E416030}"/>
                  </a:ext>
                </a:extLst>
              </p:cNvPr>
              <p:cNvSpPr/>
              <p:nvPr/>
            </p:nvSpPr>
            <p:spPr>
              <a:xfrm>
                <a:off x="6463663" y="1778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4" name="Google Shape;3431;p37">
                <a:extLst>
                  <a:ext uri="{FF2B5EF4-FFF2-40B4-BE49-F238E27FC236}">
                    <a16:creationId xmlns:a16="http://schemas.microsoft.com/office/drawing/2014/main" xmlns="" id="{97B5F99D-19B6-4EC5-8269-BB5581019EC2}"/>
                  </a:ext>
                </a:extLst>
              </p:cNvPr>
              <p:cNvSpPr/>
              <p:nvPr/>
            </p:nvSpPr>
            <p:spPr>
              <a:xfrm>
                <a:off x="6567433" y="1838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1198" name="Google Shape;3432;p37">
              <a:extLst>
                <a:ext uri="{FF2B5EF4-FFF2-40B4-BE49-F238E27FC236}">
                  <a16:creationId xmlns:a16="http://schemas.microsoft.com/office/drawing/2014/main" xmlns="" id="{A1B81527-BA29-4039-AD80-99E923E3B0F8}"/>
                </a:ext>
              </a:extLst>
            </p:cNvPr>
            <p:cNvSpPr/>
            <p:nvPr/>
          </p:nvSpPr>
          <p:spPr>
            <a:xfrm>
              <a:off x="5776434" y="3835950"/>
              <a:ext cx="422399" cy="244506"/>
            </a:xfrm>
            <a:custGeom>
              <a:avLst/>
              <a:gdLst/>
              <a:ahLst/>
              <a:cxnLst/>
              <a:rect l="l" t="t" r="r" b="b"/>
              <a:pathLst>
                <a:path w="422399" h="244506" extrusionOk="0">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9" name="Google Shape;3433;p37">
              <a:extLst>
                <a:ext uri="{FF2B5EF4-FFF2-40B4-BE49-F238E27FC236}">
                  <a16:creationId xmlns:a16="http://schemas.microsoft.com/office/drawing/2014/main" xmlns="" id="{C66D7E8F-3C34-4C06-B804-772464403F1E}"/>
                </a:ext>
              </a:extLst>
            </p:cNvPr>
            <p:cNvSpPr/>
            <p:nvPr/>
          </p:nvSpPr>
          <p:spPr>
            <a:xfrm>
              <a:off x="5919927" y="3349699"/>
              <a:ext cx="376785" cy="648842"/>
            </a:xfrm>
            <a:custGeom>
              <a:avLst/>
              <a:gdLst/>
              <a:ahLst/>
              <a:cxnLst/>
              <a:rect l="l" t="t"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0" name="Google Shape;3434;p37">
              <a:extLst>
                <a:ext uri="{FF2B5EF4-FFF2-40B4-BE49-F238E27FC236}">
                  <a16:creationId xmlns:a16="http://schemas.microsoft.com/office/drawing/2014/main" xmlns="" id="{0C101B21-AD77-4640-98A3-99B39729DFD9}"/>
                </a:ext>
              </a:extLst>
            </p:cNvPr>
            <p:cNvSpPr/>
            <p:nvPr/>
          </p:nvSpPr>
          <p:spPr>
            <a:xfrm>
              <a:off x="5821952" y="3404277"/>
              <a:ext cx="376880" cy="648747"/>
            </a:xfrm>
            <a:custGeom>
              <a:avLst/>
              <a:gdLst/>
              <a:ahLst/>
              <a:cxnLst/>
              <a:rect l="l" t="t"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1" name="Google Shape;3435;p37">
              <a:extLst>
                <a:ext uri="{FF2B5EF4-FFF2-40B4-BE49-F238E27FC236}">
                  <a16:creationId xmlns:a16="http://schemas.microsoft.com/office/drawing/2014/main" xmlns="" id="{5C71A385-7517-42A0-8AB7-7AD2A7E20979}"/>
                </a:ext>
              </a:extLst>
            </p:cNvPr>
            <p:cNvSpPr/>
            <p:nvPr/>
          </p:nvSpPr>
          <p:spPr>
            <a:xfrm>
              <a:off x="6151700" y="3513243"/>
              <a:ext cx="145012" cy="539781"/>
            </a:xfrm>
            <a:custGeom>
              <a:avLst/>
              <a:gdLst/>
              <a:ahLst/>
              <a:cxnLst/>
              <a:rect l="l" t="t"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2" name="Google Shape;3436;p37">
              <a:extLst>
                <a:ext uri="{FF2B5EF4-FFF2-40B4-BE49-F238E27FC236}">
                  <a16:creationId xmlns:a16="http://schemas.microsoft.com/office/drawing/2014/main" xmlns="" id="{BD8D0FAF-D813-4EB4-B934-9C5D75A2AA68}"/>
                </a:ext>
              </a:extLst>
            </p:cNvPr>
            <p:cNvSpPr/>
            <p:nvPr/>
          </p:nvSpPr>
          <p:spPr>
            <a:xfrm>
              <a:off x="5869087" y="3349699"/>
              <a:ext cx="97973" cy="104584"/>
            </a:xfrm>
            <a:custGeom>
              <a:avLst/>
              <a:gdLst/>
              <a:ahLst/>
              <a:cxnLst/>
              <a:rect l="l" t="t" r="r" b="b"/>
              <a:pathLst>
                <a:path w="97973" h="104584" extrusionOk="0">
                  <a:moveTo>
                    <a:pt x="0" y="54578"/>
                  </a:moveTo>
                  <a:lnTo>
                    <a:pt x="97974" y="0"/>
                  </a:lnTo>
                  <a:lnTo>
                    <a:pt x="86476" y="104584"/>
                  </a:lnTo>
                  <a:lnTo>
                    <a:pt x="0" y="54578"/>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3" name="Google Shape;3437;p37">
              <a:extLst>
                <a:ext uri="{FF2B5EF4-FFF2-40B4-BE49-F238E27FC236}">
                  <a16:creationId xmlns:a16="http://schemas.microsoft.com/office/drawing/2014/main" xmlns="" id="{D9F8CB31-BD95-4EB2-A1F3-27D8DF0519A5}"/>
                </a:ext>
              </a:extLst>
            </p:cNvPr>
            <p:cNvSpPr/>
            <p:nvPr/>
          </p:nvSpPr>
          <p:spPr>
            <a:xfrm>
              <a:off x="5939787" y="3382376"/>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4" name="Google Shape;3438;p37">
              <a:extLst>
                <a:ext uri="{FF2B5EF4-FFF2-40B4-BE49-F238E27FC236}">
                  <a16:creationId xmlns:a16="http://schemas.microsoft.com/office/drawing/2014/main" xmlns="" id="{3D080BB2-1CD7-4002-BC02-2F498FBBF10F}"/>
                </a:ext>
              </a:extLst>
            </p:cNvPr>
            <p:cNvSpPr/>
            <p:nvPr/>
          </p:nvSpPr>
          <p:spPr>
            <a:xfrm>
              <a:off x="6031584" y="3326084"/>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5" name="Google Shape;3439;p37">
              <a:extLst>
                <a:ext uri="{FF2B5EF4-FFF2-40B4-BE49-F238E27FC236}">
                  <a16:creationId xmlns:a16="http://schemas.microsoft.com/office/drawing/2014/main" xmlns="" id="{473FFD18-4412-44F2-A4BC-FD4FE9161087}"/>
                </a:ext>
              </a:extLst>
            </p:cNvPr>
            <p:cNvSpPr/>
            <p:nvPr/>
          </p:nvSpPr>
          <p:spPr>
            <a:xfrm>
              <a:off x="5273451" y="4003686"/>
              <a:ext cx="608559" cy="352234"/>
            </a:xfrm>
            <a:custGeom>
              <a:avLst/>
              <a:gdLst/>
              <a:ahLst/>
              <a:cxnLst/>
              <a:rect l="l" t="t" r="r" b="b"/>
              <a:pathLst>
                <a:path w="608559" h="352234" extrusionOk="0">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6" name="Google Shape;3440;p37">
              <a:extLst>
                <a:ext uri="{FF2B5EF4-FFF2-40B4-BE49-F238E27FC236}">
                  <a16:creationId xmlns:a16="http://schemas.microsoft.com/office/drawing/2014/main" xmlns="" id="{F0D325F3-1A79-4068-AC19-FFB81F71B46E}"/>
                </a:ext>
              </a:extLst>
            </p:cNvPr>
            <p:cNvSpPr/>
            <p:nvPr/>
          </p:nvSpPr>
          <p:spPr>
            <a:xfrm>
              <a:off x="5480232" y="3303313"/>
              <a:ext cx="542799" cy="934592"/>
            </a:xfrm>
            <a:custGeom>
              <a:avLst/>
              <a:gdLst/>
              <a:ahLst/>
              <a:cxnLst/>
              <a:rect l="l" t="t"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7" name="Google Shape;3441;p37">
              <a:extLst>
                <a:ext uri="{FF2B5EF4-FFF2-40B4-BE49-F238E27FC236}">
                  <a16:creationId xmlns:a16="http://schemas.microsoft.com/office/drawing/2014/main" xmlns="" id="{66B234CE-6F0A-48DF-B2ED-303F464BB1A1}"/>
                </a:ext>
              </a:extLst>
            </p:cNvPr>
            <p:cNvSpPr/>
            <p:nvPr/>
          </p:nvSpPr>
          <p:spPr>
            <a:xfrm>
              <a:off x="5339115" y="3381894"/>
              <a:ext cx="542894" cy="934592"/>
            </a:xfrm>
            <a:custGeom>
              <a:avLst/>
              <a:gdLst/>
              <a:ahLst/>
              <a:cxnLst/>
              <a:rect l="l" t="t"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8" name="Google Shape;3442;p37">
              <a:extLst>
                <a:ext uri="{FF2B5EF4-FFF2-40B4-BE49-F238E27FC236}">
                  <a16:creationId xmlns:a16="http://schemas.microsoft.com/office/drawing/2014/main" xmlns="" id="{26898411-A98E-468E-8B86-E1123F231839}"/>
                </a:ext>
              </a:extLst>
            </p:cNvPr>
            <p:cNvSpPr/>
            <p:nvPr/>
          </p:nvSpPr>
          <p:spPr>
            <a:xfrm>
              <a:off x="5814160" y="3538961"/>
              <a:ext cx="208871" cy="777525"/>
            </a:xfrm>
            <a:custGeom>
              <a:avLst/>
              <a:gdLst/>
              <a:ahLst/>
              <a:cxnLst/>
              <a:rect l="l" t="t"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9" name="Google Shape;3443;p37">
              <a:extLst>
                <a:ext uri="{FF2B5EF4-FFF2-40B4-BE49-F238E27FC236}">
                  <a16:creationId xmlns:a16="http://schemas.microsoft.com/office/drawing/2014/main" xmlns="" id="{4A4C4C92-D3FB-4B6C-816E-7B58EDD6EE4F}"/>
                </a:ext>
              </a:extLst>
            </p:cNvPr>
            <p:cNvSpPr/>
            <p:nvPr/>
          </p:nvSpPr>
          <p:spPr>
            <a:xfrm>
              <a:off x="5406965" y="3303313"/>
              <a:ext cx="141116" cy="150685"/>
            </a:xfrm>
            <a:custGeom>
              <a:avLst/>
              <a:gdLst/>
              <a:ahLst/>
              <a:cxnLst/>
              <a:rect l="l" t="t" r="r" b="b"/>
              <a:pathLst>
                <a:path w="141116" h="150685" extrusionOk="0">
                  <a:moveTo>
                    <a:pt x="0" y="78581"/>
                  </a:moveTo>
                  <a:lnTo>
                    <a:pt x="141117" y="0"/>
                  </a:lnTo>
                  <a:lnTo>
                    <a:pt x="124582" y="150685"/>
                  </a:lnTo>
                  <a:lnTo>
                    <a:pt x="0" y="785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0" name="Google Shape;3444;p37">
              <a:extLst>
                <a:ext uri="{FF2B5EF4-FFF2-40B4-BE49-F238E27FC236}">
                  <a16:creationId xmlns:a16="http://schemas.microsoft.com/office/drawing/2014/main" xmlns="" id="{649E4CC9-3181-416C-BA74-A810B73548C8}"/>
                </a:ext>
              </a:extLst>
            </p:cNvPr>
            <p:cNvSpPr/>
            <p:nvPr/>
          </p:nvSpPr>
          <p:spPr>
            <a:xfrm>
              <a:off x="5508835" y="3350470"/>
              <a:ext cx="203454" cy="206683"/>
            </a:xfrm>
            <a:custGeom>
              <a:avLst/>
              <a:gdLst/>
              <a:ahLst/>
              <a:cxnLst/>
              <a:rect l="l" t="t"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1" name="Google Shape;3445;p37">
              <a:extLst>
                <a:ext uri="{FF2B5EF4-FFF2-40B4-BE49-F238E27FC236}">
                  <a16:creationId xmlns:a16="http://schemas.microsoft.com/office/drawing/2014/main" xmlns="" id="{C78C3344-60CD-4BE9-A0AA-9CA89B23779F}"/>
                </a:ext>
              </a:extLst>
            </p:cNvPr>
            <p:cNvSpPr/>
            <p:nvPr/>
          </p:nvSpPr>
          <p:spPr>
            <a:xfrm>
              <a:off x="5641209" y="3269779"/>
              <a:ext cx="203454" cy="206316"/>
            </a:xfrm>
            <a:custGeom>
              <a:avLst/>
              <a:gdLst/>
              <a:ahLst/>
              <a:cxnLst/>
              <a:rect l="l" t="t"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2" name="Google Shape;3446;p37">
              <a:extLst>
                <a:ext uri="{FF2B5EF4-FFF2-40B4-BE49-F238E27FC236}">
                  <a16:creationId xmlns:a16="http://schemas.microsoft.com/office/drawing/2014/main" xmlns="" id="{72F98FF3-E3EC-463A-A3F2-F2395522785C}"/>
                </a:ext>
              </a:extLst>
            </p:cNvPr>
            <p:cNvSpPr/>
            <p:nvPr/>
          </p:nvSpPr>
          <p:spPr>
            <a:xfrm>
              <a:off x="3370326" y="2746576"/>
              <a:ext cx="431236" cy="248888"/>
            </a:xfrm>
            <a:custGeom>
              <a:avLst/>
              <a:gdLst/>
              <a:ahLst/>
              <a:cxnLst/>
              <a:rect l="l" t="t" r="r" b="b"/>
              <a:pathLst>
                <a:path w="431236" h="248888" extrusionOk="0">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3" name="Google Shape;3447;p37">
              <a:extLst>
                <a:ext uri="{FF2B5EF4-FFF2-40B4-BE49-F238E27FC236}">
                  <a16:creationId xmlns:a16="http://schemas.microsoft.com/office/drawing/2014/main" xmlns="" id="{37EEC03B-1481-41D8-92F0-F7B48891E9A9}"/>
                </a:ext>
              </a:extLst>
            </p:cNvPr>
            <p:cNvSpPr/>
            <p:nvPr/>
          </p:nvSpPr>
          <p:spPr>
            <a:xfrm>
              <a:off x="3388571" y="2474923"/>
              <a:ext cx="435798" cy="252221"/>
            </a:xfrm>
            <a:custGeom>
              <a:avLst/>
              <a:gdLst/>
              <a:ahLst/>
              <a:cxnLst/>
              <a:rect l="l" t="t" r="r" b="b"/>
              <a:pathLst>
                <a:path w="435798" h="252221" extrusionOk="0">
                  <a:moveTo>
                    <a:pt x="217899" y="252222"/>
                  </a:moveTo>
                  <a:lnTo>
                    <a:pt x="0" y="126111"/>
                  </a:lnTo>
                  <a:lnTo>
                    <a:pt x="217899" y="0"/>
                  </a:lnTo>
                  <a:lnTo>
                    <a:pt x="435798" y="126111"/>
                  </a:lnTo>
                  <a:lnTo>
                    <a:pt x="217899" y="2522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4" name="Google Shape;3448;p37">
              <a:extLst>
                <a:ext uri="{FF2B5EF4-FFF2-40B4-BE49-F238E27FC236}">
                  <a16:creationId xmlns:a16="http://schemas.microsoft.com/office/drawing/2014/main" xmlns="" id="{032D5BD3-07A3-4352-98A8-3500AE5DD902}"/>
                </a:ext>
              </a:extLst>
            </p:cNvPr>
            <p:cNvSpPr/>
            <p:nvPr/>
          </p:nvSpPr>
          <p:spPr>
            <a:xfrm>
              <a:off x="3606470" y="2623608"/>
              <a:ext cx="203169" cy="352710"/>
            </a:xfrm>
            <a:custGeom>
              <a:avLst/>
              <a:gdLst/>
              <a:ahLst/>
              <a:cxnLst/>
              <a:rect l="l" t="t" r="r" b="b"/>
              <a:pathLst>
                <a:path w="203169" h="352710" extrusionOk="0">
                  <a:moveTo>
                    <a:pt x="203170" y="235172"/>
                  </a:moveTo>
                  <a:lnTo>
                    <a:pt x="0" y="352711"/>
                  </a:lnTo>
                  <a:lnTo>
                    <a:pt x="0" y="117538"/>
                  </a:lnTo>
                  <a:lnTo>
                    <a:pt x="203170" y="0"/>
                  </a:lnTo>
                  <a:lnTo>
                    <a:pt x="203170" y="23517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5" name="Google Shape;3449;p37">
              <a:extLst>
                <a:ext uri="{FF2B5EF4-FFF2-40B4-BE49-F238E27FC236}">
                  <a16:creationId xmlns:a16="http://schemas.microsoft.com/office/drawing/2014/main" xmlns="" id="{FDF1EABD-7092-4D3C-AC53-12682475289E}"/>
                </a:ext>
              </a:extLst>
            </p:cNvPr>
            <p:cNvSpPr/>
            <p:nvPr/>
          </p:nvSpPr>
          <p:spPr>
            <a:xfrm>
              <a:off x="3403301" y="2623608"/>
              <a:ext cx="203169" cy="352710"/>
            </a:xfrm>
            <a:custGeom>
              <a:avLst/>
              <a:gdLst/>
              <a:ahLst/>
              <a:cxnLst/>
              <a:rect l="l" t="t" r="r" b="b"/>
              <a:pathLst>
                <a:path w="203169" h="352710" extrusionOk="0">
                  <a:moveTo>
                    <a:pt x="203170" y="352711"/>
                  </a:moveTo>
                  <a:lnTo>
                    <a:pt x="0" y="235172"/>
                  </a:lnTo>
                  <a:lnTo>
                    <a:pt x="0" y="0"/>
                  </a:lnTo>
                  <a:lnTo>
                    <a:pt x="203170" y="117538"/>
                  </a:lnTo>
                  <a:lnTo>
                    <a:pt x="203170" y="35271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6" name="Google Shape;3450;p37">
              <a:extLst>
                <a:ext uri="{FF2B5EF4-FFF2-40B4-BE49-F238E27FC236}">
                  <a16:creationId xmlns:a16="http://schemas.microsoft.com/office/drawing/2014/main" xmlns="" id="{4B4B063C-5579-4090-8AC1-CBE6E925895C}"/>
                </a:ext>
              </a:extLst>
            </p:cNvPr>
            <p:cNvSpPr/>
            <p:nvPr/>
          </p:nvSpPr>
          <p:spPr>
            <a:xfrm>
              <a:off x="3403301" y="2623608"/>
              <a:ext cx="203169" cy="177736"/>
            </a:xfrm>
            <a:custGeom>
              <a:avLst/>
              <a:gdLst/>
              <a:ahLst/>
              <a:cxnLst/>
              <a:rect l="l" t="t" r="r" b="b"/>
              <a:pathLst>
                <a:path w="203169" h="177736" extrusionOk="0">
                  <a:moveTo>
                    <a:pt x="0" y="0"/>
                  </a:moveTo>
                  <a:lnTo>
                    <a:pt x="0" y="61532"/>
                  </a:lnTo>
                  <a:lnTo>
                    <a:pt x="203170" y="177737"/>
                  </a:lnTo>
                  <a:lnTo>
                    <a:pt x="203170" y="11782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7" name="Google Shape;3451;p37">
              <a:extLst>
                <a:ext uri="{FF2B5EF4-FFF2-40B4-BE49-F238E27FC236}">
                  <a16:creationId xmlns:a16="http://schemas.microsoft.com/office/drawing/2014/main" xmlns="" id="{59EC5545-C11D-4135-89A3-E6BF17C30E85}"/>
                </a:ext>
              </a:extLst>
            </p:cNvPr>
            <p:cNvSpPr/>
            <p:nvPr/>
          </p:nvSpPr>
          <p:spPr>
            <a:xfrm>
              <a:off x="3606470" y="2623608"/>
              <a:ext cx="203169" cy="177736"/>
            </a:xfrm>
            <a:custGeom>
              <a:avLst/>
              <a:gdLst/>
              <a:ahLst/>
              <a:cxnLst/>
              <a:rect l="l" t="t" r="r" b="b"/>
              <a:pathLst>
                <a:path w="203169" h="177736" extrusionOk="0">
                  <a:moveTo>
                    <a:pt x="203170" y="0"/>
                  </a:moveTo>
                  <a:lnTo>
                    <a:pt x="203170" y="65913"/>
                  </a:lnTo>
                  <a:lnTo>
                    <a:pt x="0" y="177737"/>
                  </a:lnTo>
                  <a:lnTo>
                    <a:pt x="0" y="117824"/>
                  </a:lnTo>
                  <a:lnTo>
                    <a:pt x="20317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8" name="Google Shape;3452;p37">
              <a:extLst>
                <a:ext uri="{FF2B5EF4-FFF2-40B4-BE49-F238E27FC236}">
                  <a16:creationId xmlns:a16="http://schemas.microsoft.com/office/drawing/2014/main" xmlns="" id="{FF9A74D6-91AC-4DF3-A0D2-5BB1CEBEAD4F}"/>
                </a:ext>
              </a:extLst>
            </p:cNvPr>
            <p:cNvSpPr/>
            <p:nvPr/>
          </p:nvSpPr>
          <p:spPr>
            <a:xfrm>
              <a:off x="3388571" y="2601034"/>
              <a:ext cx="217899" cy="189547"/>
            </a:xfrm>
            <a:custGeom>
              <a:avLst/>
              <a:gdLst/>
              <a:ahLst/>
              <a:cxnLst/>
              <a:rect l="l" t="t" r="r" b="b"/>
              <a:pathLst>
                <a:path w="217899" h="189547" extrusionOk="0">
                  <a:moveTo>
                    <a:pt x="0" y="0"/>
                  </a:moveTo>
                  <a:lnTo>
                    <a:pt x="0" y="65151"/>
                  </a:lnTo>
                  <a:lnTo>
                    <a:pt x="217899" y="189547"/>
                  </a:lnTo>
                  <a:lnTo>
                    <a:pt x="217899" y="1261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9" name="Google Shape;3453;p37">
              <a:extLst>
                <a:ext uri="{FF2B5EF4-FFF2-40B4-BE49-F238E27FC236}">
                  <a16:creationId xmlns:a16="http://schemas.microsoft.com/office/drawing/2014/main" xmlns="" id="{697734AB-F9DB-4224-8CF3-BC6BA0B292A2}"/>
                </a:ext>
              </a:extLst>
            </p:cNvPr>
            <p:cNvSpPr/>
            <p:nvPr/>
          </p:nvSpPr>
          <p:spPr>
            <a:xfrm>
              <a:off x="3606470" y="2601034"/>
              <a:ext cx="217899" cy="189547"/>
            </a:xfrm>
            <a:custGeom>
              <a:avLst/>
              <a:gdLst/>
              <a:ahLst/>
              <a:cxnLst/>
              <a:rect l="l" t="t" r="r" b="b"/>
              <a:pathLst>
                <a:path w="217899" h="189547" extrusionOk="0">
                  <a:moveTo>
                    <a:pt x="0" y="189547"/>
                  </a:moveTo>
                  <a:lnTo>
                    <a:pt x="217899" y="70295"/>
                  </a:lnTo>
                  <a:lnTo>
                    <a:pt x="217899" y="0"/>
                  </a:lnTo>
                  <a:lnTo>
                    <a:pt x="0" y="126111"/>
                  </a:lnTo>
                  <a:lnTo>
                    <a:pt x="0" y="189547"/>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0" name="Google Shape;3454;p37">
              <a:extLst>
                <a:ext uri="{FF2B5EF4-FFF2-40B4-BE49-F238E27FC236}">
                  <a16:creationId xmlns:a16="http://schemas.microsoft.com/office/drawing/2014/main" xmlns="" id="{1226CDF7-5D00-4C29-BE47-E829F666AC59}"/>
                </a:ext>
              </a:extLst>
            </p:cNvPr>
            <p:cNvSpPr/>
            <p:nvPr/>
          </p:nvSpPr>
          <p:spPr>
            <a:xfrm>
              <a:off x="6048784" y="4120462"/>
              <a:ext cx="389804" cy="224885"/>
            </a:xfrm>
            <a:custGeom>
              <a:avLst/>
              <a:gdLst/>
              <a:ahLst/>
              <a:cxnLst/>
              <a:rect l="l" t="t" r="r" b="b"/>
              <a:pathLst>
                <a:path w="389804" h="224885" extrusionOk="0">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1" name="Google Shape;3455;p37">
              <a:extLst>
                <a:ext uri="{FF2B5EF4-FFF2-40B4-BE49-F238E27FC236}">
                  <a16:creationId xmlns:a16="http://schemas.microsoft.com/office/drawing/2014/main" xmlns="" id="{4704CFE2-A4F7-4190-A7E6-FE12B3689E0B}"/>
                </a:ext>
              </a:extLst>
            </p:cNvPr>
            <p:cNvSpPr/>
            <p:nvPr/>
          </p:nvSpPr>
          <p:spPr>
            <a:xfrm>
              <a:off x="6065699" y="3875193"/>
              <a:ext cx="393415" cy="227647"/>
            </a:xfrm>
            <a:custGeom>
              <a:avLst/>
              <a:gdLst/>
              <a:ahLst/>
              <a:cxnLst/>
              <a:rect l="l" t="t"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2" name="Google Shape;3456;p37">
              <a:extLst>
                <a:ext uri="{FF2B5EF4-FFF2-40B4-BE49-F238E27FC236}">
                  <a16:creationId xmlns:a16="http://schemas.microsoft.com/office/drawing/2014/main" xmlns="" id="{925541BF-5901-4481-AD73-46C76FE3DC13}"/>
                </a:ext>
              </a:extLst>
            </p:cNvPr>
            <p:cNvSpPr/>
            <p:nvPr/>
          </p:nvSpPr>
          <p:spPr>
            <a:xfrm>
              <a:off x="6262407" y="4009401"/>
              <a:ext cx="183404" cy="318420"/>
            </a:xfrm>
            <a:custGeom>
              <a:avLst/>
              <a:gdLst/>
              <a:ahLst/>
              <a:cxnLst/>
              <a:rect l="l" t="t"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3" name="Google Shape;3457;p37">
              <a:extLst>
                <a:ext uri="{FF2B5EF4-FFF2-40B4-BE49-F238E27FC236}">
                  <a16:creationId xmlns:a16="http://schemas.microsoft.com/office/drawing/2014/main" xmlns="" id="{17977D6C-309C-41ED-A2AA-71DD468EDC12}"/>
                </a:ext>
              </a:extLst>
            </p:cNvPr>
            <p:cNvSpPr/>
            <p:nvPr/>
          </p:nvSpPr>
          <p:spPr>
            <a:xfrm>
              <a:off x="6079003" y="4009401"/>
              <a:ext cx="183403" cy="318420"/>
            </a:xfrm>
            <a:custGeom>
              <a:avLst/>
              <a:gdLst/>
              <a:ahLst/>
              <a:cxnLst/>
              <a:rect l="l" t="t"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4" name="Google Shape;3458;p37">
              <a:extLst>
                <a:ext uri="{FF2B5EF4-FFF2-40B4-BE49-F238E27FC236}">
                  <a16:creationId xmlns:a16="http://schemas.microsoft.com/office/drawing/2014/main" xmlns="" id="{1777E5AD-86EA-4D74-8543-E884DC4ADB07}"/>
                </a:ext>
              </a:extLst>
            </p:cNvPr>
            <p:cNvSpPr/>
            <p:nvPr/>
          </p:nvSpPr>
          <p:spPr>
            <a:xfrm>
              <a:off x="6079003" y="4009401"/>
              <a:ext cx="183403" cy="160496"/>
            </a:xfrm>
            <a:custGeom>
              <a:avLst/>
              <a:gdLst/>
              <a:ahLst/>
              <a:cxnLst/>
              <a:rect l="l" t="t" r="r" b="b"/>
              <a:pathLst>
                <a:path w="183403" h="160496" extrusionOk="0">
                  <a:moveTo>
                    <a:pt x="0" y="0"/>
                  </a:moveTo>
                  <a:lnTo>
                    <a:pt x="0" y="55531"/>
                  </a:lnTo>
                  <a:lnTo>
                    <a:pt x="183404" y="160496"/>
                  </a:lnTo>
                  <a:lnTo>
                    <a:pt x="183404" y="10639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5" name="Google Shape;3459;p37">
              <a:extLst>
                <a:ext uri="{FF2B5EF4-FFF2-40B4-BE49-F238E27FC236}">
                  <a16:creationId xmlns:a16="http://schemas.microsoft.com/office/drawing/2014/main" xmlns="" id="{26BC1A0B-E1CE-4185-A150-58829766858C}"/>
                </a:ext>
              </a:extLst>
            </p:cNvPr>
            <p:cNvSpPr/>
            <p:nvPr/>
          </p:nvSpPr>
          <p:spPr>
            <a:xfrm>
              <a:off x="6262407" y="4009401"/>
              <a:ext cx="183404" cy="160496"/>
            </a:xfrm>
            <a:custGeom>
              <a:avLst/>
              <a:gdLst/>
              <a:ahLst/>
              <a:cxnLst/>
              <a:rect l="l" t="t" r="r" b="b"/>
              <a:pathLst>
                <a:path w="183404" h="160496" extrusionOk="0">
                  <a:moveTo>
                    <a:pt x="183404" y="0"/>
                  </a:moveTo>
                  <a:lnTo>
                    <a:pt x="183404" y="59531"/>
                  </a:lnTo>
                  <a:lnTo>
                    <a:pt x="0" y="160496"/>
                  </a:lnTo>
                  <a:lnTo>
                    <a:pt x="0" y="106394"/>
                  </a:lnTo>
                  <a:lnTo>
                    <a:pt x="18340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6" name="Google Shape;3460;p37">
              <a:extLst>
                <a:ext uri="{FF2B5EF4-FFF2-40B4-BE49-F238E27FC236}">
                  <a16:creationId xmlns:a16="http://schemas.microsoft.com/office/drawing/2014/main" xmlns="" id="{38B7F6F2-1DB0-4487-B6FD-062BBD25F00B}"/>
                </a:ext>
              </a:extLst>
            </p:cNvPr>
            <p:cNvSpPr/>
            <p:nvPr/>
          </p:nvSpPr>
          <p:spPr>
            <a:xfrm>
              <a:off x="6065699" y="3989017"/>
              <a:ext cx="196707" cy="171164"/>
            </a:xfrm>
            <a:custGeom>
              <a:avLst/>
              <a:gdLst/>
              <a:ahLst/>
              <a:cxnLst/>
              <a:rect l="l" t="t" r="r" b="b"/>
              <a:pathLst>
                <a:path w="196707" h="171164" extrusionOk="0">
                  <a:moveTo>
                    <a:pt x="0" y="0"/>
                  </a:moveTo>
                  <a:lnTo>
                    <a:pt x="0" y="58864"/>
                  </a:lnTo>
                  <a:lnTo>
                    <a:pt x="196708" y="171164"/>
                  </a:lnTo>
                  <a:lnTo>
                    <a:pt x="196708" y="113824"/>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7" name="Google Shape;3461;p37">
              <a:extLst>
                <a:ext uri="{FF2B5EF4-FFF2-40B4-BE49-F238E27FC236}">
                  <a16:creationId xmlns:a16="http://schemas.microsoft.com/office/drawing/2014/main" xmlns="" id="{C710606E-9E25-4EFD-A436-42ABEF1CC790}"/>
                </a:ext>
              </a:extLst>
            </p:cNvPr>
            <p:cNvSpPr/>
            <p:nvPr/>
          </p:nvSpPr>
          <p:spPr>
            <a:xfrm>
              <a:off x="6262407" y="3989017"/>
              <a:ext cx="196708" cy="171164"/>
            </a:xfrm>
            <a:custGeom>
              <a:avLst/>
              <a:gdLst/>
              <a:ahLst/>
              <a:cxnLst/>
              <a:rect l="l" t="t"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8" name="Google Shape;3462;p37">
              <a:extLst>
                <a:ext uri="{FF2B5EF4-FFF2-40B4-BE49-F238E27FC236}">
                  <a16:creationId xmlns:a16="http://schemas.microsoft.com/office/drawing/2014/main" xmlns="" id="{47416272-079E-42A9-B0F2-D8C80912875B}"/>
                </a:ext>
              </a:extLst>
            </p:cNvPr>
            <p:cNvSpPr/>
            <p:nvPr/>
          </p:nvSpPr>
          <p:spPr>
            <a:xfrm>
              <a:off x="3676221" y="3054710"/>
              <a:ext cx="439504" cy="254317"/>
            </a:xfrm>
            <a:custGeom>
              <a:avLst/>
              <a:gdLst/>
              <a:ahLst/>
              <a:cxnLst/>
              <a:rect l="l" t="t" r="r" b="b"/>
              <a:pathLst>
                <a:path w="439504" h="254317" extrusionOk="0">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9" name="Google Shape;3463;p37">
              <a:extLst>
                <a:ext uri="{FF2B5EF4-FFF2-40B4-BE49-F238E27FC236}">
                  <a16:creationId xmlns:a16="http://schemas.microsoft.com/office/drawing/2014/main" xmlns="" id="{19488FF5-DCA7-47DC-B90A-E388F0D91BDF}"/>
                </a:ext>
              </a:extLst>
            </p:cNvPr>
            <p:cNvSpPr/>
            <p:nvPr/>
          </p:nvSpPr>
          <p:spPr>
            <a:xfrm>
              <a:off x="3825510" y="2548837"/>
              <a:ext cx="392085" cy="674941"/>
            </a:xfrm>
            <a:custGeom>
              <a:avLst/>
              <a:gdLst/>
              <a:ahLst/>
              <a:cxnLst/>
              <a:rect l="l" t="t" r="r" b="b"/>
              <a:pathLst>
                <a:path w="392085" h="674941" extrusionOk="0">
                  <a:moveTo>
                    <a:pt x="392085" y="674942"/>
                  </a:moveTo>
                  <a:lnTo>
                    <a:pt x="0" y="448056"/>
                  </a:lnTo>
                  <a:lnTo>
                    <a:pt x="49034" y="0"/>
                  </a:lnTo>
                  <a:lnTo>
                    <a:pt x="343051" y="170212"/>
                  </a:lnTo>
                  <a:lnTo>
                    <a:pt x="392085" y="674942"/>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0" name="Google Shape;3464;p37">
              <a:extLst>
                <a:ext uri="{FF2B5EF4-FFF2-40B4-BE49-F238E27FC236}">
                  <a16:creationId xmlns:a16="http://schemas.microsoft.com/office/drawing/2014/main" xmlns="" id="{EF822C8E-7992-4D73-B6CD-1DAA083E358F}"/>
                </a:ext>
              </a:extLst>
            </p:cNvPr>
            <p:cNvSpPr/>
            <p:nvPr/>
          </p:nvSpPr>
          <p:spPr>
            <a:xfrm>
              <a:off x="3723640" y="2605606"/>
              <a:ext cx="392085" cy="674941"/>
            </a:xfrm>
            <a:custGeom>
              <a:avLst/>
              <a:gdLst/>
              <a:ahLst/>
              <a:cxnLst/>
              <a:rect l="l" t="t" r="r" b="b"/>
              <a:pathLst>
                <a:path w="392085" h="674941" extrusionOk="0">
                  <a:moveTo>
                    <a:pt x="392085" y="674942"/>
                  </a:moveTo>
                  <a:lnTo>
                    <a:pt x="0" y="448056"/>
                  </a:lnTo>
                  <a:lnTo>
                    <a:pt x="49034" y="0"/>
                  </a:lnTo>
                  <a:lnTo>
                    <a:pt x="343051" y="170117"/>
                  </a:lnTo>
                  <a:lnTo>
                    <a:pt x="392085" y="674942"/>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1" name="Google Shape;3465;p37">
              <a:extLst>
                <a:ext uri="{FF2B5EF4-FFF2-40B4-BE49-F238E27FC236}">
                  <a16:creationId xmlns:a16="http://schemas.microsoft.com/office/drawing/2014/main" xmlns="" id="{631C2B71-D29C-4368-96EF-93DE19EE2E21}"/>
                </a:ext>
              </a:extLst>
            </p:cNvPr>
            <p:cNvSpPr/>
            <p:nvPr/>
          </p:nvSpPr>
          <p:spPr>
            <a:xfrm>
              <a:off x="4066691" y="2719049"/>
              <a:ext cx="150904" cy="561498"/>
            </a:xfrm>
            <a:custGeom>
              <a:avLst/>
              <a:gdLst/>
              <a:ahLst/>
              <a:cxnLst/>
              <a:rect l="l" t="t" r="r" b="b"/>
              <a:pathLst>
                <a:path w="150904" h="561498" extrusionOk="0">
                  <a:moveTo>
                    <a:pt x="49034" y="561499"/>
                  </a:moveTo>
                  <a:lnTo>
                    <a:pt x="150904" y="504730"/>
                  </a:lnTo>
                  <a:lnTo>
                    <a:pt x="101870" y="0"/>
                  </a:lnTo>
                  <a:lnTo>
                    <a:pt x="0" y="56674"/>
                  </a:lnTo>
                  <a:lnTo>
                    <a:pt x="49034" y="561499"/>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2" name="Google Shape;3466;p37">
              <a:extLst>
                <a:ext uri="{FF2B5EF4-FFF2-40B4-BE49-F238E27FC236}">
                  <a16:creationId xmlns:a16="http://schemas.microsoft.com/office/drawing/2014/main" xmlns="" id="{D9EF403B-A484-40B0-963A-D1AF017FFD38}"/>
                </a:ext>
              </a:extLst>
            </p:cNvPr>
            <p:cNvSpPr/>
            <p:nvPr/>
          </p:nvSpPr>
          <p:spPr>
            <a:xfrm>
              <a:off x="3772674" y="2548837"/>
              <a:ext cx="101869" cy="108775"/>
            </a:xfrm>
            <a:custGeom>
              <a:avLst/>
              <a:gdLst/>
              <a:ahLst/>
              <a:cxnLst/>
              <a:rect l="l" t="t" r="r" b="b"/>
              <a:pathLst>
                <a:path w="101869" h="108775" extrusionOk="0">
                  <a:moveTo>
                    <a:pt x="0" y="56769"/>
                  </a:moveTo>
                  <a:lnTo>
                    <a:pt x="101870" y="0"/>
                  </a:lnTo>
                  <a:lnTo>
                    <a:pt x="89992" y="108775"/>
                  </a:lnTo>
                  <a:lnTo>
                    <a:pt x="0" y="56769"/>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3" name="Google Shape;3467;p37">
              <a:extLst>
                <a:ext uri="{FF2B5EF4-FFF2-40B4-BE49-F238E27FC236}">
                  <a16:creationId xmlns:a16="http://schemas.microsoft.com/office/drawing/2014/main" xmlns="" id="{5C089FE6-446C-41B1-8732-CFCBDAEFABA4}"/>
                </a:ext>
              </a:extLst>
            </p:cNvPr>
            <p:cNvSpPr/>
            <p:nvPr/>
          </p:nvSpPr>
          <p:spPr>
            <a:xfrm>
              <a:off x="3846226" y="2583526"/>
              <a:ext cx="146913" cy="149048"/>
            </a:xfrm>
            <a:custGeom>
              <a:avLst/>
              <a:gdLst/>
              <a:ahLst/>
              <a:cxnLst/>
              <a:rect l="l" t="t" r="r" b="b"/>
              <a:pathLst>
                <a:path w="146913" h="149048" extrusionOk="0">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4" name="Google Shape;3468;p37">
              <a:extLst>
                <a:ext uri="{FF2B5EF4-FFF2-40B4-BE49-F238E27FC236}">
                  <a16:creationId xmlns:a16="http://schemas.microsoft.com/office/drawing/2014/main" xmlns="" id="{EB66C5F6-A97B-4ED6-8E97-BFF7B1D6F0F3}"/>
                </a:ext>
              </a:extLst>
            </p:cNvPr>
            <p:cNvSpPr/>
            <p:nvPr/>
          </p:nvSpPr>
          <p:spPr>
            <a:xfrm>
              <a:off x="3941824" y="2524566"/>
              <a:ext cx="146913" cy="149048"/>
            </a:xfrm>
            <a:custGeom>
              <a:avLst/>
              <a:gdLst/>
              <a:ahLst/>
              <a:cxnLst/>
              <a:rect l="l" t="t" r="r" b="b"/>
              <a:pathLst>
                <a:path w="146913" h="149048" extrusionOk="0">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5" name="Google Shape;3469;p37">
              <a:extLst>
                <a:ext uri="{FF2B5EF4-FFF2-40B4-BE49-F238E27FC236}">
                  <a16:creationId xmlns:a16="http://schemas.microsoft.com/office/drawing/2014/main" xmlns="" id="{2871C01E-C10A-4DE3-BEC3-E893C32AE23F}"/>
                </a:ext>
              </a:extLst>
            </p:cNvPr>
            <p:cNvSpPr/>
            <p:nvPr/>
          </p:nvSpPr>
          <p:spPr>
            <a:xfrm>
              <a:off x="2533225" y="4605761"/>
              <a:ext cx="828643" cy="479488"/>
            </a:xfrm>
            <a:custGeom>
              <a:avLst/>
              <a:gdLst/>
              <a:ahLst/>
              <a:cxnLst/>
              <a:rect l="l" t="t"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6" name="Google Shape;3470;p37">
              <a:extLst>
                <a:ext uri="{FF2B5EF4-FFF2-40B4-BE49-F238E27FC236}">
                  <a16:creationId xmlns:a16="http://schemas.microsoft.com/office/drawing/2014/main" xmlns="" id="{3FA11CFA-F414-441F-972C-1E9650BF5262}"/>
                </a:ext>
              </a:extLst>
            </p:cNvPr>
            <p:cNvSpPr/>
            <p:nvPr/>
          </p:nvSpPr>
          <p:spPr>
            <a:xfrm>
              <a:off x="2599924" y="3049662"/>
              <a:ext cx="198618" cy="433482"/>
            </a:xfrm>
            <a:custGeom>
              <a:avLst/>
              <a:gdLst/>
              <a:ahLst/>
              <a:cxnLst/>
              <a:rect l="l" t="t"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7" name="Google Shape;3471;p37">
              <a:extLst>
                <a:ext uri="{FF2B5EF4-FFF2-40B4-BE49-F238E27FC236}">
                  <a16:creationId xmlns:a16="http://schemas.microsoft.com/office/drawing/2014/main" xmlns="" id="{2E95185E-3495-416B-97C3-D4D4A4FCB35E}"/>
                </a:ext>
              </a:extLst>
            </p:cNvPr>
            <p:cNvSpPr/>
            <p:nvPr/>
          </p:nvSpPr>
          <p:spPr>
            <a:xfrm>
              <a:off x="2627967" y="2871431"/>
              <a:ext cx="142827" cy="275330"/>
            </a:xfrm>
            <a:custGeom>
              <a:avLst/>
              <a:gdLst/>
              <a:ahLst/>
              <a:cxnLst/>
              <a:rect l="l" t="t"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8" name="Google Shape;3472;p37">
              <a:extLst>
                <a:ext uri="{FF2B5EF4-FFF2-40B4-BE49-F238E27FC236}">
                  <a16:creationId xmlns:a16="http://schemas.microsoft.com/office/drawing/2014/main" xmlns="" id="{AD60D9CB-41FC-40BD-B2FF-096D42566DEA}"/>
                </a:ext>
              </a:extLst>
            </p:cNvPr>
            <p:cNvSpPr/>
            <p:nvPr/>
          </p:nvSpPr>
          <p:spPr>
            <a:xfrm>
              <a:off x="2942472" y="4777576"/>
              <a:ext cx="307903" cy="173671"/>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9" name="Google Shape;3473;p37">
              <a:extLst>
                <a:ext uri="{FF2B5EF4-FFF2-40B4-BE49-F238E27FC236}">
                  <a16:creationId xmlns:a16="http://schemas.microsoft.com/office/drawing/2014/main" xmlns="" id="{7A75EA12-A734-483D-934D-D466976F3ED2}"/>
                </a:ext>
              </a:extLst>
            </p:cNvPr>
            <p:cNvSpPr/>
            <p:nvPr/>
          </p:nvSpPr>
          <p:spPr>
            <a:xfrm>
              <a:off x="2947261" y="4806358"/>
              <a:ext cx="303072" cy="144889"/>
            </a:xfrm>
            <a:custGeom>
              <a:avLst/>
              <a:gdLst/>
              <a:ahLst/>
              <a:cxnLst/>
              <a:rect l="l" t="t"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0" name="Google Shape;3474;p37">
              <a:extLst>
                <a:ext uri="{FF2B5EF4-FFF2-40B4-BE49-F238E27FC236}">
                  <a16:creationId xmlns:a16="http://schemas.microsoft.com/office/drawing/2014/main" xmlns="" id="{54BCE45A-A421-4B09-879E-5AB457F8F03D}"/>
                </a:ext>
              </a:extLst>
            </p:cNvPr>
            <p:cNvSpPr/>
            <p:nvPr/>
          </p:nvSpPr>
          <p:spPr>
            <a:xfrm>
              <a:off x="2717232" y="4676188"/>
              <a:ext cx="307831" cy="173712"/>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1" name="Google Shape;3475;p37">
              <a:extLst>
                <a:ext uri="{FF2B5EF4-FFF2-40B4-BE49-F238E27FC236}">
                  <a16:creationId xmlns:a16="http://schemas.microsoft.com/office/drawing/2014/main" xmlns="" id="{EC7198C6-9555-4A05-A2C4-9A039F8332BC}"/>
                </a:ext>
              </a:extLst>
            </p:cNvPr>
            <p:cNvSpPr/>
            <p:nvPr/>
          </p:nvSpPr>
          <p:spPr>
            <a:xfrm>
              <a:off x="2722045" y="4705011"/>
              <a:ext cx="303068" cy="144889"/>
            </a:xfrm>
            <a:custGeom>
              <a:avLst/>
              <a:gdLst/>
              <a:ahLst/>
              <a:cxnLst/>
              <a:rect l="l" t="t"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2" name="Google Shape;3476;p37">
              <a:extLst>
                <a:ext uri="{FF2B5EF4-FFF2-40B4-BE49-F238E27FC236}">
                  <a16:creationId xmlns:a16="http://schemas.microsoft.com/office/drawing/2014/main" xmlns="" id="{88759C86-4793-4C09-9E11-6D80E9970B55}"/>
                </a:ext>
              </a:extLst>
            </p:cNvPr>
            <p:cNvSpPr/>
            <p:nvPr/>
          </p:nvSpPr>
          <p:spPr>
            <a:xfrm>
              <a:off x="2717265" y="3551725"/>
              <a:ext cx="450461" cy="1274557"/>
            </a:xfrm>
            <a:custGeom>
              <a:avLst/>
              <a:gdLst/>
              <a:ahLst/>
              <a:cxnLst/>
              <a:rect l="l" t="t" r="r" b="b"/>
              <a:pathLst>
                <a:path w="450461" h="1274557" extrusionOk="0">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3" name="Google Shape;3477;p37">
              <a:extLst>
                <a:ext uri="{FF2B5EF4-FFF2-40B4-BE49-F238E27FC236}">
                  <a16:creationId xmlns:a16="http://schemas.microsoft.com/office/drawing/2014/main" xmlns="" id="{066939CA-9EED-4CED-A014-AAECFDD5C658}"/>
                </a:ext>
              </a:extLst>
            </p:cNvPr>
            <p:cNvSpPr/>
            <p:nvPr/>
          </p:nvSpPr>
          <p:spPr>
            <a:xfrm>
              <a:off x="2775050" y="2505974"/>
              <a:ext cx="327076" cy="524521"/>
            </a:xfrm>
            <a:custGeom>
              <a:avLst/>
              <a:gdLst/>
              <a:ahLst/>
              <a:cxnLst/>
              <a:rect l="l" t="t"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4" name="Google Shape;3478;p37">
              <a:extLst>
                <a:ext uri="{FF2B5EF4-FFF2-40B4-BE49-F238E27FC236}">
                  <a16:creationId xmlns:a16="http://schemas.microsoft.com/office/drawing/2014/main" xmlns="" id="{8A81FEF0-C1DF-4C12-BF77-0BB2B55A0B64}"/>
                </a:ext>
              </a:extLst>
            </p:cNvPr>
            <p:cNvSpPr/>
            <p:nvPr/>
          </p:nvSpPr>
          <p:spPr>
            <a:xfrm>
              <a:off x="2667800" y="2877512"/>
              <a:ext cx="502799" cy="834581"/>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5" name="Google Shape;3479;p37">
              <a:extLst>
                <a:ext uri="{FF2B5EF4-FFF2-40B4-BE49-F238E27FC236}">
                  <a16:creationId xmlns:a16="http://schemas.microsoft.com/office/drawing/2014/main" xmlns="" id="{65C6F0C4-BAA5-40E2-886D-81F77FB3A688}"/>
                </a:ext>
              </a:extLst>
            </p:cNvPr>
            <p:cNvSpPr/>
            <p:nvPr/>
          </p:nvSpPr>
          <p:spPr>
            <a:xfrm>
              <a:off x="3024379" y="2981457"/>
              <a:ext cx="633923" cy="498110"/>
            </a:xfrm>
            <a:custGeom>
              <a:avLst/>
              <a:gdLst/>
              <a:ahLst/>
              <a:cxnLst/>
              <a:rect l="l" t="t"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6" name="Google Shape;3480;p37">
              <a:extLst>
                <a:ext uri="{FF2B5EF4-FFF2-40B4-BE49-F238E27FC236}">
                  <a16:creationId xmlns:a16="http://schemas.microsoft.com/office/drawing/2014/main" xmlns="" id="{E4C3BA65-4F33-479B-B6D3-C6042BE46D6F}"/>
                </a:ext>
              </a:extLst>
            </p:cNvPr>
            <p:cNvSpPr/>
            <p:nvPr/>
          </p:nvSpPr>
          <p:spPr>
            <a:xfrm>
              <a:off x="3001678" y="2971210"/>
              <a:ext cx="194366" cy="28490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7" name="Google Shape;3481;p37">
              <a:extLst>
                <a:ext uri="{FF2B5EF4-FFF2-40B4-BE49-F238E27FC236}">
                  <a16:creationId xmlns:a16="http://schemas.microsoft.com/office/drawing/2014/main" xmlns="" id="{AED18126-EA3F-42B2-944E-E600E0F1C1A1}"/>
                </a:ext>
              </a:extLst>
            </p:cNvPr>
            <p:cNvSpPr/>
            <p:nvPr/>
          </p:nvSpPr>
          <p:spPr>
            <a:xfrm>
              <a:off x="2785215" y="2483249"/>
              <a:ext cx="317013" cy="350275"/>
            </a:xfrm>
            <a:custGeom>
              <a:avLst/>
              <a:gdLst/>
              <a:ahLst/>
              <a:cxnLst/>
              <a:rect l="l" t="t" r="r" b="b"/>
              <a:pathLst>
                <a:path w="317013" h="350275" extrusionOk="0">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8" name="Google Shape;3482;p37">
              <a:extLst>
                <a:ext uri="{FF2B5EF4-FFF2-40B4-BE49-F238E27FC236}">
                  <a16:creationId xmlns:a16="http://schemas.microsoft.com/office/drawing/2014/main" xmlns="" id="{913A4B0F-23BD-4C11-A757-D990EB6FE76C}"/>
                </a:ext>
              </a:extLst>
            </p:cNvPr>
            <p:cNvSpPr/>
            <p:nvPr/>
          </p:nvSpPr>
          <p:spPr>
            <a:xfrm>
              <a:off x="3466812" y="3201065"/>
              <a:ext cx="95905" cy="84340"/>
            </a:xfrm>
            <a:custGeom>
              <a:avLst/>
              <a:gdLst/>
              <a:ahLst/>
              <a:cxnLst/>
              <a:rect l="l" t="t"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1249" name="Google Shape;3483;p37">
              <a:extLst>
                <a:ext uri="{FF2B5EF4-FFF2-40B4-BE49-F238E27FC236}">
                  <a16:creationId xmlns:a16="http://schemas.microsoft.com/office/drawing/2014/main" xmlns="" id="{D96ACC68-F6EA-49AF-8F81-1580080C4DBC}"/>
                </a:ext>
              </a:extLst>
            </p:cNvPr>
            <p:cNvGrpSpPr/>
            <p:nvPr/>
          </p:nvGrpSpPr>
          <p:grpSpPr>
            <a:xfrm>
              <a:off x="3439221" y="3170887"/>
              <a:ext cx="276341" cy="167131"/>
              <a:chOff x="4963646" y="3895887"/>
              <a:chExt cx="276341" cy="167131"/>
            </a:xfrm>
          </p:grpSpPr>
          <p:sp>
            <p:nvSpPr>
              <p:cNvPr id="1257" name="Google Shape;3484;p37">
                <a:extLst>
                  <a:ext uri="{FF2B5EF4-FFF2-40B4-BE49-F238E27FC236}">
                    <a16:creationId xmlns:a16="http://schemas.microsoft.com/office/drawing/2014/main" xmlns="" id="{5F4E1692-7AD3-4D2E-9525-DD30139B7B85}"/>
                  </a:ext>
                </a:extLst>
              </p:cNvPr>
              <p:cNvSpPr/>
              <p:nvPr/>
            </p:nvSpPr>
            <p:spPr>
              <a:xfrm>
                <a:off x="4963697" y="3902424"/>
                <a:ext cx="275954" cy="159820"/>
              </a:xfrm>
              <a:custGeom>
                <a:avLst/>
                <a:gdLst/>
                <a:ahLst/>
                <a:cxnLst/>
                <a:rect l="l" t="t"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8" name="Google Shape;3485;p37">
                <a:extLst>
                  <a:ext uri="{FF2B5EF4-FFF2-40B4-BE49-F238E27FC236}">
                    <a16:creationId xmlns:a16="http://schemas.microsoft.com/office/drawing/2014/main" xmlns="" id="{B5D315F3-3004-403C-9499-01803B319272}"/>
                  </a:ext>
                </a:extLst>
              </p:cNvPr>
              <p:cNvSpPr/>
              <p:nvPr/>
            </p:nvSpPr>
            <p:spPr>
              <a:xfrm>
                <a:off x="4963646" y="4006310"/>
                <a:ext cx="7697" cy="6572"/>
              </a:xfrm>
              <a:custGeom>
                <a:avLst/>
                <a:gdLst/>
                <a:ahLst/>
                <a:cxnLst/>
                <a:rect l="l" t="t" r="r" b="b"/>
                <a:pathLst>
                  <a:path w="7697" h="6572" extrusionOk="0">
                    <a:moveTo>
                      <a:pt x="0" y="6572"/>
                    </a:moveTo>
                    <a:lnTo>
                      <a:pt x="0" y="0"/>
                    </a:lnTo>
                    <a:lnTo>
                      <a:pt x="7697" y="2858"/>
                    </a:lnTo>
                    <a:lnTo>
                      <a:pt x="0" y="657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9" name="Google Shape;3486;p37">
                <a:extLst>
                  <a:ext uri="{FF2B5EF4-FFF2-40B4-BE49-F238E27FC236}">
                    <a16:creationId xmlns:a16="http://schemas.microsoft.com/office/drawing/2014/main" xmlns="" id="{CEA58B79-A80C-4669-B5AB-00C0F1CB0934}"/>
                  </a:ext>
                </a:extLst>
              </p:cNvPr>
              <p:cNvSpPr/>
              <p:nvPr/>
            </p:nvSpPr>
            <p:spPr>
              <a:xfrm>
                <a:off x="5233906" y="3945350"/>
                <a:ext cx="6081" cy="6286"/>
              </a:xfrm>
              <a:custGeom>
                <a:avLst/>
                <a:gdLst/>
                <a:ahLst/>
                <a:cxnLst/>
                <a:rect l="l" t="t" r="r" b="b"/>
                <a:pathLst>
                  <a:path w="6081" h="6286" extrusionOk="0">
                    <a:moveTo>
                      <a:pt x="6082" y="6287"/>
                    </a:moveTo>
                    <a:lnTo>
                      <a:pt x="6082" y="0"/>
                    </a:lnTo>
                    <a:lnTo>
                      <a:pt x="0" y="3905"/>
                    </a:lnTo>
                    <a:lnTo>
                      <a:pt x="6082" y="62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0" name="Google Shape;3487;p37">
                <a:extLst>
                  <a:ext uri="{FF2B5EF4-FFF2-40B4-BE49-F238E27FC236}">
                    <a16:creationId xmlns:a16="http://schemas.microsoft.com/office/drawing/2014/main" xmlns="" id="{7A4A4F58-44EF-4E26-BCB1-1206F229D8AB}"/>
                  </a:ext>
                </a:extLst>
              </p:cNvPr>
              <p:cNvSpPr/>
              <p:nvPr/>
            </p:nvSpPr>
            <p:spPr>
              <a:xfrm>
                <a:off x="4963697" y="3896900"/>
                <a:ext cx="275954" cy="159768"/>
              </a:xfrm>
              <a:custGeom>
                <a:avLst/>
                <a:gdLst/>
                <a:ahLst/>
                <a:cxnLst/>
                <a:rect l="l" t="t"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1" name="Google Shape;3488;p37">
                <a:extLst>
                  <a:ext uri="{FF2B5EF4-FFF2-40B4-BE49-F238E27FC236}">
                    <a16:creationId xmlns:a16="http://schemas.microsoft.com/office/drawing/2014/main" xmlns="" id="{B7F9111C-1567-40C1-824B-0630C6572A8A}"/>
                  </a:ext>
                </a:extLst>
              </p:cNvPr>
              <p:cNvSpPr/>
              <p:nvPr/>
            </p:nvSpPr>
            <p:spPr>
              <a:xfrm rot="-1790023">
                <a:off x="4978521" y="4031078"/>
                <a:ext cx="1525" cy="2676"/>
              </a:xfrm>
              <a:custGeom>
                <a:avLst/>
                <a:gdLst/>
                <a:ahLst/>
                <a:cxnLst/>
                <a:rect l="l" t="t"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2" name="Google Shape;3489;p37">
                <a:extLst>
                  <a:ext uri="{FF2B5EF4-FFF2-40B4-BE49-F238E27FC236}">
                    <a16:creationId xmlns:a16="http://schemas.microsoft.com/office/drawing/2014/main" xmlns="" id="{DD7CCBFF-B1C0-49A8-A4F3-D31976C23CA7}"/>
                  </a:ext>
                </a:extLst>
              </p:cNvPr>
              <p:cNvSpPr/>
              <p:nvPr/>
            </p:nvSpPr>
            <p:spPr>
              <a:xfrm rot="-1801764">
                <a:off x="4978313" y="402120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3" name="Google Shape;3490;p37">
                <a:extLst>
                  <a:ext uri="{FF2B5EF4-FFF2-40B4-BE49-F238E27FC236}">
                    <a16:creationId xmlns:a16="http://schemas.microsoft.com/office/drawing/2014/main" xmlns="" id="{99122C4F-2287-4A31-BF37-0E87CC66237D}"/>
                  </a:ext>
                </a:extLst>
              </p:cNvPr>
              <p:cNvSpPr/>
              <p:nvPr/>
            </p:nvSpPr>
            <p:spPr>
              <a:xfrm rot="-1801764">
                <a:off x="4981704" y="4023218"/>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4" name="Google Shape;3491;p37">
                <a:extLst>
                  <a:ext uri="{FF2B5EF4-FFF2-40B4-BE49-F238E27FC236}">
                    <a16:creationId xmlns:a16="http://schemas.microsoft.com/office/drawing/2014/main" xmlns="" id="{DAA6F379-19D1-49F3-913C-BC8555F88280}"/>
                  </a:ext>
                </a:extLst>
              </p:cNvPr>
              <p:cNvSpPr/>
              <p:nvPr/>
            </p:nvSpPr>
            <p:spPr>
              <a:xfrm rot="-1801764">
                <a:off x="4985189" y="4025236"/>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5" name="Google Shape;3492;p37">
                <a:extLst>
                  <a:ext uri="{FF2B5EF4-FFF2-40B4-BE49-F238E27FC236}">
                    <a16:creationId xmlns:a16="http://schemas.microsoft.com/office/drawing/2014/main" xmlns="" id="{0C56EE9E-D20E-460C-81D2-74795A3E488F}"/>
                  </a:ext>
                </a:extLst>
              </p:cNvPr>
              <p:cNvSpPr/>
              <p:nvPr/>
            </p:nvSpPr>
            <p:spPr>
              <a:xfrm rot="-1801764">
                <a:off x="5014562" y="404224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6" name="Google Shape;3493;p37">
                <a:extLst>
                  <a:ext uri="{FF2B5EF4-FFF2-40B4-BE49-F238E27FC236}">
                    <a16:creationId xmlns:a16="http://schemas.microsoft.com/office/drawing/2014/main" xmlns="" id="{AAD0A96D-E4B4-4FD7-9EA4-D24C94CB217F}"/>
                  </a:ext>
                </a:extLst>
              </p:cNvPr>
              <p:cNvSpPr/>
              <p:nvPr/>
            </p:nvSpPr>
            <p:spPr>
              <a:xfrm rot="-1801764">
                <a:off x="5017905" y="4044175"/>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7" name="Google Shape;3494;p37">
                <a:extLst>
                  <a:ext uri="{FF2B5EF4-FFF2-40B4-BE49-F238E27FC236}">
                    <a16:creationId xmlns:a16="http://schemas.microsoft.com/office/drawing/2014/main" xmlns="" id="{BD1A34B7-3DB4-4178-875F-638725811E33}"/>
                  </a:ext>
                </a:extLst>
              </p:cNvPr>
              <p:cNvSpPr/>
              <p:nvPr/>
            </p:nvSpPr>
            <p:spPr>
              <a:xfrm rot="-1801764">
                <a:off x="5021390" y="4046193"/>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8" name="Google Shape;3495;p37">
                <a:extLst>
                  <a:ext uri="{FF2B5EF4-FFF2-40B4-BE49-F238E27FC236}">
                    <a16:creationId xmlns:a16="http://schemas.microsoft.com/office/drawing/2014/main" xmlns="" id="{4B6A215C-1541-47D2-8CD8-A52709D87CA4}"/>
                  </a:ext>
                </a:extLst>
              </p:cNvPr>
              <p:cNvSpPr/>
              <p:nvPr/>
            </p:nvSpPr>
            <p:spPr>
              <a:xfrm rot="-1790023">
                <a:off x="5028625" y="4060140"/>
                <a:ext cx="1525" cy="2676"/>
              </a:xfrm>
              <a:custGeom>
                <a:avLst/>
                <a:gdLst/>
                <a:ahLst/>
                <a:cxnLst/>
                <a:rect l="l" t="t"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9" name="Google Shape;3496;p37">
                <a:extLst>
                  <a:ext uri="{FF2B5EF4-FFF2-40B4-BE49-F238E27FC236}">
                    <a16:creationId xmlns:a16="http://schemas.microsoft.com/office/drawing/2014/main" xmlns="" id="{04F783E4-D878-44B2-8D4D-05B603CA44DF}"/>
                  </a:ext>
                </a:extLst>
              </p:cNvPr>
              <p:cNvSpPr/>
              <p:nvPr/>
            </p:nvSpPr>
            <p:spPr>
              <a:xfrm>
                <a:off x="4994815" y="4030735"/>
                <a:ext cx="11593" cy="8583"/>
              </a:xfrm>
              <a:custGeom>
                <a:avLst/>
                <a:gdLst/>
                <a:ahLst/>
                <a:cxnLst/>
                <a:rect l="l" t="t" r="r" b="b"/>
                <a:pathLst>
                  <a:path w="11593" h="8583" extrusionOk="0">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0" name="Google Shape;3497;p37">
                <a:extLst>
                  <a:ext uri="{FF2B5EF4-FFF2-40B4-BE49-F238E27FC236}">
                    <a16:creationId xmlns:a16="http://schemas.microsoft.com/office/drawing/2014/main" xmlns="" id="{702FB6C5-F318-4AE5-BFFF-1FCB639C821A}"/>
                  </a:ext>
                </a:extLst>
              </p:cNvPr>
              <p:cNvSpPr/>
              <p:nvPr/>
            </p:nvSpPr>
            <p:spPr>
              <a:xfrm>
                <a:off x="5208723" y="3964590"/>
                <a:ext cx="10739" cy="7715"/>
              </a:xfrm>
              <a:custGeom>
                <a:avLst/>
                <a:gdLst/>
                <a:ahLst/>
                <a:cxnLst/>
                <a:rect l="l" t="t" r="r" b="b"/>
                <a:pathLst>
                  <a:path w="10739" h="7715" extrusionOk="0">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1" name="Google Shape;3498;p37">
                <a:extLst>
                  <a:ext uri="{FF2B5EF4-FFF2-40B4-BE49-F238E27FC236}">
                    <a16:creationId xmlns:a16="http://schemas.microsoft.com/office/drawing/2014/main" xmlns="" id="{EF028E34-CB45-49EA-B329-20EEC8087124}"/>
                  </a:ext>
                </a:extLst>
              </p:cNvPr>
              <p:cNvSpPr/>
              <p:nvPr/>
            </p:nvSpPr>
            <p:spPr>
              <a:xfrm>
                <a:off x="5195324" y="3972306"/>
                <a:ext cx="10738" cy="7810"/>
              </a:xfrm>
              <a:custGeom>
                <a:avLst/>
                <a:gdLst/>
                <a:ahLst/>
                <a:cxnLst/>
                <a:rect l="l" t="t" r="r" b="b"/>
                <a:pathLst>
                  <a:path w="10738" h="7810" extrusionOk="0">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2" name="Google Shape;3499;p37">
                <a:extLst>
                  <a:ext uri="{FF2B5EF4-FFF2-40B4-BE49-F238E27FC236}">
                    <a16:creationId xmlns:a16="http://schemas.microsoft.com/office/drawing/2014/main" xmlns="" id="{9E0D3923-05A0-455B-B0C7-017753AB9DD7}"/>
                  </a:ext>
                </a:extLst>
              </p:cNvPr>
              <p:cNvSpPr/>
              <p:nvPr/>
            </p:nvSpPr>
            <p:spPr>
              <a:xfrm>
                <a:off x="4963697" y="3895887"/>
                <a:ext cx="275954" cy="159785"/>
              </a:xfrm>
              <a:custGeom>
                <a:avLst/>
                <a:gdLst/>
                <a:ahLst/>
                <a:cxnLst/>
                <a:rect l="l" t="t"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3" name="Google Shape;3500;p37">
                <a:extLst>
                  <a:ext uri="{FF2B5EF4-FFF2-40B4-BE49-F238E27FC236}">
                    <a16:creationId xmlns:a16="http://schemas.microsoft.com/office/drawing/2014/main" xmlns="" id="{8D7A73BC-B4B8-4129-9FA9-EF5332F12835}"/>
                  </a:ext>
                </a:extLst>
              </p:cNvPr>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4" name="Google Shape;3501;p37">
                <a:extLst>
                  <a:ext uri="{FF2B5EF4-FFF2-40B4-BE49-F238E27FC236}">
                    <a16:creationId xmlns:a16="http://schemas.microsoft.com/office/drawing/2014/main" xmlns="" id="{4BD4D2DC-5B9D-43A8-9CCF-2BF4FF416C4D}"/>
                  </a:ext>
                </a:extLst>
              </p:cNvPr>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5" name="Google Shape;3502;p37">
                <a:extLst>
                  <a:ext uri="{FF2B5EF4-FFF2-40B4-BE49-F238E27FC236}">
                    <a16:creationId xmlns:a16="http://schemas.microsoft.com/office/drawing/2014/main" xmlns="" id="{77AC2D61-4941-4836-819D-A8E7C51B2048}"/>
                  </a:ext>
                </a:extLst>
              </p:cNvPr>
              <p:cNvSpPr/>
              <p:nvPr/>
            </p:nvSpPr>
            <p:spPr>
              <a:xfrm>
                <a:off x="5189528" y="3920775"/>
                <a:ext cx="6461" cy="3619"/>
              </a:xfrm>
              <a:custGeom>
                <a:avLst/>
                <a:gdLst/>
                <a:ahLst/>
                <a:cxnLst/>
                <a:rect l="l" t="t"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6" name="Google Shape;3503;p37">
                <a:extLst>
                  <a:ext uri="{FF2B5EF4-FFF2-40B4-BE49-F238E27FC236}">
                    <a16:creationId xmlns:a16="http://schemas.microsoft.com/office/drawing/2014/main" xmlns="" id="{E6BF09A2-AFA5-4CC5-9929-64FBF361658E}"/>
                  </a:ext>
                </a:extLst>
              </p:cNvPr>
              <p:cNvSpPr/>
              <p:nvPr/>
            </p:nvSpPr>
            <p:spPr>
              <a:xfrm>
                <a:off x="5191381" y="3921823"/>
                <a:ext cx="2668" cy="1547"/>
              </a:xfrm>
              <a:custGeom>
                <a:avLst/>
                <a:gdLst/>
                <a:ahLst/>
                <a:cxnLst/>
                <a:rect l="l" t="t"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1250" name="Google Shape;3504;p37">
              <a:extLst>
                <a:ext uri="{FF2B5EF4-FFF2-40B4-BE49-F238E27FC236}">
                  <a16:creationId xmlns:a16="http://schemas.microsoft.com/office/drawing/2014/main" xmlns="" id="{CB12E033-5FAE-4A4B-903F-6E8B1588CF86}"/>
                </a:ext>
              </a:extLst>
            </p:cNvPr>
            <p:cNvSpPr/>
            <p:nvPr/>
          </p:nvSpPr>
          <p:spPr>
            <a:xfrm>
              <a:off x="3497758" y="3222825"/>
              <a:ext cx="163253" cy="135636"/>
            </a:xfrm>
            <a:custGeom>
              <a:avLst/>
              <a:gdLst/>
              <a:ahLst/>
              <a:cxnLst/>
              <a:rect l="l" t="t"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1" name="Google Shape;3505;p37">
              <a:extLst>
                <a:ext uri="{FF2B5EF4-FFF2-40B4-BE49-F238E27FC236}">
                  <a16:creationId xmlns:a16="http://schemas.microsoft.com/office/drawing/2014/main" xmlns="" id="{25F2FC30-461D-4A37-8A03-D1B3E90BCC39}"/>
                </a:ext>
              </a:extLst>
            </p:cNvPr>
            <p:cNvSpPr/>
            <p:nvPr/>
          </p:nvSpPr>
          <p:spPr>
            <a:xfrm>
              <a:off x="6274476" y="1508477"/>
              <a:ext cx="336298" cy="520294"/>
            </a:xfrm>
            <a:custGeom>
              <a:avLst/>
              <a:gdLst/>
              <a:ahLst/>
              <a:cxnLst/>
              <a:rect l="l" t="t" r="r" b="b"/>
              <a:pathLst>
                <a:path w="336298" h="520294" extrusionOk="0">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2" name="Google Shape;3506;p37">
              <a:extLst>
                <a:ext uri="{FF2B5EF4-FFF2-40B4-BE49-F238E27FC236}">
                  <a16:creationId xmlns:a16="http://schemas.microsoft.com/office/drawing/2014/main" xmlns="" id="{175D7E1C-E8DB-4E66-B31A-301D9AD0DC37}"/>
                </a:ext>
              </a:extLst>
            </p:cNvPr>
            <p:cNvSpPr/>
            <p:nvPr/>
          </p:nvSpPr>
          <p:spPr>
            <a:xfrm>
              <a:off x="6256990" y="1535134"/>
              <a:ext cx="307985" cy="495867"/>
            </a:xfrm>
            <a:custGeom>
              <a:avLst/>
              <a:gdLst/>
              <a:ahLst/>
              <a:cxnLst/>
              <a:rect l="l" t="t"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3" name="Google Shape;3507;p37">
              <a:extLst>
                <a:ext uri="{FF2B5EF4-FFF2-40B4-BE49-F238E27FC236}">
                  <a16:creationId xmlns:a16="http://schemas.microsoft.com/office/drawing/2014/main" xmlns="" id="{3642121D-AFAD-4FED-9FAD-1B709946DE75}"/>
                </a:ext>
              </a:extLst>
            </p:cNvPr>
            <p:cNvSpPr/>
            <p:nvPr/>
          </p:nvSpPr>
          <p:spPr>
            <a:xfrm>
              <a:off x="6322845" y="1634489"/>
              <a:ext cx="176087" cy="297735"/>
            </a:xfrm>
            <a:custGeom>
              <a:avLst/>
              <a:gdLst/>
              <a:ahLst/>
              <a:cxnLst/>
              <a:rect l="l" t="t"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4" name="Google Shape;3508;p37">
              <a:extLst>
                <a:ext uri="{FF2B5EF4-FFF2-40B4-BE49-F238E27FC236}">
                  <a16:creationId xmlns:a16="http://schemas.microsoft.com/office/drawing/2014/main" xmlns="" id="{44253B85-D536-4A8C-984F-E59705A399F2}"/>
                </a:ext>
              </a:extLst>
            </p:cNvPr>
            <p:cNvSpPr/>
            <p:nvPr/>
          </p:nvSpPr>
          <p:spPr>
            <a:xfrm>
              <a:off x="3417840" y="830009"/>
              <a:ext cx="336307" cy="520393"/>
            </a:xfrm>
            <a:custGeom>
              <a:avLst/>
              <a:gdLst/>
              <a:ahLst/>
              <a:cxnLst/>
              <a:rect l="l" t="t" r="r" b="b"/>
              <a:pathLst>
                <a:path w="336307" h="520393" extrusionOk="0">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5" name="Google Shape;3509;p37">
              <a:extLst>
                <a:ext uri="{FF2B5EF4-FFF2-40B4-BE49-F238E27FC236}">
                  <a16:creationId xmlns:a16="http://schemas.microsoft.com/office/drawing/2014/main" xmlns="" id="{AA00102A-64FE-4B66-90A0-75EA6E21B1FF}"/>
                </a:ext>
              </a:extLst>
            </p:cNvPr>
            <p:cNvSpPr/>
            <p:nvPr/>
          </p:nvSpPr>
          <p:spPr>
            <a:xfrm>
              <a:off x="3400355" y="856397"/>
              <a:ext cx="307985" cy="495973"/>
            </a:xfrm>
            <a:custGeom>
              <a:avLst/>
              <a:gdLst/>
              <a:ahLst/>
              <a:cxnLst/>
              <a:rect l="l" t="t"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6" name="Google Shape;3510;p37">
              <a:extLst>
                <a:ext uri="{FF2B5EF4-FFF2-40B4-BE49-F238E27FC236}">
                  <a16:creationId xmlns:a16="http://schemas.microsoft.com/office/drawing/2014/main" xmlns="" id="{A56A6866-5796-4B20-A49B-505ED6741263}"/>
                </a:ext>
              </a:extLst>
            </p:cNvPr>
            <p:cNvSpPr/>
            <p:nvPr/>
          </p:nvSpPr>
          <p:spPr>
            <a:xfrm>
              <a:off x="3456326" y="989404"/>
              <a:ext cx="196042" cy="250697"/>
            </a:xfrm>
            <a:custGeom>
              <a:avLst/>
              <a:gdLst/>
              <a:ahLst/>
              <a:cxnLst/>
              <a:rect l="l" t="t"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285" name="Google Shape;2218;p50">
            <a:extLst>
              <a:ext uri="{FF2B5EF4-FFF2-40B4-BE49-F238E27FC236}">
                <a16:creationId xmlns:a16="http://schemas.microsoft.com/office/drawing/2014/main" xmlns="" id="{DBD0F8ED-76E3-43B5-BBDD-AAE0789A28E4}"/>
              </a:ext>
            </a:extLst>
          </p:cNvPr>
          <p:cNvGrpSpPr/>
          <p:nvPr/>
        </p:nvGrpSpPr>
        <p:grpSpPr>
          <a:xfrm>
            <a:off x="554712" y="3536735"/>
            <a:ext cx="2373113" cy="2208118"/>
            <a:chOff x="580925" y="1565775"/>
            <a:chExt cx="3200200" cy="2977700"/>
          </a:xfrm>
        </p:grpSpPr>
        <p:sp>
          <p:nvSpPr>
            <p:cNvPr id="1286" name="Google Shape;2219;p50">
              <a:extLst>
                <a:ext uri="{FF2B5EF4-FFF2-40B4-BE49-F238E27FC236}">
                  <a16:creationId xmlns:a16="http://schemas.microsoft.com/office/drawing/2014/main" xmlns="" id="{097B909A-6BBB-4E89-9418-C8910B5D6F9E}"/>
                </a:ext>
              </a:extLst>
            </p:cNvPr>
            <p:cNvSpPr/>
            <p:nvPr/>
          </p:nvSpPr>
          <p:spPr>
            <a:xfrm>
              <a:off x="1636300" y="1602200"/>
              <a:ext cx="2004675" cy="755325"/>
            </a:xfrm>
            <a:custGeom>
              <a:avLst/>
              <a:gdLst/>
              <a:ahLst/>
              <a:cxnLst/>
              <a:rect l="l" t="t" r="r" b="b"/>
              <a:pathLst>
                <a:path w="80187" h="30213" extrusionOk="0">
                  <a:moveTo>
                    <a:pt x="14568" y="0"/>
                  </a:moveTo>
                  <a:lnTo>
                    <a:pt x="1" y="13301"/>
                  </a:lnTo>
                  <a:lnTo>
                    <a:pt x="222" y="13523"/>
                  </a:lnTo>
                  <a:lnTo>
                    <a:pt x="14537" y="444"/>
                  </a:lnTo>
                  <a:lnTo>
                    <a:pt x="32430" y="18780"/>
                  </a:lnTo>
                  <a:lnTo>
                    <a:pt x="32461" y="18780"/>
                  </a:lnTo>
                  <a:lnTo>
                    <a:pt x="66284" y="30213"/>
                  </a:lnTo>
                  <a:lnTo>
                    <a:pt x="80187" y="11085"/>
                  </a:lnTo>
                  <a:lnTo>
                    <a:pt x="79933" y="10895"/>
                  </a:lnTo>
                  <a:lnTo>
                    <a:pt x="66157" y="29864"/>
                  </a:lnTo>
                  <a:lnTo>
                    <a:pt x="32620" y="18527"/>
                  </a:lnTo>
                  <a:lnTo>
                    <a:pt x="14568"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2220;p50">
              <a:extLst>
                <a:ext uri="{FF2B5EF4-FFF2-40B4-BE49-F238E27FC236}">
                  <a16:creationId xmlns:a16="http://schemas.microsoft.com/office/drawing/2014/main" xmlns="" id="{C6E11ACF-D7EB-4626-9C3D-CA770F3B2120}"/>
                </a:ext>
              </a:extLst>
            </p:cNvPr>
            <p:cNvSpPr/>
            <p:nvPr/>
          </p:nvSpPr>
          <p:spPr>
            <a:xfrm>
              <a:off x="580925" y="3019375"/>
              <a:ext cx="83150" cy="83175"/>
            </a:xfrm>
            <a:custGeom>
              <a:avLst/>
              <a:gdLst/>
              <a:ahLst/>
              <a:cxnLst/>
              <a:rect l="l" t="t" r="r" b="b"/>
              <a:pathLst>
                <a:path w="3326" h="3327" extrusionOk="0">
                  <a:moveTo>
                    <a:pt x="1647" y="1"/>
                  </a:moveTo>
                  <a:cubicBezTo>
                    <a:pt x="729" y="1"/>
                    <a:pt x="1" y="729"/>
                    <a:pt x="1" y="1648"/>
                  </a:cubicBezTo>
                  <a:cubicBezTo>
                    <a:pt x="1" y="2598"/>
                    <a:pt x="729" y="3326"/>
                    <a:pt x="1647" y="3326"/>
                  </a:cubicBezTo>
                  <a:cubicBezTo>
                    <a:pt x="2598" y="3326"/>
                    <a:pt x="3326" y="2598"/>
                    <a:pt x="3326" y="1648"/>
                  </a:cubicBezTo>
                  <a:cubicBezTo>
                    <a:pt x="3326" y="729"/>
                    <a:pt x="2598" y="1"/>
                    <a:pt x="1647"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2221;p50">
              <a:extLst>
                <a:ext uri="{FF2B5EF4-FFF2-40B4-BE49-F238E27FC236}">
                  <a16:creationId xmlns:a16="http://schemas.microsoft.com/office/drawing/2014/main" xmlns="" id="{CCB0374C-6B48-4E27-AD3D-60AA3B0A9F58}"/>
                </a:ext>
              </a:extLst>
            </p:cNvPr>
            <p:cNvSpPr/>
            <p:nvPr/>
          </p:nvSpPr>
          <p:spPr>
            <a:xfrm>
              <a:off x="1958525" y="1565775"/>
              <a:ext cx="83175" cy="83950"/>
            </a:xfrm>
            <a:custGeom>
              <a:avLst/>
              <a:gdLst/>
              <a:ahLst/>
              <a:cxnLst/>
              <a:rect l="l" t="t" r="r" b="b"/>
              <a:pathLst>
                <a:path w="3327" h="3358" extrusionOk="0">
                  <a:moveTo>
                    <a:pt x="1679" y="1"/>
                  </a:moveTo>
                  <a:cubicBezTo>
                    <a:pt x="761" y="1"/>
                    <a:pt x="1" y="761"/>
                    <a:pt x="1" y="1679"/>
                  </a:cubicBezTo>
                  <a:cubicBezTo>
                    <a:pt x="1" y="2598"/>
                    <a:pt x="761" y="3358"/>
                    <a:pt x="1679" y="3358"/>
                  </a:cubicBezTo>
                  <a:cubicBezTo>
                    <a:pt x="2598" y="3358"/>
                    <a:pt x="3326" y="2598"/>
                    <a:pt x="3326" y="1679"/>
                  </a:cubicBezTo>
                  <a:cubicBezTo>
                    <a:pt x="3326" y="761"/>
                    <a:pt x="2598" y="1"/>
                    <a:pt x="1679"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2222;p50">
              <a:extLst>
                <a:ext uri="{FF2B5EF4-FFF2-40B4-BE49-F238E27FC236}">
                  <a16:creationId xmlns:a16="http://schemas.microsoft.com/office/drawing/2014/main" xmlns="" id="{B1B5AC24-EE69-44E0-A5F6-9FDF7A8D8664}"/>
                </a:ext>
              </a:extLst>
            </p:cNvPr>
            <p:cNvSpPr/>
            <p:nvPr/>
          </p:nvSpPr>
          <p:spPr>
            <a:xfrm>
              <a:off x="3595825" y="1835750"/>
              <a:ext cx="83950" cy="83175"/>
            </a:xfrm>
            <a:custGeom>
              <a:avLst/>
              <a:gdLst/>
              <a:ahLst/>
              <a:cxnLst/>
              <a:rect l="l" t="t" r="r" b="b"/>
              <a:pathLst>
                <a:path w="3358" h="3327" extrusionOk="0">
                  <a:moveTo>
                    <a:pt x="1679" y="1"/>
                  </a:moveTo>
                  <a:cubicBezTo>
                    <a:pt x="761" y="1"/>
                    <a:pt x="1" y="729"/>
                    <a:pt x="1" y="1648"/>
                  </a:cubicBezTo>
                  <a:cubicBezTo>
                    <a:pt x="1" y="2566"/>
                    <a:pt x="761" y="3326"/>
                    <a:pt x="1679" y="3326"/>
                  </a:cubicBezTo>
                  <a:cubicBezTo>
                    <a:pt x="2597" y="3326"/>
                    <a:pt x="3357" y="2566"/>
                    <a:pt x="3357" y="1648"/>
                  </a:cubicBezTo>
                  <a:cubicBezTo>
                    <a:pt x="3357" y="729"/>
                    <a:pt x="2597" y="1"/>
                    <a:pt x="1679"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2223;p50">
              <a:extLst>
                <a:ext uri="{FF2B5EF4-FFF2-40B4-BE49-F238E27FC236}">
                  <a16:creationId xmlns:a16="http://schemas.microsoft.com/office/drawing/2014/main" xmlns="" id="{36CF5B24-4F0E-4240-BB4B-40E4D20C24C7}"/>
                </a:ext>
              </a:extLst>
            </p:cNvPr>
            <p:cNvSpPr/>
            <p:nvPr/>
          </p:nvSpPr>
          <p:spPr>
            <a:xfrm>
              <a:off x="3599775" y="4041500"/>
              <a:ext cx="83950" cy="83950"/>
            </a:xfrm>
            <a:custGeom>
              <a:avLst/>
              <a:gdLst/>
              <a:ahLst/>
              <a:cxnLst/>
              <a:rect l="l" t="t" r="r" b="b"/>
              <a:pathLst>
                <a:path w="3358" h="3358" extrusionOk="0">
                  <a:moveTo>
                    <a:pt x="1679" y="0"/>
                  </a:moveTo>
                  <a:cubicBezTo>
                    <a:pt x="761" y="0"/>
                    <a:pt x="1" y="760"/>
                    <a:pt x="1" y="1679"/>
                  </a:cubicBezTo>
                  <a:cubicBezTo>
                    <a:pt x="1" y="2597"/>
                    <a:pt x="761" y="3357"/>
                    <a:pt x="1679" y="3357"/>
                  </a:cubicBezTo>
                  <a:cubicBezTo>
                    <a:pt x="2598" y="3357"/>
                    <a:pt x="3358" y="2597"/>
                    <a:pt x="3358" y="1679"/>
                  </a:cubicBezTo>
                  <a:cubicBezTo>
                    <a:pt x="3358" y="760"/>
                    <a:pt x="2598" y="0"/>
                    <a:pt x="1679"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2224;p50">
              <a:extLst>
                <a:ext uri="{FF2B5EF4-FFF2-40B4-BE49-F238E27FC236}">
                  <a16:creationId xmlns:a16="http://schemas.microsoft.com/office/drawing/2014/main" xmlns="" id="{957B22A2-D924-48BC-B601-EF247505D543}"/>
                </a:ext>
              </a:extLst>
            </p:cNvPr>
            <p:cNvSpPr/>
            <p:nvPr/>
          </p:nvSpPr>
          <p:spPr>
            <a:xfrm>
              <a:off x="2408225" y="2026575"/>
              <a:ext cx="83175" cy="83925"/>
            </a:xfrm>
            <a:custGeom>
              <a:avLst/>
              <a:gdLst/>
              <a:ahLst/>
              <a:cxnLst/>
              <a:rect l="l" t="t" r="r" b="b"/>
              <a:pathLst>
                <a:path w="3327" h="3357" extrusionOk="0">
                  <a:moveTo>
                    <a:pt x="1648" y="0"/>
                  </a:moveTo>
                  <a:cubicBezTo>
                    <a:pt x="729" y="0"/>
                    <a:pt x="1" y="760"/>
                    <a:pt x="1" y="1678"/>
                  </a:cubicBezTo>
                  <a:cubicBezTo>
                    <a:pt x="1" y="2597"/>
                    <a:pt x="729" y="3357"/>
                    <a:pt x="1648" y="3357"/>
                  </a:cubicBezTo>
                  <a:cubicBezTo>
                    <a:pt x="2598" y="3357"/>
                    <a:pt x="3326" y="2597"/>
                    <a:pt x="3326" y="1678"/>
                  </a:cubicBezTo>
                  <a:cubicBezTo>
                    <a:pt x="3326" y="760"/>
                    <a:pt x="2598" y="0"/>
                    <a:pt x="1648"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2225;p50">
              <a:extLst>
                <a:ext uri="{FF2B5EF4-FFF2-40B4-BE49-F238E27FC236}">
                  <a16:creationId xmlns:a16="http://schemas.microsoft.com/office/drawing/2014/main" xmlns="" id="{DDBA6B2A-60D8-4BA9-BF6E-C6690D99B664}"/>
                </a:ext>
              </a:extLst>
            </p:cNvPr>
            <p:cNvSpPr/>
            <p:nvPr/>
          </p:nvSpPr>
          <p:spPr>
            <a:xfrm>
              <a:off x="667225" y="2066950"/>
              <a:ext cx="1786175" cy="2018125"/>
            </a:xfrm>
            <a:custGeom>
              <a:avLst/>
              <a:gdLst/>
              <a:ahLst/>
              <a:cxnLst/>
              <a:rect l="l" t="t" r="r" b="b"/>
              <a:pathLst>
                <a:path w="71447" h="80725" extrusionOk="0">
                  <a:moveTo>
                    <a:pt x="71161" y="0"/>
                  </a:moveTo>
                  <a:lnTo>
                    <a:pt x="41867" y="80344"/>
                  </a:lnTo>
                  <a:lnTo>
                    <a:pt x="64" y="72459"/>
                  </a:lnTo>
                  <a:lnTo>
                    <a:pt x="1" y="72775"/>
                  </a:lnTo>
                  <a:lnTo>
                    <a:pt x="41962" y="80692"/>
                  </a:lnTo>
                  <a:lnTo>
                    <a:pt x="42057" y="80724"/>
                  </a:lnTo>
                  <a:lnTo>
                    <a:pt x="71446" y="127"/>
                  </a:lnTo>
                  <a:lnTo>
                    <a:pt x="71161"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2226;p50">
              <a:extLst>
                <a:ext uri="{FF2B5EF4-FFF2-40B4-BE49-F238E27FC236}">
                  <a16:creationId xmlns:a16="http://schemas.microsoft.com/office/drawing/2014/main" xmlns="" id="{CE4C85F4-A5FA-444F-854D-DCFB60B98076}"/>
                </a:ext>
              </a:extLst>
            </p:cNvPr>
            <p:cNvSpPr/>
            <p:nvPr/>
          </p:nvSpPr>
          <p:spPr>
            <a:xfrm>
              <a:off x="712350" y="2253775"/>
              <a:ext cx="362650" cy="322275"/>
            </a:xfrm>
            <a:custGeom>
              <a:avLst/>
              <a:gdLst/>
              <a:ahLst/>
              <a:cxnLst/>
              <a:rect l="l" t="t" r="r" b="b"/>
              <a:pathLst>
                <a:path w="14506" h="12891" extrusionOk="0">
                  <a:moveTo>
                    <a:pt x="191" y="1"/>
                  </a:moveTo>
                  <a:lnTo>
                    <a:pt x="1" y="223"/>
                  </a:lnTo>
                  <a:lnTo>
                    <a:pt x="14315" y="12890"/>
                  </a:lnTo>
                  <a:lnTo>
                    <a:pt x="14505" y="12669"/>
                  </a:lnTo>
                  <a:lnTo>
                    <a:pt x="191"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2227;p50">
              <a:extLst>
                <a:ext uri="{FF2B5EF4-FFF2-40B4-BE49-F238E27FC236}">
                  <a16:creationId xmlns:a16="http://schemas.microsoft.com/office/drawing/2014/main" xmlns="" id="{8785CC51-A1E5-4A7A-8609-694EFB10B874}"/>
                </a:ext>
              </a:extLst>
            </p:cNvPr>
            <p:cNvSpPr/>
            <p:nvPr/>
          </p:nvSpPr>
          <p:spPr>
            <a:xfrm>
              <a:off x="3120800" y="2351175"/>
              <a:ext cx="565300" cy="1735475"/>
            </a:xfrm>
            <a:custGeom>
              <a:avLst/>
              <a:gdLst/>
              <a:ahLst/>
              <a:cxnLst/>
              <a:rect l="l" t="t" r="r" b="b"/>
              <a:pathLst>
                <a:path w="22612" h="69419" extrusionOk="0">
                  <a:moveTo>
                    <a:pt x="6999" y="0"/>
                  </a:moveTo>
                  <a:lnTo>
                    <a:pt x="6714" y="127"/>
                  </a:lnTo>
                  <a:lnTo>
                    <a:pt x="22263" y="35501"/>
                  </a:lnTo>
                  <a:lnTo>
                    <a:pt x="475" y="56466"/>
                  </a:lnTo>
                  <a:lnTo>
                    <a:pt x="0" y="56593"/>
                  </a:lnTo>
                  <a:lnTo>
                    <a:pt x="20743" y="69418"/>
                  </a:lnTo>
                  <a:lnTo>
                    <a:pt x="20902" y="69165"/>
                  </a:lnTo>
                  <a:lnTo>
                    <a:pt x="728" y="56656"/>
                  </a:lnTo>
                  <a:lnTo>
                    <a:pt x="22548" y="35628"/>
                  </a:lnTo>
                  <a:lnTo>
                    <a:pt x="22612" y="35564"/>
                  </a:lnTo>
                  <a:lnTo>
                    <a:pt x="6999"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2228;p50">
              <a:extLst>
                <a:ext uri="{FF2B5EF4-FFF2-40B4-BE49-F238E27FC236}">
                  <a16:creationId xmlns:a16="http://schemas.microsoft.com/office/drawing/2014/main" xmlns="" id="{B05CA06E-36A5-4866-9C98-331E1E4C0EC7}"/>
                </a:ext>
              </a:extLst>
            </p:cNvPr>
            <p:cNvSpPr/>
            <p:nvPr/>
          </p:nvSpPr>
          <p:spPr>
            <a:xfrm>
              <a:off x="616550" y="2568100"/>
              <a:ext cx="2520100" cy="1316650"/>
            </a:xfrm>
            <a:custGeom>
              <a:avLst/>
              <a:gdLst/>
              <a:ahLst/>
              <a:cxnLst/>
              <a:rect l="l" t="t" r="r" b="b"/>
              <a:pathLst>
                <a:path w="100804" h="52666" extrusionOk="0">
                  <a:moveTo>
                    <a:pt x="18211" y="1"/>
                  </a:moveTo>
                  <a:lnTo>
                    <a:pt x="127" y="19604"/>
                  </a:lnTo>
                  <a:lnTo>
                    <a:pt x="1" y="19730"/>
                  </a:lnTo>
                  <a:lnTo>
                    <a:pt x="14474" y="33126"/>
                  </a:lnTo>
                  <a:lnTo>
                    <a:pt x="1933" y="52476"/>
                  </a:lnTo>
                  <a:lnTo>
                    <a:pt x="2186" y="52666"/>
                  </a:lnTo>
                  <a:lnTo>
                    <a:pt x="14854" y="33063"/>
                  </a:lnTo>
                  <a:lnTo>
                    <a:pt x="444" y="19699"/>
                  </a:lnTo>
                  <a:lnTo>
                    <a:pt x="18274" y="412"/>
                  </a:lnTo>
                  <a:lnTo>
                    <a:pt x="100645" y="48042"/>
                  </a:lnTo>
                  <a:lnTo>
                    <a:pt x="100803" y="47789"/>
                  </a:lnTo>
                  <a:lnTo>
                    <a:pt x="18337" y="64"/>
                  </a:lnTo>
                  <a:lnTo>
                    <a:pt x="18211"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2229;p50">
              <a:extLst>
                <a:ext uri="{FF2B5EF4-FFF2-40B4-BE49-F238E27FC236}">
                  <a16:creationId xmlns:a16="http://schemas.microsoft.com/office/drawing/2014/main" xmlns="" id="{1C0065BA-B475-455B-A497-6F275C311027}"/>
                </a:ext>
              </a:extLst>
            </p:cNvPr>
            <p:cNvSpPr/>
            <p:nvPr/>
          </p:nvSpPr>
          <p:spPr>
            <a:xfrm>
              <a:off x="668025" y="4367675"/>
              <a:ext cx="3013325" cy="175800"/>
            </a:xfrm>
            <a:custGeom>
              <a:avLst/>
              <a:gdLst/>
              <a:ahLst/>
              <a:cxnLst/>
              <a:rect l="l" t="t" r="r" b="b"/>
              <a:pathLst>
                <a:path w="120533" h="7032" extrusionOk="0">
                  <a:moveTo>
                    <a:pt x="60267" y="1"/>
                  </a:moveTo>
                  <a:cubicBezTo>
                    <a:pt x="26982" y="1"/>
                    <a:pt x="0" y="1584"/>
                    <a:pt x="0" y="3516"/>
                  </a:cubicBezTo>
                  <a:cubicBezTo>
                    <a:pt x="0" y="5448"/>
                    <a:pt x="26982" y="7031"/>
                    <a:pt x="60267" y="7031"/>
                  </a:cubicBezTo>
                  <a:cubicBezTo>
                    <a:pt x="93551" y="7031"/>
                    <a:pt x="120533" y="5448"/>
                    <a:pt x="120533" y="3516"/>
                  </a:cubicBezTo>
                  <a:cubicBezTo>
                    <a:pt x="120533" y="1584"/>
                    <a:pt x="93551" y="1"/>
                    <a:pt x="60267"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2230;p50">
              <a:extLst>
                <a:ext uri="{FF2B5EF4-FFF2-40B4-BE49-F238E27FC236}">
                  <a16:creationId xmlns:a16="http://schemas.microsoft.com/office/drawing/2014/main" xmlns="" id="{2161AC36-4404-4617-8F37-10C829D2A823}"/>
                </a:ext>
              </a:extLst>
            </p:cNvPr>
            <p:cNvSpPr/>
            <p:nvPr/>
          </p:nvSpPr>
          <p:spPr>
            <a:xfrm>
              <a:off x="1520700" y="2283800"/>
              <a:ext cx="1271550" cy="1263675"/>
            </a:xfrm>
            <a:custGeom>
              <a:avLst/>
              <a:gdLst/>
              <a:ahLst/>
              <a:cxnLst/>
              <a:rect l="l" t="t" r="r" b="b"/>
              <a:pathLst>
                <a:path w="50862" h="50547" extrusionOk="0">
                  <a:moveTo>
                    <a:pt x="25360" y="1"/>
                  </a:moveTo>
                  <a:cubicBezTo>
                    <a:pt x="24011" y="1"/>
                    <a:pt x="22681" y="113"/>
                    <a:pt x="21378" y="320"/>
                  </a:cubicBezTo>
                  <a:cubicBezTo>
                    <a:pt x="15487" y="1302"/>
                    <a:pt x="10230" y="4310"/>
                    <a:pt x="6398" y="8649"/>
                  </a:cubicBezTo>
                  <a:cubicBezTo>
                    <a:pt x="2978" y="12576"/>
                    <a:pt x="729" y="17611"/>
                    <a:pt x="254" y="23185"/>
                  </a:cubicBezTo>
                  <a:cubicBezTo>
                    <a:pt x="1" y="26194"/>
                    <a:pt x="318" y="29107"/>
                    <a:pt x="1046" y="31862"/>
                  </a:cubicBezTo>
                  <a:cubicBezTo>
                    <a:pt x="3738" y="41838"/>
                    <a:pt x="12447" y="49565"/>
                    <a:pt x="23373" y="50452"/>
                  </a:cubicBezTo>
                  <a:cubicBezTo>
                    <a:pt x="24196" y="50515"/>
                    <a:pt x="25019" y="50547"/>
                    <a:pt x="25843" y="50547"/>
                  </a:cubicBezTo>
                  <a:cubicBezTo>
                    <a:pt x="32873" y="50452"/>
                    <a:pt x="39302" y="47443"/>
                    <a:pt x="43863" y="42566"/>
                  </a:cubicBezTo>
                  <a:cubicBezTo>
                    <a:pt x="47663" y="38576"/>
                    <a:pt x="50133" y="33287"/>
                    <a:pt x="50640" y="27365"/>
                  </a:cubicBezTo>
                  <a:cubicBezTo>
                    <a:pt x="50640" y="27207"/>
                    <a:pt x="50671" y="27049"/>
                    <a:pt x="50671" y="26890"/>
                  </a:cubicBezTo>
                  <a:cubicBezTo>
                    <a:pt x="50861" y="23723"/>
                    <a:pt x="50481" y="20652"/>
                    <a:pt x="49595" y="17801"/>
                  </a:cubicBezTo>
                  <a:cubicBezTo>
                    <a:pt x="46871" y="9029"/>
                    <a:pt x="39461" y="2189"/>
                    <a:pt x="30087" y="447"/>
                  </a:cubicBezTo>
                  <a:cubicBezTo>
                    <a:pt x="29263" y="288"/>
                    <a:pt x="28408" y="162"/>
                    <a:pt x="27521" y="98"/>
                  </a:cubicBezTo>
                  <a:cubicBezTo>
                    <a:pt x="26797" y="33"/>
                    <a:pt x="26076" y="1"/>
                    <a:pt x="2536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2231;p50">
              <a:extLst>
                <a:ext uri="{FF2B5EF4-FFF2-40B4-BE49-F238E27FC236}">
                  <a16:creationId xmlns:a16="http://schemas.microsoft.com/office/drawing/2014/main" xmlns="" id="{7EFC4F5F-9F19-4E2C-80E5-634E9C07EF41}"/>
                </a:ext>
              </a:extLst>
            </p:cNvPr>
            <p:cNvSpPr/>
            <p:nvPr/>
          </p:nvSpPr>
          <p:spPr>
            <a:xfrm>
              <a:off x="1546825" y="2881625"/>
              <a:ext cx="636575" cy="665850"/>
            </a:xfrm>
            <a:custGeom>
              <a:avLst/>
              <a:gdLst/>
              <a:ahLst/>
              <a:cxnLst/>
              <a:rect l="l" t="t" r="r" b="b"/>
              <a:pathLst>
                <a:path w="25463" h="26634" extrusionOk="0">
                  <a:moveTo>
                    <a:pt x="17831" y="0"/>
                  </a:moveTo>
                  <a:cubicBezTo>
                    <a:pt x="17641" y="0"/>
                    <a:pt x="17514" y="159"/>
                    <a:pt x="17451" y="317"/>
                  </a:cubicBezTo>
                  <a:cubicBezTo>
                    <a:pt x="17387" y="475"/>
                    <a:pt x="17387" y="665"/>
                    <a:pt x="17324" y="824"/>
                  </a:cubicBezTo>
                  <a:cubicBezTo>
                    <a:pt x="17007" y="1616"/>
                    <a:pt x="15804" y="1521"/>
                    <a:pt x="15962" y="2566"/>
                  </a:cubicBezTo>
                  <a:cubicBezTo>
                    <a:pt x="15976" y="2564"/>
                    <a:pt x="15989" y="2564"/>
                    <a:pt x="16003" y="2564"/>
                  </a:cubicBezTo>
                  <a:cubicBezTo>
                    <a:pt x="16302" y="2564"/>
                    <a:pt x="16560" y="2896"/>
                    <a:pt x="16469" y="3199"/>
                  </a:cubicBezTo>
                  <a:cubicBezTo>
                    <a:pt x="16342" y="3579"/>
                    <a:pt x="15772" y="3801"/>
                    <a:pt x="15867" y="4181"/>
                  </a:cubicBezTo>
                  <a:cubicBezTo>
                    <a:pt x="15899" y="4307"/>
                    <a:pt x="15994" y="4434"/>
                    <a:pt x="16026" y="4561"/>
                  </a:cubicBezTo>
                  <a:cubicBezTo>
                    <a:pt x="16089" y="4941"/>
                    <a:pt x="15487" y="5067"/>
                    <a:pt x="15265" y="5162"/>
                  </a:cubicBezTo>
                  <a:cubicBezTo>
                    <a:pt x="15088" y="5222"/>
                    <a:pt x="14945" y="5245"/>
                    <a:pt x="14825" y="5245"/>
                  </a:cubicBezTo>
                  <a:cubicBezTo>
                    <a:pt x="14367" y="5245"/>
                    <a:pt x="14227" y="4902"/>
                    <a:pt x="13650" y="4877"/>
                  </a:cubicBezTo>
                  <a:cubicBezTo>
                    <a:pt x="13629" y="4875"/>
                    <a:pt x="13608" y="4874"/>
                    <a:pt x="13587" y="4874"/>
                  </a:cubicBezTo>
                  <a:cubicBezTo>
                    <a:pt x="13292" y="4874"/>
                    <a:pt x="12996" y="5070"/>
                    <a:pt x="12700" y="5099"/>
                  </a:cubicBezTo>
                  <a:cubicBezTo>
                    <a:pt x="12665" y="5103"/>
                    <a:pt x="12629" y="5104"/>
                    <a:pt x="12594" y="5104"/>
                  </a:cubicBezTo>
                  <a:cubicBezTo>
                    <a:pt x="12354" y="5104"/>
                    <a:pt x="12128" y="5031"/>
                    <a:pt x="11888" y="5031"/>
                  </a:cubicBezTo>
                  <a:cubicBezTo>
                    <a:pt x="11853" y="5031"/>
                    <a:pt x="11818" y="5032"/>
                    <a:pt x="11782" y="5036"/>
                  </a:cubicBezTo>
                  <a:cubicBezTo>
                    <a:pt x="10958" y="5067"/>
                    <a:pt x="11370" y="6208"/>
                    <a:pt x="11434" y="6714"/>
                  </a:cubicBezTo>
                  <a:cubicBezTo>
                    <a:pt x="11313" y="6628"/>
                    <a:pt x="11181" y="6591"/>
                    <a:pt x="11046" y="6591"/>
                  </a:cubicBezTo>
                  <a:cubicBezTo>
                    <a:pt x="10682" y="6591"/>
                    <a:pt x="10294" y="6858"/>
                    <a:pt x="10040" y="7158"/>
                  </a:cubicBezTo>
                  <a:cubicBezTo>
                    <a:pt x="9502" y="7759"/>
                    <a:pt x="9533" y="7664"/>
                    <a:pt x="8837" y="7696"/>
                  </a:cubicBezTo>
                  <a:cubicBezTo>
                    <a:pt x="8647" y="7696"/>
                    <a:pt x="8425" y="7791"/>
                    <a:pt x="8362" y="7949"/>
                  </a:cubicBezTo>
                  <a:cubicBezTo>
                    <a:pt x="8235" y="8266"/>
                    <a:pt x="8520" y="8583"/>
                    <a:pt x="8520" y="8931"/>
                  </a:cubicBezTo>
                  <a:cubicBezTo>
                    <a:pt x="8520" y="9089"/>
                    <a:pt x="8457" y="9248"/>
                    <a:pt x="8457" y="9406"/>
                  </a:cubicBezTo>
                  <a:cubicBezTo>
                    <a:pt x="8520" y="9818"/>
                    <a:pt x="8995" y="10008"/>
                    <a:pt x="9312" y="10293"/>
                  </a:cubicBezTo>
                  <a:cubicBezTo>
                    <a:pt x="9565" y="10546"/>
                    <a:pt x="9692" y="10926"/>
                    <a:pt x="9628" y="11306"/>
                  </a:cubicBezTo>
                  <a:cubicBezTo>
                    <a:pt x="9407" y="11306"/>
                    <a:pt x="9185" y="11306"/>
                    <a:pt x="8995" y="11243"/>
                  </a:cubicBezTo>
                  <a:cubicBezTo>
                    <a:pt x="8868" y="11021"/>
                    <a:pt x="8742" y="10768"/>
                    <a:pt x="8615" y="10546"/>
                  </a:cubicBezTo>
                  <a:cubicBezTo>
                    <a:pt x="8488" y="10324"/>
                    <a:pt x="8362" y="10103"/>
                    <a:pt x="8172" y="9944"/>
                  </a:cubicBezTo>
                  <a:cubicBezTo>
                    <a:pt x="8077" y="9881"/>
                    <a:pt x="7950" y="9818"/>
                    <a:pt x="7855" y="9723"/>
                  </a:cubicBezTo>
                  <a:cubicBezTo>
                    <a:pt x="7697" y="9501"/>
                    <a:pt x="7823" y="9184"/>
                    <a:pt x="7887" y="8931"/>
                  </a:cubicBezTo>
                  <a:cubicBezTo>
                    <a:pt x="7950" y="8298"/>
                    <a:pt x="7633" y="7221"/>
                    <a:pt x="7475" y="6556"/>
                  </a:cubicBezTo>
                  <a:cubicBezTo>
                    <a:pt x="7317" y="5891"/>
                    <a:pt x="6873" y="5637"/>
                    <a:pt x="6715" y="5004"/>
                  </a:cubicBezTo>
                  <a:cubicBezTo>
                    <a:pt x="6694" y="4920"/>
                    <a:pt x="6616" y="4877"/>
                    <a:pt x="6539" y="4877"/>
                  </a:cubicBezTo>
                  <a:cubicBezTo>
                    <a:pt x="6500" y="4877"/>
                    <a:pt x="6461" y="4888"/>
                    <a:pt x="6430" y="4909"/>
                  </a:cubicBezTo>
                  <a:cubicBezTo>
                    <a:pt x="6335" y="4972"/>
                    <a:pt x="6271" y="5067"/>
                    <a:pt x="6240" y="5194"/>
                  </a:cubicBezTo>
                  <a:cubicBezTo>
                    <a:pt x="6177" y="5445"/>
                    <a:pt x="6208" y="5727"/>
                    <a:pt x="6301" y="5948"/>
                  </a:cubicBezTo>
                  <a:lnTo>
                    <a:pt x="6301" y="5948"/>
                  </a:lnTo>
                  <a:cubicBezTo>
                    <a:pt x="6280" y="5904"/>
                    <a:pt x="6246" y="5884"/>
                    <a:pt x="6200" y="5884"/>
                  </a:cubicBezTo>
                  <a:cubicBezTo>
                    <a:pt x="5942" y="5884"/>
                    <a:pt x="5348" y="6517"/>
                    <a:pt x="5321" y="6651"/>
                  </a:cubicBezTo>
                  <a:cubicBezTo>
                    <a:pt x="5226" y="6904"/>
                    <a:pt x="5416" y="7284"/>
                    <a:pt x="5416" y="7538"/>
                  </a:cubicBezTo>
                  <a:cubicBezTo>
                    <a:pt x="5416" y="7542"/>
                    <a:pt x="5416" y="7547"/>
                    <a:pt x="5416" y="7552"/>
                  </a:cubicBezTo>
                  <a:lnTo>
                    <a:pt x="5416" y="7552"/>
                  </a:lnTo>
                  <a:lnTo>
                    <a:pt x="5480" y="7538"/>
                  </a:lnTo>
                  <a:lnTo>
                    <a:pt x="5480" y="7538"/>
                  </a:lnTo>
                  <a:cubicBezTo>
                    <a:pt x="5465" y="7612"/>
                    <a:pt x="5438" y="7680"/>
                    <a:pt x="5401" y="7740"/>
                  </a:cubicBezTo>
                  <a:lnTo>
                    <a:pt x="5401" y="7740"/>
                  </a:lnTo>
                  <a:cubicBezTo>
                    <a:pt x="5408" y="7680"/>
                    <a:pt x="5412" y="7617"/>
                    <a:pt x="5416" y="7552"/>
                  </a:cubicBezTo>
                  <a:lnTo>
                    <a:pt x="5416" y="7552"/>
                  </a:lnTo>
                  <a:lnTo>
                    <a:pt x="4132" y="7836"/>
                  </a:lnTo>
                  <a:lnTo>
                    <a:pt x="4132" y="7836"/>
                  </a:lnTo>
                  <a:cubicBezTo>
                    <a:pt x="4050" y="7803"/>
                    <a:pt x="3967" y="7782"/>
                    <a:pt x="3885" y="7782"/>
                  </a:cubicBezTo>
                  <a:cubicBezTo>
                    <a:pt x="3801" y="7782"/>
                    <a:pt x="3720" y="7803"/>
                    <a:pt x="3643" y="7854"/>
                  </a:cubicBezTo>
                  <a:cubicBezTo>
                    <a:pt x="3654" y="7881"/>
                    <a:pt x="3659" y="7910"/>
                    <a:pt x="3660" y="7940"/>
                  </a:cubicBezTo>
                  <a:lnTo>
                    <a:pt x="3660" y="7940"/>
                  </a:lnTo>
                  <a:lnTo>
                    <a:pt x="4132" y="7836"/>
                  </a:lnTo>
                  <a:lnTo>
                    <a:pt x="4132" y="7836"/>
                  </a:lnTo>
                  <a:cubicBezTo>
                    <a:pt x="4275" y="7893"/>
                    <a:pt x="4412" y="7988"/>
                    <a:pt x="4530" y="8076"/>
                  </a:cubicBezTo>
                  <a:cubicBezTo>
                    <a:pt x="4579" y="8112"/>
                    <a:pt x="4626" y="8143"/>
                    <a:pt x="4670" y="8171"/>
                  </a:cubicBezTo>
                  <a:lnTo>
                    <a:pt x="4670" y="8171"/>
                  </a:lnTo>
                  <a:cubicBezTo>
                    <a:pt x="4977" y="8098"/>
                    <a:pt x="5261" y="7970"/>
                    <a:pt x="5401" y="7740"/>
                  </a:cubicBezTo>
                  <a:lnTo>
                    <a:pt x="5401" y="7740"/>
                  </a:lnTo>
                  <a:cubicBezTo>
                    <a:pt x="5365" y="8082"/>
                    <a:pt x="5273" y="8310"/>
                    <a:pt x="5047" y="8310"/>
                  </a:cubicBezTo>
                  <a:cubicBezTo>
                    <a:pt x="4949" y="8310"/>
                    <a:pt x="4825" y="8267"/>
                    <a:pt x="4670" y="8171"/>
                  </a:cubicBezTo>
                  <a:lnTo>
                    <a:pt x="4670" y="8171"/>
                  </a:lnTo>
                  <a:cubicBezTo>
                    <a:pt x="4551" y="8199"/>
                    <a:pt x="4428" y="8219"/>
                    <a:pt x="4308" y="8234"/>
                  </a:cubicBezTo>
                  <a:cubicBezTo>
                    <a:pt x="3611" y="8329"/>
                    <a:pt x="2883" y="8424"/>
                    <a:pt x="2154" y="8488"/>
                  </a:cubicBezTo>
                  <a:cubicBezTo>
                    <a:pt x="2127" y="8418"/>
                    <a:pt x="2095" y="8353"/>
                    <a:pt x="2060" y="8294"/>
                  </a:cubicBezTo>
                  <a:lnTo>
                    <a:pt x="2060" y="8294"/>
                  </a:lnTo>
                  <a:lnTo>
                    <a:pt x="2500" y="8197"/>
                  </a:lnTo>
                  <a:lnTo>
                    <a:pt x="2500" y="8197"/>
                  </a:lnTo>
                  <a:cubicBezTo>
                    <a:pt x="2501" y="8199"/>
                    <a:pt x="2502" y="8201"/>
                    <a:pt x="2503" y="8203"/>
                  </a:cubicBezTo>
                  <a:cubicBezTo>
                    <a:pt x="2598" y="8298"/>
                    <a:pt x="2725" y="8329"/>
                    <a:pt x="2851" y="8361"/>
                  </a:cubicBezTo>
                  <a:cubicBezTo>
                    <a:pt x="2930" y="8374"/>
                    <a:pt x="3009" y="8382"/>
                    <a:pt x="3087" y="8382"/>
                  </a:cubicBezTo>
                  <a:cubicBezTo>
                    <a:pt x="3199" y="8382"/>
                    <a:pt x="3310" y="8366"/>
                    <a:pt x="3421" y="8329"/>
                  </a:cubicBezTo>
                  <a:cubicBezTo>
                    <a:pt x="3552" y="8251"/>
                    <a:pt x="3662" y="8085"/>
                    <a:pt x="3660" y="7940"/>
                  </a:cubicBezTo>
                  <a:lnTo>
                    <a:pt x="3660" y="7940"/>
                  </a:lnTo>
                  <a:lnTo>
                    <a:pt x="2500" y="8197"/>
                  </a:lnTo>
                  <a:lnTo>
                    <a:pt x="2500" y="8197"/>
                  </a:lnTo>
                  <a:cubicBezTo>
                    <a:pt x="2469" y="8135"/>
                    <a:pt x="2438" y="8075"/>
                    <a:pt x="2376" y="8044"/>
                  </a:cubicBezTo>
                  <a:cubicBezTo>
                    <a:pt x="2341" y="8009"/>
                    <a:pt x="2303" y="7995"/>
                    <a:pt x="2264" y="7995"/>
                  </a:cubicBezTo>
                  <a:cubicBezTo>
                    <a:pt x="2168" y="7995"/>
                    <a:pt x="2066" y="8084"/>
                    <a:pt x="1988" y="8189"/>
                  </a:cubicBezTo>
                  <a:lnTo>
                    <a:pt x="1988" y="8189"/>
                  </a:lnTo>
                  <a:cubicBezTo>
                    <a:pt x="1740" y="7864"/>
                    <a:pt x="1356" y="7733"/>
                    <a:pt x="950" y="7733"/>
                  </a:cubicBezTo>
                  <a:cubicBezTo>
                    <a:pt x="629" y="7733"/>
                    <a:pt x="294" y="7815"/>
                    <a:pt x="1" y="7949"/>
                  </a:cubicBezTo>
                  <a:cubicBezTo>
                    <a:pt x="2693" y="17925"/>
                    <a:pt x="11402" y="25652"/>
                    <a:pt x="22328" y="26539"/>
                  </a:cubicBezTo>
                  <a:cubicBezTo>
                    <a:pt x="23151" y="26634"/>
                    <a:pt x="23974" y="26634"/>
                    <a:pt x="24798" y="26634"/>
                  </a:cubicBezTo>
                  <a:cubicBezTo>
                    <a:pt x="24830" y="26602"/>
                    <a:pt x="24830" y="26602"/>
                    <a:pt x="24861" y="26571"/>
                  </a:cubicBezTo>
                  <a:cubicBezTo>
                    <a:pt x="25210" y="25906"/>
                    <a:pt x="24671" y="25336"/>
                    <a:pt x="24386" y="24765"/>
                  </a:cubicBezTo>
                  <a:cubicBezTo>
                    <a:pt x="24323" y="24670"/>
                    <a:pt x="23689" y="23087"/>
                    <a:pt x="23911" y="23087"/>
                  </a:cubicBezTo>
                  <a:cubicBezTo>
                    <a:pt x="23246" y="23087"/>
                    <a:pt x="22581" y="23024"/>
                    <a:pt x="21948" y="22834"/>
                  </a:cubicBezTo>
                  <a:cubicBezTo>
                    <a:pt x="21884" y="22834"/>
                    <a:pt x="21821" y="22802"/>
                    <a:pt x="21821" y="22770"/>
                  </a:cubicBezTo>
                  <a:cubicBezTo>
                    <a:pt x="21758" y="22644"/>
                    <a:pt x="21884" y="22549"/>
                    <a:pt x="22011" y="22517"/>
                  </a:cubicBezTo>
                  <a:cubicBezTo>
                    <a:pt x="22296" y="22454"/>
                    <a:pt x="22613" y="22454"/>
                    <a:pt x="22898" y="22359"/>
                  </a:cubicBezTo>
                  <a:cubicBezTo>
                    <a:pt x="23214" y="22264"/>
                    <a:pt x="23499" y="22074"/>
                    <a:pt x="23594" y="21789"/>
                  </a:cubicBezTo>
                  <a:cubicBezTo>
                    <a:pt x="23721" y="21504"/>
                    <a:pt x="23626" y="21187"/>
                    <a:pt x="23689" y="20902"/>
                  </a:cubicBezTo>
                  <a:cubicBezTo>
                    <a:pt x="23784" y="20522"/>
                    <a:pt x="24069" y="20237"/>
                    <a:pt x="24418" y="20078"/>
                  </a:cubicBezTo>
                  <a:cubicBezTo>
                    <a:pt x="24735" y="19920"/>
                    <a:pt x="25115" y="19857"/>
                    <a:pt x="25463" y="19793"/>
                  </a:cubicBezTo>
                  <a:cubicBezTo>
                    <a:pt x="24703" y="19382"/>
                    <a:pt x="25241" y="18527"/>
                    <a:pt x="24640" y="17925"/>
                  </a:cubicBezTo>
                  <a:cubicBezTo>
                    <a:pt x="24449" y="17767"/>
                    <a:pt x="24196" y="17513"/>
                    <a:pt x="24291" y="17292"/>
                  </a:cubicBezTo>
                  <a:cubicBezTo>
                    <a:pt x="24418" y="17070"/>
                    <a:pt x="24798" y="17070"/>
                    <a:pt x="24861" y="16817"/>
                  </a:cubicBezTo>
                  <a:cubicBezTo>
                    <a:pt x="24893" y="16627"/>
                    <a:pt x="24703" y="16500"/>
                    <a:pt x="24545" y="16468"/>
                  </a:cubicBezTo>
                  <a:cubicBezTo>
                    <a:pt x="24354" y="16405"/>
                    <a:pt x="24164" y="16437"/>
                    <a:pt x="24038" y="16342"/>
                  </a:cubicBezTo>
                  <a:cubicBezTo>
                    <a:pt x="23816" y="16215"/>
                    <a:pt x="23721" y="15898"/>
                    <a:pt x="23879" y="15708"/>
                  </a:cubicBezTo>
                  <a:cubicBezTo>
                    <a:pt x="24006" y="15518"/>
                    <a:pt x="24259" y="15455"/>
                    <a:pt x="24449" y="15360"/>
                  </a:cubicBezTo>
                  <a:cubicBezTo>
                    <a:pt x="24640" y="15233"/>
                    <a:pt x="24830" y="15011"/>
                    <a:pt x="24703" y="14821"/>
                  </a:cubicBezTo>
                  <a:cubicBezTo>
                    <a:pt x="24671" y="14758"/>
                    <a:pt x="24640" y="14726"/>
                    <a:pt x="24576" y="14695"/>
                  </a:cubicBezTo>
                  <a:cubicBezTo>
                    <a:pt x="24477" y="14635"/>
                    <a:pt x="24369" y="14610"/>
                    <a:pt x="24257" y="14610"/>
                  </a:cubicBezTo>
                  <a:cubicBezTo>
                    <a:pt x="24011" y="14610"/>
                    <a:pt x="23749" y="14732"/>
                    <a:pt x="23531" y="14885"/>
                  </a:cubicBezTo>
                  <a:cubicBezTo>
                    <a:pt x="23214" y="15106"/>
                    <a:pt x="22898" y="15360"/>
                    <a:pt x="22518" y="15360"/>
                  </a:cubicBezTo>
                  <a:cubicBezTo>
                    <a:pt x="22423" y="15201"/>
                    <a:pt x="22486" y="15011"/>
                    <a:pt x="22644" y="14916"/>
                  </a:cubicBezTo>
                  <a:cubicBezTo>
                    <a:pt x="22676" y="14885"/>
                    <a:pt x="22739" y="14885"/>
                    <a:pt x="22771" y="14853"/>
                  </a:cubicBezTo>
                  <a:cubicBezTo>
                    <a:pt x="22866" y="14758"/>
                    <a:pt x="22803" y="14600"/>
                    <a:pt x="22739" y="14505"/>
                  </a:cubicBezTo>
                  <a:cubicBezTo>
                    <a:pt x="22454" y="13966"/>
                    <a:pt x="22391" y="13333"/>
                    <a:pt x="22581" y="12763"/>
                  </a:cubicBezTo>
                  <a:cubicBezTo>
                    <a:pt x="23341" y="12763"/>
                    <a:pt x="24101" y="12795"/>
                    <a:pt x="24893" y="12795"/>
                  </a:cubicBezTo>
                  <a:cubicBezTo>
                    <a:pt x="24893" y="12636"/>
                    <a:pt x="24925" y="12510"/>
                    <a:pt x="25115" y="12478"/>
                  </a:cubicBezTo>
                  <a:cubicBezTo>
                    <a:pt x="24576" y="11845"/>
                    <a:pt x="24038" y="11275"/>
                    <a:pt x="23563" y="10609"/>
                  </a:cubicBezTo>
                  <a:cubicBezTo>
                    <a:pt x="23499" y="10514"/>
                    <a:pt x="23436" y="10451"/>
                    <a:pt x="23373" y="10419"/>
                  </a:cubicBezTo>
                  <a:cubicBezTo>
                    <a:pt x="23325" y="10404"/>
                    <a:pt x="23270" y="10404"/>
                    <a:pt x="23214" y="10404"/>
                  </a:cubicBezTo>
                  <a:cubicBezTo>
                    <a:pt x="23159" y="10404"/>
                    <a:pt x="23104" y="10404"/>
                    <a:pt x="23056" y="10388"/>
                  </a:cubicBezTo>
                  <a:cubicBezTo>
                    <a:pt x="22708" y="10356"/>
                    <a:pt x="22676" y="9881"/>
                    <a:pt x="22708" y="9564"/>
                  </a:cubicBezTo>
                  <a:cubicBezTo>
                    <a:pt x="22681" y="9525"/>
                    <a:pt x="22638" y="9507"/>
                    <a:pt x="22592" y="9507"/>
                  </a:cubicBezTo>
                  <a:cubicBezTo>
                    <a:pt x="22528" y="9507"/>
                    <a:pt x="22459" y="9541"/>
                    <a:pt x="22423" y="9596"/>
                  </a:cubicBezTo>
                  <a:cubicBezTo>
                    <a:pt x="22359" y="9691"/>
                    <a:pt x="22359" y="9818"/>
                    <a:pt x="22264" y="9881"/>
                  </a:cubicBezTo>
                  <a:cubicBezTo>
                    <a:pt x="22209" y="9955"/>
                    <a:pt x="22120" y="9986"/>
                    <a:pt x="22025" y="9986"/>
                  </a:cubicBezTo>
                  <a:cubicBezTo>
                    <a:pt x="21958" y="9986"/>
                    <a:pt x="21887" y="9971"/>
                    <a:pt x="21821" y="9944"/>
                  </a:cubicBezTo>
                  <a:cubicBezTo>
                    <a:pt x="21283" y="9723"/>
                    <a:pt x="20998" y="9026"/>
                    <a:pt x="21219" y="8488"/>
                  </a:cubicBezTo>
                  <a:cubicBezTo>
                    <a:pt x="21251" y="8424"/>
                    <a:pt x="21283" y="8361"/>
                    <a:pt x="21346" y="8329"/>
                  </a:cubicBezTo>
                  <a:cubicBezTo>
                    <a:pt x="21376" y="8314"/>
                    <a:pt x="21409" y="8308"/>
                    <a:pt x="21442" y="8308"/>
                  </a:cubicBezTo>
                  <a:cubicBezTo>
                    <a:pt x="21549" y="8308"/>
                    <a:pt x="21669" y="8369"/>
                    <a:pt x="21789" y="8393"/>
                  </a:cubicBezTo>
                  <a:cubicBezTo>
                    <a:pt x="21831" y="8399"/>
                    <a:pt x="21869" y="8402"/>
                    <a:pt x="21903" y="8402"/>
                  </a:cubicBezTo>
                  <a:cubicBezTo>
                    <a:pt x="22378" y="8402"/>
                    <a:pt x="22285" y="7833"/>
                    <a:pt x="22138" y="7538"/>
                  </a:cubicBezTo>
                  <a:cubicBezTo>
                    <a:pt x="21948" y="7126"/>
                    <a:pt x="21378" y="6841"/>
                    <a:pt x="20966" y="6746"/>
                  </a:cubicBezTo>
                  <a:cubicBezTo>
                    <a:pt x="20491" y="6619"/>
                    <a:pt x="17229" y="5986"/>
                    <a:pt x="17767" y="4941"/>
                  </a:cubicBezTo>
                  <a:cubicBezTo>
                    <a:pt x="17799" y="4814"/>
                    <a:pt x="17894" y="4751"/>
                    <a:pt x="18021" y="4719"/>
                  </a:cubicBezTo>
                  <a:cubicBezTo>
                    <a:pt x="18306" y="4592"/>
                    <a:pt x="18686" y="4624"/>
                    <a:pt x="19002" y="4529"/>
                  </a:cubicBezTo>
                  <a:cubicBezTo>
                    <a:pt x="19319" y="4434"/>
                    <a:pt x="19636" y="4086"/>
                    <a:pt x="19509" y="3801"/>
                  </a:cubicBezTo>
                  <a:cubicBezTo>
                    <a:pt x="19446" y="3674"/>
                    <a:pt x="19319" y="3579"/>
                    <a:pt x="19256" y="3452"/>
                  </a:cubicBezTo>
                  <a:cubicBezTo>
                    <a:pt x="19066" y="3136"/>
                    <a:pt x="19351" y="2692"/>
                    <a:pt x="19224" y="2344"/>
                  </a:cubicBezTo>
                  <a:cubicBezTo>
                    <a:pt x="19161" y="2186"/>
                    <a:pt x="19034" y="2059"/>
                    <a:pt x="18939" y="1901"/>
                  </a:cubicBezTo>
                  <a:cubicBezTo>
                    <a:pt x="18844" y="1774"/>
                    <a:pt x="18844" y="1552"/>
                    <a:pt x="19002" y="1457"/>
                  </a:cubicBezTo>
                  <a:cubicBezTo>
                    <a:pt x="19051" y="1419"/>
                    <a:pt x="19105" y="1406"/>
                    <a:pt x="19162" y="1406"/>
                  </a:cubicBezTo>
                  <a:cubicBezTo>
                    <a:pt x="19259" y="1406"/>
                    <a:pt x="19365" y="1441"/>
                    <a:pt x="19467" y="1441"/>
                  </a:cubicBezTo>
                  <a:cubicBezTo>
                    <a:pt x="19503" y="1441"/>
                    <a:pt x="19538" y="1437"/>
                    <a:pt x="19572" y="1426"/>
                  </a:cubicBezTo>
                  <a:cubicBezTo>
                    <a:pt x="19762" y="1330"/>
                    <a:pt x="19731" y="1014"/>
                    <a:pt x="19572" y="919"/>
                  </a:cubicBezTo>
                  <a:cubicBezTo>
                    <a:pt x="19496" y="868"/>
                    <a:pt x="19415" y="848"/>
                    <a:pt x="19335" y="848"/>
                  </a:cubicBezTo>
                  <a:cubicBezTo>
                    <a:pt x="19215" y="848"/>
                    <a:pt x="19097" y="893"/>
                    <a:pt x="19002" y="950"/>
                  </a:cubicBezTo>
                  <a:cubicBezTo>
                    <a:pt x="18907" y="1014"/>
                    <a:pt x="18812" y="1109"/>
                    <a:pt x="18717" y="1109"/>
                  </a:cubicBezTo>
                  <a:cubicBezTo>
                    <a:pt x="18703" y="1111"/>
                    <a:pt x="18689" y="1112"/>
                    <a:pt x="18676" y="1112"/>
                  </a:cubicBezTo>
                  <a:cubicBezTo>
                    <a:pt x="18509" y="1112"/>
                    <a:pt x="18394" y="939"/>
                    <a:pt x="18306" y="792"/>
                  </a:cubicBezTo>
                  <a:cubicBezTo>
                    <a:pt x="18147" y="507"/>
                    <a:pt x="17989" y="254"/>
                    <a:pt x="17831"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2232;p50">
              <a:extLst>
                <a:ext uri="{FF2B5EF4-FFF2-40B4-BE49-F238E27FC236}">
                  <a16:creationId xmlns:a16="http://schemas.microsoft.com/office/drawing/2014/main" xmlns="" id="{98733364-E90D-42AC-8372-56D3D63C12CB}"/>
                </a:ext>
              </a:extLst>
            </p:cNvPr>
            <p:cNvSpPr/>
            <p:nvPr/>
          </p:nvSpPr>
          <p:spPr>
            <a:xfrm>
              <a:off x="2226925" y="2295750"/>
              <a:ext cx="533650" cy="671600"/>
            </a:xfrm>
            <a:custGeom>
              <a:avLst/>
              <a:gdLst/>
              <a:ahLst/>
              <a:cxnLst/>
              <a:rect l="l" t="t" r="r" b="b"/>
              <a:pathLst>
                <a:path w="21346" h="26864" extrusionOk="0">
                  <a:moveTo>
                    <a:pt x="8805" y="11085"/>
                  </a:moveTo>
                  <a:lnTo>
                    <a:pt x="8749" y="11187"/>
                  </a:lnTo>
                  <a:lnTo>
                    <a:pt x="8749" y="11187"/>
                  </a:lnTo>
                  <a:cubicBezTo>
                    <a:pt x="8640" y="11181"/>
                    <a:pt x="8532" y="11168"/>
                    <a:pt x="8425" y="11148"/>
                  </a:cubicBezTo>
                  <a:lnTo>
                    <a:pt x="8425" y="11148"/>
                  </a:lnTo>
                  <a:cubicBezTo>
                    <a:pt x="8437" y="11329"/>
                    <a:pt x="8455" y="11509"/>
                    <a:pt x="8477" y="11688"/>
                  </a:cubicBezTo>
                  <a:lnTo>
                    <a:pt x="8477" y="11688"/>
                  </a:lnTo>
                  <a:lnTo>
                    <a:pt x="8749" y="11187"/>
                  </a:lnTo>
                  <a:lnTo>
                    <a:pt x="8749" y="11187"/>
                  </a:lnTo>
                  <a:cubicBezTo>
                    <a:pt x="8781" y="11189"/>
                    <a:pt x="8814" y="11190"/>
                    <a:pt x="8846" y="11191"/>
                  </a:cubicBezTo>
                  <a:lnTo>
                    <a:pt x="8846" y="11191"/>
                  </a:lnTo>
                  <a:cubicBezTo>
                    <a:pt x="8838" y="11154"/>
                    <a:pt x="8824" y="11119"/>
                    <a:pt x="8805" y="11085"/>
                  </a:cubicBezTo>
                  <a:close/>
                  <a:moveTo>
                    <a:pt x="8517" y="11979"/>
                  </a:moveTo>
                  <a:cubicBezTo>
                    <a:pt x="8545" y="12164"/>
                    <a:pt x="8579" y="12348"/>
                    <a:pt x="8617" y="12530"/>
                  </a:cubicBezTo>
                  <a:lnTo>
                    <a:pt x="8617" y="12530"/>
                  </a:lnTo>
                  <a:cubicBezTo>
                    <a:pt x="8835" y="12544"/>
                    <a:pt x="9042" y="12550"/>
                    <a:pt x="9248" y="12573"/>
                  </a:cubicBezTo>
                  <a:cubicBezTo>
                    <a:pt x="9311" y="12573"/>
                    <a:pt x="9375" y="12605"/>
                    <a:pt x="9406" y="12636"/>
                  </a:cubicBezTo>
                  <a:cubicBezTo>
                    <a:pt x="9438" y="12668"/>
                    <a:pt x="9438" y="12731"/>
                    <a:pt x="9438" y="12795"/>
                  </a:cubicBezTo>
                  <a:cubicBezTo>
                    <a:pt x="9406" y="12985"/>
                    <a:pt x="9406" y="13175"/>
                    <a:pt x="9375" y="13396"/>
                  </a:cubicBezTo>
                  <a:cubicBezTo>
                    <a:pt x="9352" y="13411"/>
                    <a:pt x="9330" y="13418"/>
                    <a:pt x="9307" y="13418"/>
                  </a:cubicBezTo>
                  <a:cubicBezTo>
                    <a:pt x="9151" y="13418"/>
                    <a:pt x="8993" y="13106"/>
                    <a:pt x="8815" y="13106"/>
                  </a:cubicBezTo>
                  <a:cubicBezTo>
                    <a:pt x="8801" y="13106"/>
                    <a:pt x="8787" y="13107"/>
                    <a:pt x="8773" y="13111"/>
                  </a:cubicBezTo>
                  <a:cubicBezTo>
                    <a:pt x="8767" y="13113"/>
                    <a:pt x="8761" y="13114"/>
                    <a:pt x="8756" y="13116"/>
                  </a:cubicBezTo>
                  <a:lnTo>
                    <a:pt x="8756" y="13116"/>
                  </a:lnTo>
                  <a:cubicBezTo>
                    <a:pt x="8818" y="13349"/>
                    <a:pt x="8887" y="13580"/>
                    <a:pt x="8963" y="13808"/>
                  </a:cubicBezTo>
                  <a:cubicBezTo>
                    <a:pt x="8760" y="13757"/>
                    <a:pt x="8548" y="13752"/>
                    <a:pt x="8335" y="13752"/>
                  </a:cubicBezTo>
                  <a:cubicBezTo>
                    <a:pt x="8282" y="13752"/>
                    <a:pt x="8228" y="13753"/>
                    <a:pt x="8175" y="13753"/>
                  </a:cubicBezTo>
                  <a:cubicBezTo>
                    <a:pt x="7910" y="13753"/>
                    <a:pt x="7649" y="13745"/>
                    <a:pt x="7411" y="13650"/>
                  </a:cubicBezTo>
                  <a:lnTo>
                    <a:pt x="7447" y="13585"/>
                  </a:lnTo>
                  <a:lnTo>
                    <a:pt x="7447" y="13585"/>
                  </a:lnTo>
                  <a:cubicBezTo>
                    <a:pt x="7607" y="13658"/>
                    <a:pt x="7773" y="13706"/>
                    <a:pt x="7932" y="13706"/>
                  </a:cubicBezTo>
                  <a:cubicBezTo>
                    <a:pt x="8164" y="13706"/>
                    <a:pt x="8382" y="13604"/>
                    <a:pt x="8551" y="13333"/>
                  </a:cubicBezTo>
                  <a:cubicBezTo>
                    <a:pt x="8612" y="13243"/>
                    <a:pt x="8643" y="13152"/>
                    <a:pt x="8756" y="13116"/>
                  </a:cubicBezTo>
                  <a:lnTo>
                    <a:pt x="8756" y="13116"/>
                  </a:lnTo>
                  <a:cubicBezTo>
                    <a:pt x="8704" y="12922"/>
                    <a:pt x="8658" y="12727"/>
                    <a:pt x="8617" y="12530"/>
                  </a:cubicBezTo>
                  <a:lnTo>
                    <a:pt x="8617" y="12530"/>
                  </a:lnTo>
                  <a:cubicBezTo>
                    <a:pt x="8533" y="12525"/>
                    <a:pt x="8449" y="12518"/>
                    <a:pt x="8361" y="12510"/>
                  </a:cubicBezTo>
                  <a:cubicBezTo>
                    <a:pt x="8315" y="12325"/>
                    <a:pt x="8404" y="12139"/>
                    <a:pt x="8517" y="11979"/>
                  </a:cubicBezTo>
                  <a:close/>
                  <a:moveTo>
                    <a:pt x="1869" y="0"/>
                  </a:moveTo>
                  <a:cubicBezTo>
                    <a:pt x="1996" y="570"/>
                    <a:pt x="2376" y="1489"/>
                    <a:pt x="1964" y="2059"/>
                  </a:cubicBezTo>
                  <a:cubicBezTo>
                    <a:pt x="1457" y="2756"/>
                    <a:pt x="412" y="2154"/>
                    <a:pt x="1" y="2977"/>
                  </a:cubicBezTo>
                  <a:cubicBezTo>
                    <a:pt x="1" y="3199"/>
                    <a:pt x="349" y="3167"/>
                    <a:pt x="507" y="3294"/>
                  </a:cubicBezTo>
                  <a:cubicBezTo>
                    <a:pt x="602" y="3357"/>
                    <a:pt x="634" y="3484"/>
                    <a:pt x="666" y="3611"/>
                  </a:cubicBezTo>
                  <a:cubicBezTo>
                    <a:pt x="722" y="3696"/>
                    <a:pt x="804" y="3806"/>
                    <a:pt x="911" y="3806"/>
                  </a:cubicBezTo>
                  <a:cubicBezTo>
                    <a:pt x="924" y="3806"/>
                    <a:pt x="937" y="3804"/>
                    <a:pt x="951" y="3801"/>
                  </a:cubicBezTo>
                  <a:lnTo>
                    <a:pt x="951" y="3801"/>
                  </a:lnTo>
                  <a:cubicBezTo>
                    <a:pt x="1077" y="3991"/>
                    <a:pt x="856" y="4212"/>
                    <a:pt x="697" y="4371"/>
                  </a:cubicBezTo>
                  <a:cubicBezTo>
                    <a:pt x="476" y="4561"/>
                    <a:pt x="286" y="4782"/>
                    <a:pt x="222" y="5067"/>
                  </a:cubicBezTo>
                  <a:cubicBezTo>
                    <a:pt x="64" y="5606"/>
                    <a:pt x="412" y="6176"/>
                    <a:pt x="666" y="6683"/>
                  </a:cubicBezTo>
                  <a:cubicBezTo>
                    <a:pt x="856" y="7126"/>
                    <a:pt x="951" y="7601"/>
                    <a:pt x="1077" y="8076"/>
                  </a:cubicBezTo>
                  <a:cubicBezTo>
                    <a:pt x="1077" y="7912"/>
                    <a:pt x="1250" y="7818"/>
                    <a:pt x="1417" y="7818"/>
                  </a:cubicBezTo>
                  <a:cubicBezTo>
                    <a:pt x="1476" y="7818"/>
                    <a:pt x="1534" y="7829"/>
                    <a:pt x="1584" y="7854"/>
                  </a:cubicBezTo>
                  <a:cubicBezTo>
                    <a:pt x="1774" y="7949"/>
                    <a:pt x="1901" y="8139"/>
                    <a:pt x="2059" y="8298"/>
                  </a:cubicBezTo>
                  <a:cubicBezTo>
                    <a:pt x="2344" y="8583"/>
                    <a:pt x="2693" y="8424"/>
                    <a:pt x="2978" y="8646"/>
                  </a:cubicBezTo>
                  <a:cubicBezTo>
                    <a:pt x="3358" y="8899"/>
                    <a:pt x="3579" y="9406"/>
                    <a:pt x="4023" y="9469"/>
                  </a:cubicBezTo>
                  <a:cubicBezTo>
                    <a:pt x="4065" y="9476"/>
                    <a:pt x="4107" y="9480"/>
                    <a:pt x="4147" y="9480"/>
                  </a:cubicBezTo>
                  <a:cubicBezTo>
                    <a:pt x="4649" y="9480"/>
                    <a:pt x="4992" y="8957"/>
                    <a:pt x="5226" y="8488"/>
                  </a:cubicBezTo>
                  <a:cubicBezTo>
                    <a:pt x="5828" y="8804"/>
                    <a:pt x="6176" y="9564"/>
                    <a:pt x="6873" y="9628"/>
                  </a:cubicBezTo>
                  <a:cubicBezTo>
                    <a:pt x="6900" y="9631"/>
                    <a:pt x="6927" y="9633"/>
                    <a:pt x="6954" y="9633"/>
                  </a:cubicBezTo>
                  <a:cubicBezTo>
                    <a:pt x="7180" y="9633"/>
                    <a:pt x="7407" y="9523"/>
                    <a:pt x="7633" y="9438"/>
                  </a:cubicBezTo>
                  <a:cubicBezTo>
                    <a:pt x="8108" y="9248"/>
                    <a:pt x="8615" y="9058"/>
                    <a:pt x="9121" y="8868"/>
                  </a:cubicBezTo>
                  <a:cubicBezTo>
                    <a:pt x="9258" y="8799"/>
                    <a:pt x="9412" y="8747"/>
                    <a:pt x="9570" y="8747"/>
                  </a:cubicBezTo>
                  <a:cubicBezTo>
                    <a:pt x="9631" y="8747"/>
                    <a:pt x="9693" y="8755"/>
                    <a:pt x="9755" y="8773"/>
                  </a:cubicBezTo>
                  <a:cubicBezTo>
                    <a:pt x="10008" y="8868"/>
                    <a:pt x="10135" y="9121"/>
                    <a:pt x="10230" y="9374"/>
                  </a:cubicBezTo>
                  <a:cubicBezTo>
                    <a:pt x="10325" y="9628"/>
                    <a:pt x="10420" y="9881"/>
                    <a:pt x="10547" y="10166"/>
                  </a:cubicBezTo>
                  <a:cubicBezTo>
                    <a:pt x="10578" y="10261"/>
                    <a:pt x="10642" y="10388"/>
                    <a:pt x="10610" y="10483"/>
                  </a:cubicBezTo>
                  <a:cubicBezTo>
                    <a:pt x="10578" y="10610"/>
                    <a:pt x="10451" y="10705"/>
                    <a:pt x="10356" y="10768"/>
                  </a:cubicBezTo>
                  <a:cubicBezTo>
                    <a:pt x="9918" y="11036"/>
                    <a:pt x="9405" y="11191"/>
                    <a:pt x="8889" y="11191"/>
                  </a:cubicBezTo>
                  <a:cubicBezTo>
                    <a:pt x="8875" y="11191"/>
                    <a:pt x="8860" y="11191"/>
                    <a:pt x="8846" y="11191"/>
                  </a:cubicBezTo>
                  <a:lnTo>
                    <a:pt x="8846" y="11191"/>
                  </a:lnTo>
                  <a:cubicBezTo>
                    <a:pt x="8892" y="11392"/>
                    <a:pt x="8780" y="11625"/>
                    <a:pt x="8646" y="11813"/>
                  </a:cubicBezTo>
                  <a:cubicBezTo>
                    <a:pt x="8604" y="11864"/>
                    <a:pt x="8559" y="11920"/>
                    <a:pt x="8517" y="11979"/>
                  </a:cubicBezTo>
                  <a:lnTo>
                    <a:pt x="8517" y="11979"/>
                  </a:lnTo>
                  <a:cubicBezTo>
                    <a:pt x="8502" y="11882"/>
                    <a:pt x="8489" y="11786"/>
                    <a:pt x="8477" y="11688"/>
                  </a:cubicBezTo>
                  <a:lnTo>
                    <a:pt x="8477" y="11688"/>
                  </a:lnTo>
                  <a:lnTo>
                    <a:pt x="7447" y="13585"/>
                  </a:lnTo>
                  <a:lnTo>
                    <a:pt x="7447" y="13585"/>
                  </a:lnTo>
                  <a:cubicBezTo>
                    <a:pt x="7185" y="13464"/>
                    <a:pt x="6935" y="13275"/>
                    <a:pt x="6746" y="13111"/>
                  </a:cubicBezTo>
                  <a:cubicBezTo>
                    <a:pt x="6240" y="12668"/>
                    <a:pt x="5448" y="12636"/>
                    <a:pt x="4751" y="12636"/>
                  </a:cubicBezTo>
                  <a:cubicBezTo>
                    <a:pt x="4498" y="12636"/>
                    <a:pt x="4244" y="12636"/>
                    <a:pt x="4054" y="12826"/>
                  </a:cubicBezTo>
                  <a:cubicBezTo>
                    <a:pt x="3896" y="12985"/>
                    <a:pt x="3864" y="13270"/>
                    <a:pt x="3769" y="13491"/>
                  </a:cubicBezTo>
                  <a:cubicBezTo>
                    <a:pt x="3643" y="13903"/>
                    <a:pt x="3231" y="14156"/>
                    <a:pt x="3041" y="14536"/>
                  </a:cubicBezTo>
                  <a:cubicBezTo>
                    <a:pt x="2359" y="15655"/>
                    <a:pt x="3299" y="16539"/>
                    <a:pt x="4322" y="16539"/>
                  </a:cubicBezTo>
                  <a:cubicBezTo>
                    <a:pt x="4486" y="16539"/>
                    <a:pt x="4652" y="16516"/>
                    <a:pt x="4814" y="16468"/>
                  </a:cubicBezTo>
                  <a:cubicBezTo>
                    <a:pt x="5186" y="16351"/>
                    <a:pt x="5292" y="16270"/>
                    <a:pt x="5461" y="16270"/>
                  </a:cubicBezTo>
                  <a:cubicBezTo>
                    <a:pt x="5565" y="16270"/>
                    <a:pt x="5693" y="16301"/>
                    <a:pt x="5923" y="16373"/>
                  </a:cubicBezTo>
                  <a:cubicBezTo>
                    <a:pt x="6176" y="16437"/>
                    <a:pt x="6493" y="16373"/>
                    <a:pt x="6651" y="16658"/>
                  </a:cubicBezTo>
                  <a:cubicBezTo>
                    <a:pt x="6810" y="16975"/>
                    <a:pt x="6588" y="17355"/>
                    <a:pt x="6240" y="17355"/>
                  </a:cubicBezTo>
                  <a:cubicBezTo>
                    <a:pt x="6100" y="17355"/>
                    <a:pt x="5961" y="17365"/>
                    <a:pt x="5824" y="17365"/>
                  </a:cubicBezTo>
                  <a:cubicBezTo>
                    <a:pt x="5618" y="17365"/>
                    <a:pt x="5416" y="17342"/>
                    <a:pt x="5226" y="17228"/>
                  </a:cubicBezTo>
                  <a:lnTo>
                    <a:pt x="5226" y="17228"/>
                  </a:lnTo>
                  <a:cubicBezTo>
                    <a:pt x="5353" y="17640"/>
                    <a:pt x="5226" y="18115"/>
                    <a:pt x="5194" y="18558"/>
                  </a:cubicBezTo>
                  <a:cubicBezTo>
                    <a:pt x="5163" y="18550"/>
                    <a:pt x="5131" y="18547"/>
                    <a:pt x="5099" y="18547"/>
                  </a:cubicBezTo>
                  <a:cubicBezTo>
                    <a:pt x="4750" y="18547"/>
                    <a:pt x="4419" y="18999"/>
                    <a:pt x="4593" y="19318"/>
                  </a:cubicBezTo>
                  <a:cubicBezTo>
                    <a:pt x="4783" y="19318"/>
                    <a:pt x="5036" y="19382"/>
                    <a:pt x="5036" y="19603"/>
                  </a:cubicBezTo>
                  <a:cubicBezTo>
                    <a:pt x="5036" y="19667"/>
                    <a:pt x="5004" y="19698"/>
                    <a:pt x="4973" y="19762"/>
                  </a:cubicBezTo>
                  <a:cubicBezTo>
                    <a:pt x="4814" y="19952"/>
                    <a:pt x="4656" y="20110"/>
                    <a:pt x="4529" y="20332"/>
                  </a:cubicBezTo>
                  <a:cubicBezTo>
                    <a:pt x="4339" y="20649"/>
                    <a:pt x="4339" y="21630"/>
                    <a:pt x="3896" y="21725"/>
                  </a:cubicBezTo>
                  <a:cubicBezTo>
                    <a:pt x="3801" y="21757"/>
                    <a:pt x="3706" y="21757"/>
                    <a:pt x="3643" y="21757"/>
                  </a:cubicBezTo>
                  <a:cubicBezTo>
                    <a:pt x="3453" y="21820"/>
                    <a:pt x="3358" y="22042"/>
                    <a:pt x="3421" y="22200"/>
                  </a:cubicBezTo>
                  <a:cubicBezTo>
                    <a:pt x="3453" y="22390"/>
                    <a:pt x="3611" y="22517"/>
                    <a:pt x="3769" y="22549"/>
                  </a:cubicBezTo>
                  <a:cubicBezTo>
                    <a:pt x="3896" y="22580"/>
                    <a:pt x="4023" y="22580"/>
                    <a:pt x="4118" y="22612"/>
                  </a:cubicBezTo>
                  <a:cubicBezTo>
                    <a:pt x="4719" y="22834"/>
                    <a:pt x="4213" y="23435"/>
                    <a:pt x="4339" y="23720"/>
                  </a:cubicBezTo>
                  <a:cubicBezTo>
                    <a:pt x="4403" y="23847"/>
                    <a:pt x="5416" y="24480"/>
                    <a:pt x="5543" y="24512"/>
                  </a:cubicBezTo>
                  <a:cubicBezTo>
                    <a:pt x="5194" y="24734"/>
                    <a:pt x="4878" y="25114"/>
                    <a:pt x="4878" y="25557"/>
                  </a:cubicBezTo>
                  <a:cubicBezTo>
                    <a:pt x="4846" y="26064"/>
                    <a:pt x="5226" y="26286"/>
                    <a:pt x="5701" y="26444"/>
                  </a:cubicBezTo>
                  <a:cubicBezTo>
                    <a:pt x="6176" y="26602"/>
                    <a:pt x="6778" y="26634"/>
                    <a:pt x="7126" y="26761"/>
                  </a:cubicBezTo>
                  <a:cubicBezTo>
                    <a:pt x="7240" y="26818"/>
                    <a:pt x="7366" y="26863"/>
                    <a:pt x="7482" y="26863"/>
                  </a:cubicBezTo>
                  <a:cubicBezTo>
                    <a:pt x="7559" y="26863"/>
                    <a:pt x="7633" y="26843"/>
                    <a:pt x="7696" y="26792"/>
                  </a:cubicBezTo>
                  <a:cubicBezTo>
                    <a:pt x="7886" y="26634"/>
                    <a:pt x="7855" y="26254"/>
                    <a:pt x="8076" y="26159"/>
                  </a:cubicBezTo>
                  <a:cubicBezTo>
                    <a:pt x="8140" y="26127"/>
                    <a:pt x="8235" y="26127"/>
                    <a:pt x="8330" y="26127"/>
                  </a:cubicBezTo>
                  <a:cubicBezTo>
                    <a:pt x="8805" y="26064"/>
                    <a:pt x="9153" y="25589"/>
                    <a:pt x="9090" y="25114"/>
                  </a:cubicBezTo>
                  <a:cubicBezTo>
                    <a:pt x="9185" y="24987"/>
                    <a:pt x="9406" y="24987"/>
                    <a:pt x="9565" y="24987"/>
                  </a:cubicBezTo>
                  <a:cubicBezTo>
                    <a:pt x="9755" y="24987"/>
                    <a:pt x="9976" y="24924"/>
                    <a:pt x="10008" y="24765"/>
                  </a:cubicBezTo>
                  <a:cubicBezTo>
                    <a:pt x="10040" y="24575"/>
                    <a:pt x="9786" y="24449"/>
                    <a:pt x="9565" y="24449"/>
                  </a:cubicBezTo>
                  <a:cubicBezTo>
                    <a:pt x="9509" y="24440"/>
                    <a:pt x="9451" y="24436"/>
                    <a:pt x="9390" y="24436"/>
                  </a:cubicBezTo>
                  <a:cubicBezTo>
                    <a:pt x="9245" y="24436"/>
                    <a:pt x="9088" y="24458"/>
                    <a:pt x="8931" y="24480"/>
                  </a:cubicBezTo>
                  <a:cubicBezTo>
                    <a:pt x="8844" y="24502"/>
                    <a:pt x="8726" y="24539"/>
                    <a:pt x="8620" y="24539"/>
                  </a:cubicBezTo>
                  <a:cubicBezTo>
                    <a:pt x="8573" y="24539"/>
                    <a:pt x="8527" y="24532"/>
                    <a:pt x="8488" y="24512"/>
                  </a:cubicBezTo>
                  <a:cubicBezTo>
                    <a:pt x="8393" y="24449"/>
                    <a:pt x="8298" y="24354"/>
                    <a:pt x="8235" y="24259"/>
                  </a:cubicBezTo>
                  <a:cubicBezTo>
                    <a:pt x="8108" y="24005"/>
                    <a:pt x="7981" y="23752"/>
                    <a:pt x="7981" y="23467"/>
                  </a:cubicBezTo>
                  <a:cubicBezTo>
                    <a:pt x="8013" y="23182"/>
                    <a:pt x="8235" y="22897"/>
                    <a:pt x="8520" y="22897"/>
                  </a:cubicBezTo>
                  <a:cubicBezTo>
                    <a:pt x="8583" y="22897"/>
                    <a:pt x="8632" y="22911"/>
                    <a:pt x="8686" y="22911"/>
                  </a:cubicBezTo>
                  <a:cubicBezTo>
                    <a:pt x="8713" y="22911"/>
                    <a:pt x="8741" y="22908"/>
                    <a:pt x="8773" y="22897"/>
                  </a:cubicBezTo>
                  <a:cubicBezTo>
                    <a:pt x="8963" y="22865"/>
                    <a:pt x="9026" y="22644"/>
                    <a:pt x="9026" y="22454"/>
                  </a:cubicBezTo>
                  <a:cubicBezTo>
                    <a:pt x="9026" y="22232"/>
                    <a:pt x="8963" y="22042"/>
                    <a:pt x="8995" y="21852"/>
                  </a:cubicBezTo>
                  <a:cubicBezTo>
                    <a:pt x="9040" y="21715"/>
                    <a:pt x="9185" y="21611"/>
                    <a:pt x="9309" y="21611"/>
                  </a:cubicBezTo>
                  <a:cubicBezTo>
                    <a:pt x="9357" y="21611"/>
                    <a:pt x="9403" y="21627"/>
                    <a:pt x="9438" y="21662"/>
                  </a:cubicBezTo>
                  <a:cubicBezTo>
                    <a:pt x="9565" y="21409"/>
                    <a:pt x="9628" y="21060"/>
                    <a:pt x="9375" y="20934"/>
                  </a:cubicBezTo>
                  <a:cubicBezTo>
                    <a:pt x="9311" y="20902"/>
                    <a:pt x="9216" y="20902"/>
                    <a:pt x="9121" y="20902"/>
                  </a:cubicBezTo>
                  <a:cubicBezTo>
                    <a:pt x="8583" y="20839"/>
                    <a:pt x="7855" y="20110"/>
                    <a:pt x="8456" y="19698"/>
                  </a:cubicBezTo>
                  <a:cubicBezTo>
                    <a:pt x="8548" y="19635"/>
                    <a:pt x="8651" y="19614"/>
                    <a:pt x="8759" y="19614"/>
                  </a:cubicBezTo>
                  <a:cubicBezTo>
                    <a:pt x="8972" y="19614"/>
                    <a:pt x="9207" y="19696"/>
                    <a:pt x="9419" y="19696"/>
                  </a:cubicBezTo>
                  <a:cubicBezTo>
                    <a:pt x="9582" y="19696"/>
                    <a:pt x="9732" y="19648"/>
                    <a:pt x="9850" y="19477"/>
                  </a:cubicBezTo>
                  <a:cubicBezTo>
                    <a:pt x="10008" y="19223"/>
                    <a:pt x="9913" y="18875"/>
                    <a:pt x="10071" y="18622"/>
                  </a:cubicBezTo>
                  <a:cubicBezTo>
                    <a:pt x="10092" y="18601"/>
                    <a:pt x="10113" y="18593"/>
                    <a:pt x="10135" y="18593"/>
                  </a:cubicBezTo>
                  <a:cubicBezTo>
                    <a:pt x="10216" y="18593"/>
                    <a:pt x="10300" y="18712"/>
                    <a:pt x="10325" y="18812"/>
                  </a:cubicBezTo>
                  <a:cubicBezTo>
                    <a:pt x="10388" y="19192"/>
                    <a:pt x="10230" y="19603"/>
                    <a:pt x="9945" y="19888"/>
                  </a:cubicBezTo>
                  <a:cubicBezTo>
                    <a:pt x="10230" y="20047"/>
                    <a:pt x="10737" y="19857"/>
                    <a:pt x="10927" y="20142"/>
                  </a:cubicBezTo>
                  <a:cubicBezTo>
                    <a:pt x="11117" y="20427"/>
                    <a:pt x="10832" y="20902"/>
                    <a:pt x="11085" y="21124"/>
                  </a:cubicBezTo>
                  <a:cubicBezTo>
                    <a:pt x="11180" y="21187"/>
                    <a:pt x="11275" y="21219"/>
                    <a:pt x="11370" y="21219"/>
                  </a:cubicBezTo>
                  <a:cubicBezTo>
                    <a:pt x="11877" y="21282"/>
                    <a:pt x="12763" y="21219"/>
                    <a:pt x="12795" y="21915"/>
                  </a:cubicBezTo>
                  <a:cubicBezTo>
                    <a:pt x="12795" y="21979"/>
                    <a:pt x="12795" y="22074"/>
                    <a:pt x="12827" y="22169"/>
                  </a:cubicBezTo>
                  <a:cubicBezTo>
                    <a:pt x="12877" y="22344"/>
                    <a:pt x="13106" y="22401"/>
                    <a:pt x="13325" y="22401"/>
                  </a:cubicBezTo>
                  <a:cubicBezTo>
                    <a:pt x="13383" y="22401"/>
                    <a:pt x="13439" y="22397"/>
                    <a:pt x="13492" y="22390"/>
                  </a:cubicBezTo>
                  <a:cubicBezTo>
                    <a:pt x="13618" y="22137"/>
                    <a:pt x="13460" y="21852"/>
                    <a:pt x="13333" y="21599"/>
                  </a:cubicBezTo>
                  <a:cubicBezTo>
                    <a:pt x="13207" y="21345"/>
                    <a:pt x="13238" y="20934"/>
                    <a:pt x="13492" y="20870"/>
                  </a:cubicBezTo>
                  <a:cubicBezTo>
                    <a:pt x="13512" y="20867"/>
                    <a:pt x="13533" y="20866"/>
                    <a:pt x="13554" y="20866"/>
                  </a:cubicBezTo>
                  <a:cubicBezTo>
                    <a:pt x="13702" y="20866"/>
                    <a:pt x="13848" y="20933"/>
                    <a:pt x="13971" y="20933"/>
                  </a:cubicBezTo>
                  <a:cubicBezTo>
                    <a:pt x="14015" y="20933"/>
                    <a:pt x="14056" y="20924"/>
                    <a:pt x="14093" y="20902"/>
                  </a:cubicBezTo>
                  <a:cubicBezTo>
                    <a:pt x="14157" y="20839"/>
                    <a:pt x="14220" y="20744"/>
                    <a:pt x="14283" y="20680"/>
                  </a:cubicBezTo>
                  <a:cubicBezTo>
                    <a:pt x="14312" y="20668"/>
                    <a:pt x="14339" y="20663"/>
                    <a:pt x="14366" y="20663"/>
                  </a:cubicBezTo>
                  <a:cubicBezTo>
                    <a:pt x="14547" y="20663"/>
                    <a:pt x="14692" y="20910"/>
                    <a:pt x="14885" y="20965"/>
                  </a:cubicBezTo>
                  <a:cubicBezTo>
                    <a:pt x="14914" y="20975"/>
                    <a:pt x="14942" y="20979"/>
                    <a:pt x="14969" y="20979"/>
                  </a:cubicBezTo>
                  <a:cubicBezTo>
                    <a:pt x="15212" y="20979"/>
                    <a:pt x="15392" y="20620"/>
                    <a:pt x="15392" y="20364"/>
                  </a:cubicBezTo>
                  <a:cubicBezTo>
                    <a:pt x="15392" y="20047"/>
                    <a:pt x="15329" y="19667"/>
                    <a:pt x="15519" y="19445"/>
                  </a:cubicBezTo>
                  <a:cubicBezTo>
                    <a:pt x="15582" y="19382"/>
                    <a:pt x="15677" y="19318"/>
                    <a:pt x="15740" y="19255"/>
                  </a:cubicBezTo>
                  <a:cubicBezTo>
                    <a:pt x="15962" y="19033"/>
                    <a:pt x="16025" y="18717"/>
                    <a:pt x="16057" y="18400"/>
                  </a:cubicBezTo>
                  <a:cubicBezTo>
                    <a:pt x="16062" y="18324"/>
                    <a:pt x="16116" y="18291"/>
                    <a:pt x="16204" y="18291"/>
                  </a:cubicBezTo>
                  <a:cubicBezTo>
                    <a:pt x="16663" y="18291"/>
                    <a:pt x="18036" y="19165"/>
                    <a:pt x="18115" y="19192"/>
                  </a:cubicBezTo>
                  <a:cubicBezTo>
                    <a:pt x="18189" y="19204"/>
                    <a:pt x="18261" y="19210"/>
                    <a:pt x="18330" y="19210"/>
                  </a:cubicBezTo>
                  <a:cubicBezTo>
                    <a:pt x="19150" y="19210"/>
                    <a:pt x="19653" y="18392"/>
                    <a:pt x="20237" y="17925"/>
                  </a:cubicBezTo>
                  <a:cubicBezTo>
                    <a:pt x="20586" y="17672"/>
                    <a:pt x="20966" y="17482"/>
                    <a:pt x="21346" y="17323"/>
                  </a:cubicBezTo>
                  <a:cubicBezTo>
                    <a:pt x="18717" y="8868"/>
                    <a:pt x="11655" y="2249"/>
                    <a:pt x="3041" y="222"/>
                  </a:cubicBezTo>
                  <a:cubicBezTo>
                    <a:pt x="2661" y="127"/>
                    <a:pt x="2281" y="32"/>
                    <a:pt x="1869"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2233;p50">
              <a:extLst>
                <a:ext uri="{FF2B5EF4-FFF2-40B4-BE49-F238E27FC236}">
                  <a16:creationId xmlns:a16="http://schemas.microsoft.com/office/drawing/2014/main" xmlns="" id="{14F539B6-FC31-490F-A2D0-9799DEA029F8}"/>
                </a:ext>
              </a:extLst>
            </p:cNvPr>
            <p:cNvSpPr/>
            <p:nvPr/>
          </p:nvSpPr>
          <p:spPr>
            <a:xfrm>
              <a:off x="2254650" y="3068975"/>
              <a:ext cx="107700" cy="74975"/>
            </a:xfrm>
            <a:custGeom>
              <a:avLst/>
              <a:gdLst/>
              <a:ahLst/>
              <a:cxnLst/>
              <a:rect l="l" t="t" r="r" b="b"/>
              <a:pathLst>
                <a:path w="4308" h="2999" extrusionOk="0">
                  <a:moveTo>
                    <a:pt x="2557" y="0"/>
                  </a:moveTo>
                  <a:cubicBezTo>
                    <a:pt x="2382" y="0"/>
                    <a:pt x="2276" y="261"/>
                    <a:pt x="1932" y="677"/>
                  </a:cubicBezTo>
                  <a:cubicBezTo>
                    <a:pt x="1742" y="899"/>
                    <a:pt x="1457" y="1089"/>
                    <a:pt x="1172" y="1089"/>
                  </a:cubicBezTo>
                  <a:cubicBezTo>
                    <a:pt x="982" y="1057"/>
                    <a:pt x="792" y="994"/>
                    <a:pt x="634" y="962"/>
                  </a:cubicBezTo>
                  <a:cubicBezTo>
                    <a:pt x="443" y="962"/>
                    <a:pt x="222" y="994"/>
                    <a:pt x="127" y="1120"/>
                  </a:cubicBezTo>
                  <a:cubicBezTo>
                    <a:pt x="0" y="1342"/>
                    <a:pt x="127" y="1595"/>
                    <a:pt x="253" y="1785"/>
                  </a:cubicBezTo>
                  <a:cubicBezTo>
                    <a:pt x="348" y="1944"/>
                    <a:pt x="443" y="2134"/>
                    <a:pt x="634" y="2165"/>
                  </a:cubicBezTo>
                  <a:cubicBezTo>
                    <a:pt x="697" y="2181"/>
                    <a:pt x="768" y="2181"/>
                    <a:pt x="839" y="2181"/>
                  </a:cubicBezTo>
                  <a:cubicBezTo>
                    <a:pt x="911" y="2181"/>
                    <a:pt x="982" y="2181"/>
                    <a:pt x="1045" y="2197"/>
                  </a:cubicBezTo>
                  <a:cubicBezTo>
                    <a:pt x="1330" y="2229"/>
                    <a:pt x="1489" y="2482"/>
                    <a:pt x="1679" y="2704"/>
                  </a:cubicBezTo>
                  <a:cubicBezTo>
                    <a:pt x="1801" y="2851"/>
                    <a:pt x="2019" y="2998"/>
                    <a:pt x="2214" y="2998"/>
                  </a:cubicBezTo>
                  <a:cubicBezTo>
                    <a:pt x="2271" y="2998"/>
                    <a:pt x="2325" y="2986"/>
                    <a:pt x="2375" y="2957"/>
                  </a:cubicBezTo>
                  <a:cubicBezTo>
                    <a:pt x="2534" y="2862"/>
                    <a:pt x="2597" y="2672"/>
                    <a:pt x="2755" y="2577"/>
                  </a:cubicBezTo>
                  <a:cubicBezTo>
                    <a:pt x="2826" y="2536"/>
                    <a:pt x="2899" y="2520"/>
                    <a:pt x="2973" y="2520"/>
                  </a:cubicBezTo>
                  <a:cubicBezTo>
                    <a:pt x="3232" y="2520"/>
                    <a:pt x="3505" y="2716"/>
                    <a:pt x="3749" y="2716"/>
                  </a:cubicBezTo>
                  <a:cubicBezTo>
                    <a:pt x="3810" y="2716"/>
                    <a:pt x="3870" y="2703"/>
                    <a:pt x="3927" y="2672"/>
                  </a:cubicBezTo>
                  <a:cubicBezTo>
                    <a:pt x="4307" y="2419"/>
                    <a:pt x="4180" y="1785"/>
                    <a:pt x="3990" y="1405"/>
                  </a:cubicBezTo>
                  <a:cubicBezTo>
                    <a:pt x="3832" y="1057"/>
                    <a:pt x="3484" y="772"/>
                    <a:pt x="3199" y="487"/>
                  </a:cubicBezTo>
                  <a:cubicBezTo>
                    <a:pt x="2859" y="147"/>
                    <a:pt x="2688" y="0"/>
                    <a:pt x="255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2234;p50">
              <a:extLst>
                <a:ext uri="{FF2B5EF4-FFF2-40B4-BE49-F238E27FC236}">
                  <a16:creationId xmlns:a16="http://schemas.microsoft.com/office/drawing/2014/main" xmlns="" id="{4BFB2A6F-B42D-4819-B710-B5C7A2014E07}"/>
                </a:ext>
              </a:extLst>
            </p:cNvPr>
            <p:cNvSpPr/>
            <p:nvPr/>
          </p:nvSpPr>
          <p:spPr>
            <a:xfrm>
              <a:off x="2515125" y="2887175"/>
              <a:ext cx="272375" cy="460800"/>
            </a:xfrm>
            <a:custGeom>
              <a:avLst/>
              <a:gdLst/>
              <a:ahLst/>
              <a:cxnLst/>
              <a:rect l="l" t="t" r="r" b="b"/>
              <a:pathLst>
                <a:path w="10895" h="18432" extrusionOk="0">
                  <a:moveTo>
                    <a:pt x="4307" y="6271"/>
                  </a:moveTo>
                  <a:cubicBezTo>
                    <a:pt x="4306" y="6272"/>
                    <a:pt x="4306" y="6273"/>
                    <a:pt x="4306" y="6274"/>
                  </a:cubicBezTo>
                  <a:lnTo>
                    <a:pt x="4306" y="6274"/>
                  </a:lnTo>
                  <a:cubicBezTo>
                    <a:pt x="4306" y="6273"/>
                    <a:pt x="4307" y="6272"/>
                    <a:pt x="4307" y="6271"/>
                  </a:cubicBezTo>
                  <a:close/>
                  <a:moveTo>
                    <a:pt x="5606" y="0"/>
                  </a:moveTo>
                  <a:lnTo>
                    <a:pt x="5606" y="0"/>
                  </a:lnTo>
                  <a:cubicBezTo>
                    <a:pt x="5637" y="222"/>
                    <a:pt x="5542" y="475"/>
                    <a:pt x="5352" y="602"/>
                  </a:cubicBezTo>
                  <a:cubicBezTo>
                    <a:pt x="4624" y="1140"/>
                    <a:pt x="2977" y="665"/>
                    <a:pt x="3135" y="2249"/>
                  </a:cubicBezTo>
                  <a:cubicBezTo>
                    <a:pt x="3167" y="2470"/>
                    <a:pt x="3262" y="2724"/>
                    <a:pt x="3262" y="2977"/>
                  </a:cubicBezTo>
                  <a:cubicBezTo>
                    <a:pt x="3262" y="3230"/>
                    <a:pt x="3104" y="3515"/>
                    <a:pt x="2850" y="3547"/>
                  </a:cubicBezTo>
                  <a:cubicBezTo>
                    <a:pt x="3294" y="3927"/>
                    <a:pt x="3135" y="4750"/>
                    <a:pt x="3611" y="5067"/>
                  </a:cubicBezTo>
                  <a:cubicBezTo>
                    <a:pt x="3712" y="5118"/>
                    <a:pt x="3823" y="5143"/>
                    <a:pt x="3933" y="5143"/>
                  </a:cubicBezTo>
                  <a:cubicBezTo>
                    <a:pt x="4097" y="5143"/>
                    <a:pt x="4257" y="5086"/>
                    <a:pt x="4371" y="4972"/>
                  </a:cubicBezTo>
                  <a:cubicBezTo>
                    <a:pt x="4402" y="4940"/>
                    <a:pt x="4434" y="4909"/>
                    <a:pt x="4466" y="4909"/>
                  </a:cubicBezTo>
                  <a:cubicBezTo>
                    <a:pt x="4484" y="4903"/>
                    <a:pt x="4501" y="4900"/>
                    <a:pt x="4517" y="4900"/>
                  </a:cubicBezTo>
                  <a:cubicBezTo>
                    <a:pt x="4586" y="4900"/>
                    <a:pt x="4642" y="4946"/>
                    <a:pt x="4719" y="4972"/>
                  </a:cubicBezTo>
                  <a:cubicBezTo>
                    <a:pt x="4733" y="4975"/>
                    <a:pt x="4747" y="4976"/>
                    <a:pt x="4761" y="4976"/>
                  </a:cubicBezTo>
                  <a:cubicBezTo>
                    <a:pt x="4901" y="4976"/>
                    <a:pt x="5018" y="4845"/>
                    <a:pt x="5162" y="4845"/>
                  </a:cubicBezTo>
                  <a:cubicBezTo>
                    <a:pt x="5174" y="4844"/>
                    <a:pt x="5185" y="4843"/>
                    <a:pt x="5196" y="4843"/>
                  </a:cubicBezTo>
                  <a:cubicBezTo>
                    <a:pt x="5397" y="4843"/>
                    <a:pt x="5512" y="5110"/>
                    <a:pt x="5542" y="5320"/>
                  </a:cubicBezTo>
                  <a:cubicBezTo>
                    <a:pt x="5606" y="5510"/>
                    <a:pt x="5637" y="5795"/>
                    <a:pt x="5859" y="5859"/>
                  </a:cubicBezTo>
                  <a:cubicBezTo>
                    <a:pt x="5922" y="5859"/>
                    <a:pt x="6017" y="5859"/>
                    <a:pt x="6081" y="5891"/>
                  </a:cubicBezTo>
                  <a:cubicBezTo>
                    <a:pt x="6239" y="5922"/>
                    <a:pt x="6302" y="6081"/>
                    <a:pt x="6334" y="6239"/>
                  </a:cubicBezTo>
                  <a:cubicBezTo>
                    <a:pt x="6334" y="6397"/>
                    <a:pt x="6271" y="6524"/>
                    <a:pt x="6239" y="6682"/>
                  </a:cubicBezTo>
                  <a:cubicBezTo>
                    <a:pt x="6206" y="6715"/>
                    <a:pt x="6161" y="6729"/>
                    <a:pt x="6114" y="6729"/>
                  </a:cubicBezTo>
                  <a:cubicBezTo>
                    <a:pt x="6027" y="6729"/>
                    <a:pt x="5932" y="6681"/>
                    <a:pt x="5891" y="6619"/>
                  </a:cubicBezTo>
                  <a:cubicBezTo>
                    <a:pt x="5796" y="6524"/>
                    <a:pt x="5732" y="6397"/>
                    <a:pt x="5637" y="6302"/>
                  </a:cubicBezTo>
                  <a:cubicBezTo>
                    <a:pt x="5628" y="6297"/>
                    <a:pt x="5587" y="6295"/>
                    <a:pt x="5526" y="6295"/>
                  </a:cubicBezTo>
                  <a:cubicBezTo>
                    <a:pt x="5334" y="6295"/>
                    <a:pt x="4937" y="6314"/>
                    <a:pt x="4648" y="6314"/>
                  </a:cubicBezTo>
                  <a:cubicBezTo>
                    <a:pt x="4445" y="6314"/>
                    <a:pt x="4296" y="6305"/>
                    <a:pt x="4306" y="6274"/>
                  </a:cubicBezTo>
                  <a:lnTo>
                    <a:pt x="4306" y="6274"/>
                  </a:lnTo>
                  <a:cubicBezTo>
                    <a:pt x="4109" y="6671"/>
                    <a:pt x="4011" y="7514"/>
                    <a:pt x="3523" y="7514"/>
                  </a:cubicBezTo>
                  <a:cubicBezTo>
                    <a:pt x="3463" y="7514"/>
                    <a:pt x="3398" y="7501"/>
                    <a:pt x="3325" y="7474"/>
                  </a:cubicBezTo>
                  <a:cubicBezTo>
                    <a:pt x="3112" y="7394"/>
                    <a:pt x="2899" y="7269"/>
                    <a:pt x="2705" y="7269"/>
                  </a:cubicBezTo>
                  <a:cubicBezTo>
                    <a:pt x="2668" y="7269"/>
                    <a:pt x="2632" y="7274"/>
                    <a:pt x="2597" y="7284"/>
                  </a:cubicBezTo>
                  <a:cubicBezTo>
                    <a:pt x="2692" y="6967"/>
                    <a:pt x="2819" y="6651"/>
                    <a:pt x="2914" y="6302"/>
                  </a:cubicBezTo>
                  <a:cubicBezTo>
                    <a:pt x="2896" y="6290"/>
                    <a:pt x="2876" y="6285"/>
                    <a:pt x="2855" y="6285"/>
                  </a:cubicBezTo>
                  <a:cubicBezTo>
                    <a:pt x="2764" y="6285"/>
                    <a:pt x="2655" y="6383"/>
                    <a:pt x="2629" y="6461"/>
                  </a:cubicBezTo>
                  <a:cubicBezTo>
                    <a:pt x="2597" y="6587"/>
                    <a:pt x="2597" y="6746"/>
                    <a:pt x="2470" y="6841"/>
                  </a:cubicBezTo>
                  <a:cubicBezTo>
                    <a:pt x="2407" y="6904"/>
                    <a:pt x="2312" y="6904"/>
                    <a:pt x="2217" y="6904"/>
                  </a:cubicBezTo>
                  <a:cubicBezTo>
                    <a:pt x="1900" y="6872"/>
                    <a:pt x="1584" y="6872"/>
                    <a:pt x="1299" y="6872"/>
                  </a:cubicBezTo>
                  <a:cubicBezTo>
                    <a:pt x="950" y="6872"/>
                    <a:pt x="570" y="6872"/>
                    <a:pt x="380" y="7126"/>
                  </a:cubicBezTo>
                  <a:cubicBezTo>
                    <a:pt x="127" y="7442"/>
                    <a:pt x="285" y="7886"/>
                    <a:pt x="539" y="8171"/>
                  </a:cubicBezTo>
                  <a:cubicBezTo>
                    <a:pt x="570" y="8234"/>
                    <a:pt x="665" y="8297"/>
                    <a:pt x="634" y="8392"/>
                  </a:cubicBezTo>
                  <a:cubicBezTo>
                    <a:pt x="634" y="8487"/>
                    <a:pt x="570" y="8551"/>
                    <a:pt x="507" y="8582"/>
                  </a:cubicBezTo>
                  <a:cubicBezTo>
                    <a:pt x="222" y="8899"/>
                    <a:pt x="0" y="9342"/>
                    <a:pt x="64" y="9754"/>
                  </a:cubicBezTo>
                  <a:cubicBezTo>
                    <a:pt x="124" y="10150"/>
                    <a:pt x="507" y="10516"/>
                    <a:pt x="902" y="10516"/>
                  </a:cubicBezTo>
                  <a:cubicBezTo>
                    <a:pt x="918" y="10516"/>
                    <a:pt x="934" y="10515"/>
                    <a:pt x="950" y="10514"/>
                  </a:cubicBezTo>
                  <a:cubicBezTo>
                    <a:pt x="1045" y="10514"/>
                    <a:pt x="1140" y="10498"/>
                    <a:pt x="1223" y="10498"/>
                  </a:cubicBezTo>
                  <a:cubicBezTo>
                    <a:pt x="1307" y="10498"/>
                    <a:pt x="1378" y="10514"/>
                    <a:pt x="1425" y="10577"/>
                  </a:cubicBezTo>
                  <a:cubicBezTo>
                    <a:pt x="1489" y="10673"/>
                    <a:pt x="1489" y="10799"/>
                    <a:pt x="1584" y="10831"/>
                  </a:cubicBezTo>
                  <a:cubicBezTo>
                    <a:pt x="1594" y="10834"/>
                    <a:pt x="1604" y="10836"/>
                    <a:pt x="1614" y="10836"/>
                  </a:cubicBezTo>
                  <a:cubicBezTo>
                    <a:pt x="1699" y="10836"/>
                    <a:pt x="1784" y="10726"/>
                    <a:pt x="1869" y="10641"/>
                  </a:cubicBezTo>
                  <a:cubicBezTo>
                    <a:pt x="1949" y="10541"/>
                    <a:pt x="2093" y="10478"/>
                    <a:pt x="2235" y="10478"/>
                  </a:cubicBezTo>
                  <a:cubicBezTo>
                    <a:pt x="2318" y="10478"/>
                    <a:pt x="2401" y="10499"/>
                    <a:pt x="2470" y="10546"/>
                  </a:cubicBezTo>
                  <a:cubicBezTo>
                    <a:pt x="2565" y="10609"/>
                    <a:pt x="2850" y="11528"/>
                    <a:pt x="2787" y="11686"/>
                  </a:cubicBezTo>
                  <a:cubicBezTo>
                    <a:pt x="2682" y="11862"/>
                    <a:pt x="2371" y="11901"/>
                    <a:pt x="2056" y="11901"/>
                  </a:cubicBezTo>
                  <a:cubicBezTo>
                    <a:pt x="1803" y="11901"/>
                    <a:pt x="1549" y="11876"/>
                    <a:pt x="1394" y="11876"/>
                  </a:cubicBezTo>
                  <a:cubicBezTo>
                    <a:pt x="1267" y="11876"/>
                    <a:pt x="1109" y="11908"/>
                    <a:pt x="1045" y="12003"/>
                  </a:cubicBezTo>
                  <a:cubicBezTo>
                    <a:pt x="887" y="12161"/>
                    <a:pt x="1014" y="12414"/>
                    <a:pt x="1140" y="12541"/>
                  </a:cubicBezTo>
                  <a:cubicBezTo>
                    <a:pt x="1299" y="12668"/>
                    <a:pt x="1489" y="12794"/>
                    <a:pt x="1584" y="12984"/>
                  </a:cubicBezTo>
                  <a:cubicBezTo>
                    <a:pt x="1615" y="13079"/>
                    <a:pt x="1615" y="13206"/>
                    <a:pt x="1615" y="13333"/>
                  </a:cubicBezTo>
                  <a:cubicBezTo>
                    <a:pt x="1584" y="13586"/>
                    <a:pt x="1584" y="13839"/>
                    <a:pt x="1394" y="13998"/>
                  </a:cubicBezTo>
                  <a:cubicBezTo>
                    <a:pt x="1299" y="14061"/>
                    <a:pt x="1204" y="14093"/>
                    <a:pt x="1109" y="14188"/>
                  </a:cubicBezTo>
                  <a:cubicBezTo>
                    <a:pt x="919" y="14346"/>
                    <a:pt x="887" y="14663"/>
                    <a:pt x="950" y="14884"/>
                  </a:cubicBezTo>
                  <a:cubicBezTo>
                    <a:pt x="1045" y="15138"/>
                    <a:pt x="1172" y="15359"/>
                    <a:pt x="1204" y="15613"/>
                  </a:cubicBezTo>
                  <a:cubicBezTo>
                    <a:pt x="1299" y="16151"/>
                    <a:pt x="1014" y="16753"/>
                    <a:pt x="1235" y="17260"/>
                  </a:cubicBezTo>
                  <a:cubicBezTo>
                    <a:pt x="1306" y="17424"/>
                    <a:pt x="1499" y="17571"/>
                    <a:pt x="1684" y="17571"/>
                  </a:cubicBezTo>
                  <a:cubicBezTo>
                    <a:pt x="1748" y="17571"/>
                    <a:pt x="1812" y="17554"/>
                    <a:pt x="1869" y="17513"/>
                  </a:cubicBezTo>
                  <a:cubicBezTo>
                    <a:pt x="2027" y="17355"/>
                    <a:pt x="2027" y="17006"/>
                    <a:pt x="2249" y="16975"/>
                  </a:cubicBezTo>
                  <a:cubicBezTo>
                    <a:pt x="2470" y="16975"/>
                    <a:pt x="2755" y="17513"/>
                    <a:pt x="2914" y="17608"/>
                  </a:cubicBezTo>
                  <a:cubicBezTo>
                    <a:pt x="3072" y="17703"/>
                    <a:pt x="3357" y="17576"/>
                    <a:pt x="3611" y="17766"/>
                  </a:cubicBezTo>
                  <a:cubicBezTo>
                    <a:pt x="3832" y="17925"/>
                    <a:pt x="3864" y="18273"/>
                    <a:pt x="4117" y="18431"/>
                  </a:cubicBezTo>
                  <a:cubicBezTo>
                    <a:pt x="8076" y="14504"/>
                    <a:pt x="10419" y="8741"/>
                    <a:pt x="10863" y="3230"/>
                  </a:cubicBezTo>
                  <a:cubicBezTo>
                    <a:pt x="10863" y="3072"/>
                    <a:pt x="10894" y="2914"/>
                    <a:pt x="10894" y="2755"/>
                  </a:cubicBezTo>
                  <a:cubicBezTo>
                    <a:pt x="10485" y="2329"/>
                    <a:pt x="9855" y="1994"/>
                    <a:pt x="9296" y="1994"/>
                  </a:cubicBezTo>
                  <a:cubicBezTo>
                    <a:pt x="8818" y="1994"/>
                    <a:pt x="8392" y="2239"/>
                    <a:pt x="8203" y="2882"/>
                  </a:cubicBezTo>
                  <a:cubicBezTo>
                    <a:pt x="8044" y="2882"/>
                    <a:pt x="8013" y="2787"/>
                    <a:pt x="7886" y="2692"/>
                  </a:cubicBezTo>
                  <a:cubicBezTo>
                    <a:pt x="7843" y="2663"/>
                    <a:pt x="7797" y="2651"/>
                    <a:pt x="7750" y="2651"/>
                  </a:cubicBezTo>
                  <a:cubicBezTo>
                    <a:pt x="7590" y="2651"/>
                    <a:pt x="7421" y="2798"/>
                    <a:pt x="7347" y="2945"/>
                  </a:cubicBezTo>
                  <a:cubicBezTo>
                    <a:pt x="7033" y="3575"/>
                    <a:pt x="6951" y="4334"/>
                    <a:pt x="6236" y="4334"/>
                  </a:cubicBezTo>
                  <a:cubicBezTo>
                    <a:pt x="6160" y="4334"/>
                    <a:pt x="6077" y="4325"/>
                    <a:pt x="5986" y="4307"/>
                  </a:cubicBezTo>
                  <a:cubicBezTo>
                    <a:pt x="4846" y="4085"/>
                    <a:pt x="5637" y="3610"/>
                    <a:pt x="5257" y="2977"/>
                  </a:cubicBezTo>
                  <a:cubicBezTo>
                    <a:pt x="5194" y="2914"/>
                    <a:pt x="5099" y="2850"/>
                    <a:pt x="5036" y="2755"/>
                  </a:cubicBezTo>
                  <a:cubicBezTo>
                    <a:pt x="4751" y="2502"/>
                    <a:pt x="4782" y="2059"/>
                    <a:pt x="4846" y="1679"/>
                  </a:cubicBezTo>
                  <a:lnTo>
                    <a:pt x="4846" y="1679"/>
                  </a:lnTo>
                  <a:cubicBezTo>
                    <a:pt x="4896" y="1700"/>
                    <a:pt x="4952" y="1710"/>
                    <a:pt x="5009" y="1710"/>
                  </a:cubicBezTo>
                  <a:cubicBezTo>
                    <a:pt x="5199" y="1710"/>
                    <a:pt x="5399" y="1596"/>
                    <a:pt x="5447" y="1425"/>
                  </a:cubicBezTo>
                  <a:cubicBezTo>
                    <a:pt x="5479" y="1330"/>
                    <a:pt x="5479" y="1235"/>
                    <a:pt x="5542" y="1140"/>
                  </a:cubicBezTo>
                  <a:cubicBezTo>
                    <a:pt x="5578" y="1105"/>
                    <a:pt x="5623" y="1089"/>
                    <a:pt x="5671" y="1089"/>
                  </a:cubicBezTo>
                  <a:cubicBezTo>
                    <a:pt x="5796" y="1089"/>
                    <a:pt x="5940" y="1193"/>
                    <a:pt x="5986" y="1330"/>
                  </a:cubicBezTo>
                  <a:cubicBezTo>
                    <a:pt x="6049" y="1520"/>
                    <a:pt x="6017" y="1742"/>
                    <a:pt x="6049" y="1932"/>
                  </a:cubicBezTo>
                  <a:cubicBezTo>
                    <a:pt x="6075" y="2087"/>
                    <a:pt x="6227" y="2242"/>
                    <a:pt x="6369" y="2242"/>
                  </a:cubicBezTo>
                  <a:cubicBezTo>
                    <a:pt x="6400" y="2242"/>
                    <a:pt x="6432" y="2234"/>
                    <a:pt x="6461" y="2217"/>
                  </a:cubicBezTo>
                  <a:cubicBezTo>
                    <a:pt x="6524" y="2154"/>
                    <a:pt x="6587" y="2090"/>
                    <a:pt x="6587" y="1995"/>
                  </a:cubicBezTo>
                  <a:cubicBezTo>
                    <a:pt x="6714" y="1679"/>
                    <a:pt x="6619" y="1299"/>
                    <a:pt x="6397" y="1013"/>
                  </a:cubicBezTo>
                  <a:cubicBezTo>
                    <a:pt x="6587" y="950"/>
                    <a:pt x="6746" y="792"/>
                    <a:pt x="6746" y="570"/>
                  </a:cubicBezTo>
                  <a:cubicBezTo>
                    <a:pt x="6714" y="380"/>
                    <a:pt x="6587" y="222"/>
                    <a:pt x="6397" y="158"/>
                  </a:cubicBezTo>
                  <a:cubicBezTo>
                    <a:pt x="6351" y="148"/>
                    <a:pt x="6302" y="144"/>
                    <a:pt x="6252" y="144"/>
                  </a:cubicBezTo>
                  <a:cubicBezTo>
                    <a:pt x="6138" y="144"/>
                    <a:pt x="6020" y="163"/>
                    <a:pt x="5914" y="163"/>
                  </a:cubicBezTo>
                  <a:cubicBezTo>
                    <a:pt x="5780" y="163"/>
                    <a:pt x="5665" y="133"/>
                    <a:pt x="5606"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2235;p50">
              <a:extLst>
                <a:ext uri="{FF2B5EF4-FFF2-40B4-BE49-F238E27FC236}">
                  <a16:creationId xmlns:a16="http://schemas.microsoft.com/office/drawing/2014/main" xmlns="" id="{2182FDB2-6472-4E3D-A072-18B64D18921F}"/>
                </a:ext>
              </a:extLst>
            </p:cNvPr>
            <p:cNvSpPr/>
            <p:nvPr/>
          </p:nvSpPr>
          <p:spPr>
            <a:xfrm>
              <a:off x="1679850" y="2291800"/>
              <a:ext cx="375300" cy="237850"/>
            </a:xfrm>
            <a:custGeom>
              <a:avLst/>
              <a:gdLst/>
              <a:ahLst/>
              <a:cxnLst/>
              <a:rect l="l" t="t" r="r" b="b"/>
              <a:pathLst>
                <a:path w="15012" h="9514" extrusionOk="0">
                  <a:moveTo>
                    <a:pt x="15012" y="0"/>
                  </a:moveTo>
                  <a:lnTo>
                    <a:pt x="15012" y="0"/>
                  </a:lnTo>
                  <a:cubicBezTo>
                    <a:pt x="9121" y="982"/>
                    <a:pt x="3864" y="3990"/>
                    <a:pt x="32" y="8329"/>
                  </a:cubicBezTo>
                  <a:cubicBezTo>
                    <a:pt x="32" y="8519"/>
                    <a:pt x="0" y="8709"/>
                    <a:pt x="95" y="8867"/>
                  </a:cubicBezTo>
                  <a:cubicBezTo>
                    <a:pt x="222" y="9152"/>
                    <a:pt x="570" y="9279"/>
                    <a:pt x="887" y="9342"/>
                  </a:cubicBezTo>
                  <a:cubicBezTo>
                    <a:pt x="1296" y="9450"/>
                    <a:pt x="1654" y="9514"/>
                    <a:pt x="1981" y="9514"/>
                  </a:cubicBezTo>
                  <a:cubicBezTo>
                    <a:pt x="2618" y="9514"/>
                    <a:pt x="3141" y="9273"/>
                    <a:pt x="3706" y="8646"/>
                  </a:cubicBezTo>
                  <a:cubicBezTo>
                    <a:pt x="3737" y="8614"/>
                    <a:pt x="3737" y="8614"/>
                    <a:pt x="3769" y="8582"/>
                  </a:cubicBezTo>
                  <a:cubicBezTo>
                    <a:pt x="3991" y="8297"/>
                    <a:pt x="4117" y="7949"/>
                    <a:pt x="4561" y="7886"/>
                  </a:cubicBezTo>
                  <a:cubicBezTo>
                    <a:pt x="4628" y="7874"/>
                    <a:pt x="4691" y="7869"/>
                    <a:pt x="4749" y="7869"/>
                  </a:cubicBezTo>
                  <a:cubicBezTo>
                    <a:pt x="5177" y="7869"/>
                    <a:pt x="5322" y="8171"/>
                    <a:pt x="5099" y="8646"/>
                  </a:cubicBezTo>
                  <a:cubicBezTo>
                    <a:pt x="5067" y="8709"/>
                    <a:pt x="5036" y="8741"/>
                    <a:pt x="5067" y="8804"/>
                  </a:cubicBezTo>
                  <a:cubicBezTo>
                    <a:pt x="5080" y="8865"/>
                    <a:pt x="5125" y="8889"/>
                    <a:pt x="5184" y="8889"/>
                  </a:cubicBezTo>
                  <a:cubicBezTo>
                    <a:pt x="5276" y="8889"/>
                    <a:pt x="5402" y="8831"/>
                    <a:pt x="5479" y="8772"/>
                  </a:cubicBezTo>
                  <a:cubicBezTo>
                    <a:pt x="5653" y="8662"/>
                    <a:pt x="5843" y="8614"/>
                    <a:pt x="6033" y="8614"/>
                  </a:cubicBezTo>
                  <a:cubicBezTo>
                    <a:pt x="6223" y="8614"/>
                    <a:pt x="6413" y="8662"/>
                    <a:pt x="6588" y="8741"/>
                  </a:cubicBezTo>
                  <a:cubicBezTo>
                    <a:pt x="6588" y="8741"/>
                    <a:pt x="6589" y="8741"/>
                    <a:pt x="6589" y="8741"/>
                  </a:cubicBezTo>
                  <a:cubicBezTo>
                    <a:pt x="6654" y="8741"/>
                    <a:pt x="6809" y="7187"/>
                    <a:pt x="6746" y="7031"/>
                  </a:cubicBezTo>
                  <a:cubicBezTo>
                    <a:pt x="6461" y="6397"/>
                    <a:pt x="5131" y="6682"/>
                    <a:pt x="5416" y="5986"/>
                  </a:cubicBezTo>
                  <a:cubicBezTo>
                    <a:pt x="5891" y="5986"/>
                    <a:pt x="6398" y="6049"/>
                    <a:pt x="6904" y="6081"/>
                  </a:cubicBezTo>
                  <a:cubicBezTo>
                    <a:pt x="6936" y="5859"/>
                    <a:pt x="6968" y="5605"/>
                    <a:pt x="6968" y="5384"/>
                  </a:cubicBezTo>
                  <a:cubicBezTo>
                    <a:pt x="6968" y="5469"/>
                    <a:pt x="7232" y="5499"/>
                    <a:pt x="7492" y="5499"/>
                  </a:cubicBezTo>
                  <a:cubicBezTo>
                    <a:pt x="7716" y="5499"/>
                    <a:pt x="7937" y="5476"/>
                    <a:pt x="7981" y="5447"/>
                  </a:cubicBezTo>
                  <a:cubicBezTo>
                    <a:pt x="8361" y="5272"/>
                    <a:pt x="8309" y="4610"/>
                    <a:pt x="8873" y="4610"/>
                  </a:cubicBezTo>
                  <a:cubicBezTo>
                    <a:pt x="8920" y="4610"/>
                    <a:pt x="8971" y="4614"/>
                    <a:pt x="9026" y="4624"/>
                  </a:cubicBezTo>
                  <a:cubicBezTo>
                    <a:pt x="9877" y="4771"/>
                    <a:pt x="9994" y="6333"/>
                    <a:pt x="9149" y="6333"/>
                  </a:cubicBezTo>
                  <a:cubicBezTo>
                    <a:pt x="9082" y="6333"/>
                    <a:pt x="9010" y="6323"/>
                    <a:pt x="8931" y="6302"/>
                  </a:cubicBezTo>
                  <a:cubicBezTo>
                    <a:pt x="8678" y="6841"/>
                    <a:pt x="8583" y="7474"/>
                    <a:pt x="8583" y="8044"/>
                  </a:cubicBezTo>
                  <a:lnTo>
                    <a:pt x="8013" y="8044"/>
                  </a:lnTo>
                  <a:cubicBezTo>
                    <a:pt x="7918" y="8171"/>
                    <a:pt x="7886" y="8361"/>
                    <a:pt x="7918" y="8519"/>
                  </a:cubicBezTo>
                  <a:cubicBezTo>
                    <a:pt x="8155" y="8677"/>
                    <a:pt x="8432" y="8757"/>
                    <a:pt x="8709" y="8757"/>
                  </a:cubicBezTo>
                  <a:cubicBezTo>
                    <a:pt x="8986" y="8757"/>
                    <a:pt x="9264" y="8677"/>
                    <a:pt x="9501" y="8519"/>
                  </a:cubicBezTo>
                  <a:cubicBezTo>
                    <a:pt x="9595" y="8585"/>
                    <a:pt x="9698" y="8612"/>
                    <a:pt x="9804" y="8612"/>
                  </a:cubicBezTo>
                  <a:cubicBezTo>
                    <a:pt x="10054" y="8612"/>
                    <a:pt x="10324" y="8463"/>
                    <a:pt x="10546" y="8329"/>
                  </a:cubicBezTo>
                  <a:cubicBezTo>
                    <a:pt x="10732" y="8643"/>
                    <a:pt x="11084" y="8790"/>
                    <a:pt x="11447" y="8790"/>
                  </a:cubicBezTo>
                  <a:cubicBezTo>
                    <a:pt x="11891" y="8790"/>
                    <a:pt x="12350" y="8571"/>
                    <a:pt x="12541" y="8171"/>
                  </a:cubicBezTo>
                  <a:cubicBezTo>
                    <a:pt x="12834" y="7467"/>
                    <a:pt x="12178" y="6601"/>
                    <a:pt x="11426" y="6601"/>
                  </a:cubicBezTo>
                  <a:cubicBezTo>
                    <a:pt x="11366" y="6601"/>
                    <a:pt x="11304" y="6607"/>
                    <a:pt x="11243" y="6619"/>
                  </a:cubicBezTo>
                  <a:cubicBezTo>
                    <a:pt x="11243" y="6239"/>
                    <a:pt x="11085" y="5859"/>
                    <a:pt x="10863" y="5574"/>
                  </a:cubicBezTo>
                  <a:lnTo>
                    <a:pt x="10863" y="5574"/>
                  </a:lnTo>
                  <a:cubicBezTo>
                    <a:pt x="10885" y="5575"/>
                    <a:pt x="10908" y="5575"/>
                    <a:pt x="10930" y="5575"/>
                  </a:cubicBezTo>
                  <a:cubicBezTo>
                    <a:pt x="11889" y="5575"/>
                    <a:pt x="12834" y="4919"/>
                    <a:pt x="13143" y="3990"/>
                  </a:cubicBezTo>
                  <a:cubicBezTo>
                    <a:pt x="13301" y="3515"/>
                    <a:pt x="13333" y="2945"/>
                    <a:pt x="13745" y="2629"/>
                  </a:cubicBezTo>
                  <a:cubicBezTo>
                    <a:pt x="13935" y="2502"/>
                    <a:pt x="14156" y="2439"/>
                    <a:pt x="14315" y="2344"/>
                  </a:cubicBezTo>
                  <a:cubicBezTo>
                    <a:pt x="14758" y="2059"/>
                    <a:pt x="14853" y="1520"/>
                    <a:pt x="14917" y="1013"/>
                  </a:cubicBezTo>
                  <a:cubicBezTo>
                    <a:pt x="14980" y="665"/>
                    <a:pt x="15012" y="348"/>
                    <a:pt x="15012"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2236;p50">
              <a:extLst>
                <a:ext uri="{FF2B5EF4-FFF2-40B4-BE49-F238E27FC236}">
                  <a16:creationId xmlns:a16="http://schemas.microsoft.com/office/drawing/2014/main" xmlns="" id="{EBDD8B94-4101-465C-A4EC-3114AC3CE5F5}"/>
                </a:ext>
              </a:extLst>
            </p:cNvPr>
            <p:cNvSpPr/>
            <p:nvPr/>
          </p:nvSpPr>
          <p:spPr>
            <a:xfrm>
              <a:off x="622100" y="2163525"/>
              <a:ext cx="185300" cy="185300"/>
            </a:xfrm>
            <a:custGeom>
              <a:avLst/>
              <a:gdLst/>
              <a:ahLst/>
              <a:cxnLst/>
              <a:rect l="l" t="t" r="r" b="b"/>
              <a:pathLst>
                <a:path w="7412" h="7412" extrusionOk="0">
                  <a:moveTo>
                    <a:pt x="3706" y="1"/>
                  </a:moveTo>
                  <a:cubicBezTo>
                    <a:pt x="1679" y="32"/>
                    <a:pt x="0" y="1679"/>
                    <a:pt x="0" y="3706"/>
                  </a:cubicBezTo>
                  <a:cubicBezTo>
                    <a:pt x="0" y="5099"/>
                    <a:pt x="761" y="6303"/>
                    <a:pt x="1869" y="6936"/>
                  </a:cubicBezTo>
                  <a:cubicBezTo>
                    <a:pt x="2407" y="7221"/>
                    <a:pt x="3041" y="7411"/>
                    <a:pt x="3706" y="7411"/>
                  </a:cubicBezTo>
                  <a:cubicBezTo>
                    <a:pt x="4561" y="7411"/>
                    <a:pt x="5353" y="7126"/>
                    <a:pt x="5986" y="6620"/>
                  </a:cubicBezTo>
                  <a:cubicBezTo>
                    <a:pt x="6873" y="5954"/>
                    <a:pt x="7411" y="4909"/>
                    <a:pt x="7411" y="3706"/>
                  </a:cubicBezTo>
                  <a:cubicBezTo>
                    <a:pt x="7411" y="1679"/>
                    <a:pt x="5764" y="1"/>
                    <a:pt x="3706"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2237;p50">
              <a:extLst>
                <a:ext uri="{FF2B5EF4-FFF2-40B4-BE49-F238E27FC236}">
                  <a16:creationId xmlns:a16="http://schemas.microsoft.com/office/drawing/2014/main" xmlns="" id="{2B91CFCA-7E71-4CB7-B795-8D71CF7E92F8}"/>
                </a:ext>
              </a:extLst>
            </p:cNvPr>
            <p:cNvSpPr/>
            <p:nvPr/>
          </p:nvSpPr>
          <p:spPr>
            <a:xfrm>
              <a:off x="621300" y="2169475"/>
              <a:ext cx="187675" cy="174200"/>
            </a:xfrm>
            <a:custGeom>
              <a:avLst/>
              <a:gdLst/>
              <a:ahLst/>
              <a:cxnLst/>
              <a:rect l="l" t="t" r="r" b="b"/>
              <a:pathLst>
                <a:path w="7507" h="6968" extrusionOk="0">
                  <a:moveTo>
                    <a:pt x="3771" y="0"/>
                  </a:moveTo>
                  <a:cubicBezTo>
                    <a:pt x="3583" y="0"/>
                    <a:pt x="3392" y="16"/>
                    <a:pt x="3199" y="48"/>
                  </a:cubicBezTo>
                  <a:cubicBezTo>
                    <a:pt x="1299" y="333"/>
                    <a:pt x="1" y="2138"/>
                    <a:pt x="286" y="4038"/>
                  </a:cubicBezTo>
                  <a:cubicBezTo>
                    <a:pt x="570" y="5746"/>
                    <a:pt x="2057" y="6967"/>
                    <a:pt x="3735" y="6967"/>
                  </a:cubicBezTo>
                  <a:cubicBezTo>
                    <a:pt x="3924" y="6967"/>
                    <a:pt x="4115" y="6952"/>
                    <a:pt x="4308" y="6920"/>
                  </a:cubicBezTo>
                  <a:cubicBezTo>
                    <a:pt x="6208" y="6603"/>
                    <a:pt x="7506" y="4830"/>
                    <a:pt x="7190" y="2930"/>
                  </a:cubicBezTo>
                  <a:cubicBezTo>
                    <a:pt x="6905" y="1222"/>
                    <a:pt x="5444" y="0"/>
                    <a:pt x="377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2238;p50">
              <a:extLst>
                <a:ext uri="{FF2B5EF4-FFF2-40B4-BE49-F238E27FC236}">
                  <a16:creationId xmlns:a16="http://schemas.microsoft.com/office/drawing/2014/main" xmlns="" id="{B3298FD5-4860-4732-9C48-A70746A90970}"/>
                </a:ext>
              </a:extLst>
            </p:cNvPr>
            <p:cNvSpPr/>
            <p:nvPr/>
          </p:nvSpPr>
          <p:spPr>
            <a:xfrm>
              <a:off x="661675" y="2185925"/>
              <a:ext cx="110075" cy="162900"/>
            </a:xfrm>
            <a:custGeom>
              <a:avLst/>
              <a:gdLst/>
              <a:ahLst/>
              <a:cxnLst/>
              <a:rect l="l" t="t" r="r" b="b"/>
              <a:pathLst>
                <a:path w="4403" h="6516" extrusionOk="0">
                  <a:moveTo>
                    <a:pt x="2417" y="0"/>
                  </a:moveTo>
                  <a:cubicBezTo>
                    <a:pt x="2365" y="0"/>
                    <a:pt x="2309" y="7"/>
                    <a:pt x="2249" y="23"/>
                  </a:cubicBezTo>
                  <a:cubicBezTo>
                    <a:pt x="1806" y="118"/>
                    <a:pt x="1711" y="371"/>
                    <a:pt x="1711" y="371"/>
                  </a:cubicBezTo>
                  <a:cubicBezTo>
                    <a:pt x="1711" y="371"/>
                    <a:pt x="1711" y="224"/>
                    <a:pt x="1473" y="224"/>
                  </a:cubicBezTo>
                  <a:cubicBezTo>
                    <a:pt x="1399" y="224"/>
                    <a:pt x="1301" y="239"/>
                    <a:pt x="1173" y="276"/>
                  </a:cubicBezTo>
                  <a:cubicBezTo>
                    <a:pt x="666" y="403"/>
                    <a:pt x="729" y="1005"/>
                    <a:pt x="729" y="1005"/>
                  </a:cubicBezTo>
                  <a:cubicBezTo>
                    <a:pt x="729" y="1005"/>
                    <a:pt x="642" y="957"/>
                    <a:pt x="535" y="957"/>
                  </a:cubicBezTo>
                  <a:cubicBezTo>
                    <a:pt x="428" y="957"/>
                    <a:pt x="302" y="1005"/>
                    <a:pt x="223" y="1195"/>
                  </a:cubicBezTo>
                  <a:cubicBezTo>
                    <a:pt x="33" y="1575"/>
                    <a:pt x="413" y="2208"/>
                    <a:pt x="413" y="2208"/>
                  </a:cubicBezTo>
                  <a:cubicBezTo>
                    <a:pt x="413" y="2208"/>
                    <a:pt x="1" y="2335"/>
                    <a:pt x="64" y="2778"/>
                  </a:cubicBezTo>
                  <a:cubicBezTo>
                    <a:pt x="96" y="3222"/>
                    <a:pt x="476" y="3285"/>
                    <a:pt x="476" y="3285"/>
                  </a:cubicBezTo>
                  <a:cubicBezTo>
                    <a:pt x="476" y="3285"/>
                    <a:pt x="381" y="3507"/>
                    <a:pt x="508" y="3792"/>
                  </a:cubicBezTo>
                  <a:cubicBezTo>
                    <a:pt x="603" y="4077"/>
                    <a:pt x="1173" y="4077"/>
                    <a:pt x="1173" y="4077"/>
                  </a:cubicBezTo>
                  <a:cubicBezTo>
                    <a:pt x="1173" y="4077"/>
                    <a:pt x="1236" y="4235"/>
                    <a:pt x="1426" y="4267"/>
                  </a:cubicBezTo>
                  <a:cubicBezTo>
                    <a:pt x="1458" y="4267"/>
                    <a:pt x="1458" y="4298"/>
                    <a:pt x="1458" y="4298"/>
                  </a:cubicBezTo>
                  <a:cubicBezTo>
                    <a:pt x="1489" y="4330"/>
                    <a:pt x="1521" y="4393"/>
                    <a:pt x="1553" y="4425"/>
                  </a:cubicBezTo>
                  <a:cubicBezTo>
                    <a:pt x="1616" y="4963"/>
                    <a:pt x="1616" y="5565"/>
                    <a:pt x="1331" y="5882"/>
                  </a:cubicBezTo>
                  <a:cubicBezTo>
                    <a:pt x="1109" y="5914"/>
                    <a:pt x="856" y="5945"/>
                    <a:pt x="634" y="5977"/>
                  </a:cubicBezTo>
                  <a:cubicBezTo>
                    <a:pt x="508" y="5977"/>
                    <a:pt x="413" y="6009"/>
                    <a:pt x="286" y="6040"/>
                  </a:cubicBezTo>
                  <a:cubicBezTo>
                    <a:pt x="824" y="6357"/>
                    <a:pt x="1458" y="6515"/>
                    <a:pt x="2123" y="6515"/>
                  </a:cubicBezTo>
                  <a:cubicBezTo>
                    <a:pt x="3010" y="6515"/>
                    <a:pt x="3801" y="6230"/>
                    <a:pt x="4403" y="5755"/>
                  </a:cubicBezTo>
                  <a:cubicBezTo>
                    <a:pt x="4308" y="5755"/>
                    <a:pt x="4181" y="5724"/>
                    <a:pt x="4055" y="5724"/>
                  </a:cubicBezTo>
                  <a:cubicBezTo>
                    <a:pt x="3865" y="5724"/>
                    <a:pt x="3643" y="5724"/>
                    <a:pt x="3421" y="5755"/>
                  </a:cubicBezTo>
                  <a:cubicBezTo>
                    <a:pt x="3421" y="5755"/>
                    <a:pt x="3421" y="5724"/>
                    <a:pt x="3390" y="5724"/>
                  </a:cubicBezTo>
                  <a:cubicBezTo>
                    <a:pt x="3010" y="5660"/>
                    <a:pt x="2819" y="5470"/>
                    <a:pt x="2724" y="5248"/>
                  </a:cubicBezTo>
                  <a:cubicBezTo>
                    <a:pt x="2693" y="5122"/>
                    <a:pt x="2693" y="4995"/>
                    <a:pt x="2693" y="4868"/>
                  </a:cubicBezTo>
                  <a:cubicBezTo>
                    <a:pt x="2788" y="4837"/>
                    <a:pt x="2883" y="4805"/>
                    <a:pt x="3010" y="4742"/>
                  </a:cubicBezTo>
                  <a:cubicBezTo>
                    <a:pt x="3263" y="4615"/>
                    <a:pt x="3516" y="4393"/>
                    <a:pt x="3611" y="4077"/>
                  </a:cubicBezTo>
                  <a:cubicBezTo>
                    <a:pt x="3643" y="4013"/>
                    <a:pt x="3643" y="3982"/>
                    <a:pt x="3675" y="3950"/>
                  </a:cubicBezTo>
                  <a:cubicBezTo>
                    <a:pt x="3738" y="3633"/>
                    <a:pt x="3801" y="3222"/>
                    <a:pt x="3738" y="2842"/>
                  </a:cubicBezTo>
                  <a:cubicBezTo>
                    <a:pt x="3865" y="2778"/>
                    <a:pt x="3960" y="2652"/>
                    <a:pt x="3991" y="2493"/>
                  </a:cubicBezTo>
                  <a:cubicBezTo>
                    <a:pt x="4086" y="2113"/>
                    <a:pt x="3738" y="2018"/>
                    <a:pt x="3738" y="2018"/>
                  </a:cubicBezTo>
                  <a:cubicBezTo>
                    <a:pt x="3738" y="2018"/>
                    <a:pt x="4118" y="1955"/>
                    <a:pt x="4118" y="1480"/>
                  </a:cubicBezTo>
                  <a:cubicBezTo>
                    <a:pt x="4150" y="1037"/>
                    <a:pt x="3738" y="1037"/>
                    <a:pt x="3738" y="1037"/>
                  </a:cubicBezTo>
                  <a:cubicBezTo>
                    <a:pt x="3738" y="1037"/>
                    <a:pt x="3865" y="847"/>
                    <a:pt x="3611" y="466"/>
                  </a:cubicBezTo>
                  <a:cubicBezTo>
                    <a:pt x="3500" y="313"/>
                    <a:pt x="3364" y="270"/>
                    <a:pt x="3246" y="270"/>
                  </a:cubicBezTo>
                  <a:cubicBezTo>
                    <a:pt x="3097" y="270"/>
                    <a:pt x="2978" y="340"/>
                    <a:pt x="2978" y="340"/>
                  </a:cubicBezTo>
                  <a:cubicBezTo>
                    <a:pt x="2978" y="340"/>
                    <a:pt x="2784" y="0"/>
                    <a:pt x="241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2239;p50">
              <a:extLst>
                <a:ext uri="{FF2B5EF4-FFF2-40B4-BE49-F238E27FC236}">
                  <a16:creationId xmlns:a16="http://schemas.microsoft.com/office/drawing/2014/main" xmlns="" id="{0B86298B-E409-4589-8CCF-287393245752}"/>
                </a:ext>
              </a:extLst>
            </p:cNvPr>
            <p:cNvSpPr/>
            <p:nvPr/>
          </p:nvSpPr>
          <p:spPr>
            <a:xfrm>
              <a:off x="585675" y="3800025"/>
              <a:ext cx="164700" cy="164700"/>
            </a:xfrm>
            <a:custGeom>
              <a:avLst/>
              <a:gdLst/>
              <a:ahLst/>
              <a:cxnLst/>
              <a:rect l="l" t="t" r="r" b="b"/>
              <a:pathLst>
                <a:path w="6588" h="6588" extrusionOk="0">
                  <a:moveTo>
                    <a:pt x="3294" y="0"/>
                  </a:moveTo>
                  <a:cubicBezTo>
                    <a:pt x="1489" y="0"/>
                    <a:pt x="1" y="1457"/>
                    <a:pt x="1" y="3294"/>
                  </a:cubicBezTo>
                  <a:cubicBezTo>
                    <a:pt x="1" y="5099"/>
                    <a:pt x="1489" y="6587"/>
                    <a:pt x="3294" y="6587"/>
                  </a:cubicBezTo>
                  <a:cubicBezTo>
                    <a:pt x="5099" y="6587"/>
                    <a:pt x="6588" y="5099"/>
                    <a:pt x="6588" y="3294"/>
                  </a:cubicBezTo>
                  <a:cubicBezTo>
                    <a:pt x="6588" y="1457"/>
                    <a:pt x="5099" y="0"/>
                    <a:pt x="3294"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2240;p50">
              <a:extLst>
                <a:ext uri="{FF2B5EF4-FFF2-40B4-BE49-F238E27FC236}">
                  <a16:creationId xmlns:a16="http://schemas.microsoft.com/office/drawing/2014/main" xmlns="" id="{2970B2F3-458F-42A1-B692-FFB4B438251A}"/>
                </a:ext>
              </a:extLst>
            </p:cNvPr>
            <p:cNvSpPr/>
            <p:nvPr/>
          </p:nvSpPr>
          <p:spPr>
            <a:xfrm>
              <a:off x="590425" y="3804775"/>
              <a:ext cx="155200" cy="155200"/>
            </a:xfrm>
            <a:custGeom>
              <a:avLst/>
              <a:gdLst/>
              <a:ahLst/>
              <a:cxnLst/>
              <a:rect l="l" t="t" r="r" b="b"/>
              <a:pathLst>
                <a:path w="6208" h="6208" extrusionOk="0">
                  <a:moveTo>
                    <a:pt x="3104" y="0"/>
                  </a:moveTo>
                  <a:cubicBezTo>
                    <a:pt x="1394" y="0"/>
                    <a:pt x="1" y="1394"/>
                    <a:pt x="1" y="3104"/>
                  </a:cubicBezTo>
                  <a:cubicBezTo>
                    <a:pt x="1" y="4149"/>
                    <a:pt x="539" y="5099"/>
                    <a:pt x="1363" y="5669"/>
                  </a:cubicBezTo>
                  <a:cubicBezTo>
                    <a:pt x="1869" y="5986"/>
                    <a:pt x="2471" y="6207"/>
                    <a:pt x="3104" y="6207"/>
                  </a:cubicBezTo>
                  <a:cubicBezTo>
                    <a:pt x="4118" y="6207"/>
                    <a:pt x="5004" y="5732"/>
                    <a:pt x="5574" y="5004"/>
                  </a:cubicBezTo>
                  <a:cubicBezTo>
                    <a:pt x="5955" y="4466"/>
                    <a:pt x="6208" y="3801"/>
                    <a:pt x="6208" y="3104"/>
                  </a:cubicBezTo>
                  <a:cubicBezTo>
                    <a:pt x="6208" y="1394"/>
                    <a:pt x="4814" y="0"/>
                    <a:pt x="310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2241;p50">
              <a:extLst>
                <a:ext uri="{FF2B5EF4-FFF2-40B4-BE49-F238E27FC236}">
                  <a16:creationId xmlns:a16="http://schemas.microsoft.com/office/drawing/2014/main" xmlns="" id="{2720E87D-8675-45D0-B189-5695542F7BC0}"/>
                </a:ext>
              </a:extLst>
            </p:cNvPr>
            <p:cNvSpPr/>
            <p:nvPr/>
          </p:nvSpPr>
          <p:spPr>
            <a:xfrm>
              <a:off x="605475" y="3825275"/>
              <a:ext cx="124325" cy="134700"/>
            </a:xfrm>
            <a:custGeom>
              <a:avLst/>
              <a:gdLst/>
              <a:ahLst/>
              <a:cxnLst/>
              <a:rect l="l" t="t" r="r" b="b"/>
              <a:pathLst>
                <a:path w="4973" h="5388" extrusionOk="0">
                  <a:moveTo>
                    <a:pt x="913" y="0"/>
                  </a:moveTo>
                  <a:cubicBezTo>
                    <a:pt x="884" y="0"/>
                    <a:pt x="854" y="1"/>
                    <a:pt x="824" y="4"/>
                  </a:cubicBezTo>
                  <a:cubicBezTo>
                    <a:pt x="127" y="67"/>
                    <a:pt x="0" y="1175"/>
                    <a:pt x="380" y="1999"/>
                  </a:cubicBezTo>
                  <a:cubicBezTo>
                    <a:pt x="761" y="2822"/>
                    <a:pt x="507" y="3107"/>
                    <a:pt x="507" y="3107"/>
                  </a:cubicBezTo>
                  <a:cubicBezTo>
                    <a:pt x="507" y="3107"/>
                    <a:pt x="919" y="3044"/>
                    <a:pt x="919" y="2316"/>
                  </a:cubicBezTo>
                  <a:cubicBezTo>
                    <a:pt x="919" y="2316"/>
                    <a:pt x="951" y="2537"/>
                    <a:pt x="951" y="2791"/>
                  </a:cubicBezTo>
                  <a:cubicBezTo>
                    <a:pt x="951" y="2791"/>
                    <a:pt x="1204" y="2411"/>
                    <a:pt x="951" y="1682"/>
                  </a:cubicBezTo>
                  <a:cubicBezTo>
                    <a:pt x="814" y="1328"/>
                    <a:pt x="959" y="1232"/>
                    <a:pt x="1123" y="1232"/>
                  </a:cubicBezTo>
                  <a:cubicBezTo>
                    <a:pt x="1150" y="1232"/>
                    <a:pt x="1177" y="1234"/>
                    <a:pt x="1204" y="1239"/>
                  </a:cubicBezTo>
                  <a:cubicBezTo>
                    <a:pt x="1204" y="1270"/>
                    <a:pt x="1204" y="1302"/>
                    <a:pt x="1204" y="1365"/>
                  </a:cubicBezTo>
                  <a:cubicBezTo>
                    <a:pt x="1267" y="2442"/>
                    <a:pt x="1901" y="2759"/>
                    <a:pt x="1996" y="2791"/>
                  </a:cubicBezTo>
                  <a:cubicBezTo>
                    <a:pt x="2059" y="2854"/>
                    <a:pt x="2122" y="2917"/>
                    <a:pt x="2186" y="2949"/>
                  </a:cubicBezTo>
                  <a:cubicBezTo>
                    <a:pt x="2249" y="3076"/>
                    <a:pt x="2376" y="3171"/>
                    <a:pt x="2502" y="3266"/>
                  </a:cubicBezTo>
                  <a:cubicBezTo>
                    <a:pt x="2566" y="3456"/>
                    <a:pt x="2597" y="3709"/>
                    <a:pt x="2502" y="3962"/>
                  </a:cubicBezTo>
                  <a:cubicBezTo>
                    <a:pt x="2344" y="4026"/>
                    <a:pt x="2217" y="4089"/>
                    <a:pt x="2122" y="4184"/>
                  </a:cubicBezTo>
                  <a:cubicBezTo>
                    <a:pt x="1711" y="4247"/>
                    <a:pt x="1299" y="4342"/>
                    <a:pt x="919" y="4469"/>
                  </a:cubicBezTo>
                  <a:cubicBezTo>
                    <a:pt x="919" y="4469"/>
                    <a:pt x="856" y="4596"/>
                    <a:pt x="761" y="4849"/>
                  </a:cubicBezTo>
                  <a:cubicBezTo>
                    <a:pt x="1267" y="5166"/>
                    <a:pt x="1869" y="5387"/>
                    <a:pt x="2502" y="5387"/>
                  </a:cubicBezTo>
                  <a:cubicBezTo>
                    <a:pt x="3516" y="5387"/>
                    <a:pt x="4402" y="4912"/>
                    <a:pt x="4972" y="4184"/>
                  </a:cubicBezTo>
                  <a:cubicBezTo>
                    <a:pt x="4909" y="4121"/>
                    <a:pt x="4877" y="4089"/>
                    <a:pt x="4814" y="4089"/>
                  </a:cubicBezTo>
                  <a:cubicBezTo>
                    <a:pt x="4814" y="4089"/>
                    <a:pt x="4181" y="4026"/>
                    <a:pt x="3579" y="4026"/>
                  </a:cubicBezTo>
                  <a:cubicBezTo>
                    <a:pt x="3516" y="3994"/>
                    <a:pt x="3421" y="3962"/>
                    <a:pt x="3326" y="3931"/>
                  </a:cubicBezTo>
                  <a:cubicBezTo>
                    <a:pt x="3294" y="3867"/>
                    <a:pt x="3262" y="3741"/>
                    <a:pt x="3262" y="3582"/>
                  </a:cubicBezTo>
                  <a:cubicBezTo>
                    <a:pt x="3262" y="3551"/>
                    <a:pt x="3262" y="3551"/>
                    <a:pt x="3262" y="3519"/>
                  </a:cubicBezTo>
                  <a:cubicBezTo>
                    <a:pt x="3262" y="3487"/>
                    <a:pt x="3294" y="3456"/>
                    <a:pt x="3294" y="3456"/>
                  </a:cubicBezTo>
                  <a:cubicBezTo>
                    <a:pt x="3927" y="3392"/>
                    <a:pt x="4054" y="2791"/>
                    <a:pt x="3991" y="1967"/>
                  </a:cubicBezTo>
                  <a:cubicBezTo>
                    <a:pt x="4117" y="1746"/>
                    <a:pt x="4244" y="1397"/>
                    <a:pt x="4149" y="954"/>
                  </a:cubicBezTo>
                  <a:cubicBezTo>
                    <a:pt x="4086" y="700"/>
                    <a:pt x="3959" y="542"/>
                    <a:pt x="3801" y="415"/>
                  </a:cubicBezTo>
                  <a:cubicBezTo>
                    <a:pt x="3864" y="320"/>
                    <a:pt x="3896" y="225"/>
                    <a:pt x="3864" y="194"/>
                  </a:cubicBezTo>
                  <a:cubicBezTo>
                    <a:pt x="3801" y="141"/>
                    <a:pt x="3688" y="123"/>
                    <a:pt x="3566" y="123"/>
                  </a:cubicBezTo>
                  <a:cubicBezTo>
                    <a:pt x="3322" y="123"/>
                    <a:pt x="3041" y="194"/>
                    <a:pt x="3041" y="194"/>
                  </a:cubicBezTo>
                  <a:cubicBezTo>
                    <a:pt x="2882" y="75"/>
                    <a:pt x="2680" y="17"/>
                    <a:pt x="2468" y="17"/>
                  </a:cubicBezTo>
                  <a:cubicBezTo>
                    <a:pt x="2171" y="17"/>
                    <a:pt x="1856" y="131"/>
                    <a:pt x="1616" y="352"/>
                  </a:cubicBezTo>
                  <a:cubicBezTo>
                    <a:pt x="1498" y="176"/>
                    <a:pt x="1272" y="0"/>
                    <a:pt x="913"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2242;p50">
              <a:extLst>
                <a:ext uri="{FF2B5EF4-FFF2-40B4-BE49-F238E27FC236}">
                  <a16:creationId xmlns:a16="http://schemas.microsoft.com/office/drawing/2014/main" xmlns="" id="{EE902537-AB0D-4365-84C7-17A0A6CDA9F2}"/>
                </a:ext>
              </a:extLst>
            </p:cNvPr>
            <p:cNvSpPr/>
            <p:nvPr/>
          </p:nvSpPr>
          <p:spPr>
            <a:xfrm>
              <a:off x="3581575" y="3148625"/>
              <a:ext cx="199550" cy="181725"/>
            </a:xfrm>
            <a:custGeom>
              <a:avLst/>
              <a:gdLst/>
              <a:ahLst/>
              <a:cxnLst/>
              <a:rect l="l" t="t" r="r" b="b"/>
              <a:pathLst>
                <a:path w="7982" h="7269" extrusionOk="0">
                  <a:moveTo>
                    <a:pt x="4003" y="1"/>
                  </a:moveTo>
                  <a:cubicBezTo>
                    <a:pt x="3072" y="1"/>
                    <a:pt x="2138" y="357"/>
                    <a:pt x="1426" y="1070"/>
                  </a:cubicBezTo>
                  <a:cubicBezTo>
                    <a:pt x="0" y="2495"/>
                    <a:pt x="0" y="4775"/>
                    <a:pt x="1426" y="6200"/>
                  </a:cubicBezTo>
                  <a:cubicBezTo>
                    <a:pt x="2138" y="6912"/>
                    <a:pt x="3072" y="7269"/>
                    <a:pt x="4003" y="7269"/>
                  </a:cubicBezTo>
                  <a:cubicBezTo>
                    <a:pt x="4933" y="7269"/>
                    <a:pt x="5859" y="6912"/>
                    <a:pt x="6556" y="6200"/>
                  </a:cubicBezTo>
                  <a:cubicBezTo>
                    <a:pt x="7981" y="4775"/>
                    <a:pt x="7981" y="2495"/>
                    <a:pt x="6556" y="1070"/>
                  </a:cubicBezTo>
                  <a:cubicBezTo>
                    <a:pt x="5859" y="357"/>
                    <a:pt x="4933" y="1"/>
                    <a:pt x="4003"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2243;p50">
              <a:extLst>
                <a:ext uri="{FF2B5EF4-FFF2-40B4-BE49-F238E27FC236}">
                  <a16:creationId xmlns:a16="http://schemas.microsoft.com/office/drawing/2014/main" xmlns="" id="{86FF926D-5CDE-4871-BA8C-ABC7BC05A682}"/>
                </a:ext>
              </a:extLst>
            </p:cNvPr>
            <p:cNvSpPr/>
            <p:nvPr/>
          </p:nvSpPr>
          <p:spPr>
            <a:xfrm>
              <a:off x="3595825" y="3153975"/>
              <a:ext cx="171825" cy="171025"/>
            </a:xfrm>
            <a:custGeom>
              <a:avLst/>
              <a:gdLst/>
              <a:ahLst/>
              <a:cxnLst/>
              <a:rect l="l" t="t" r="r" b="b"/>
              <a:pathLst>
                <a:path w="6873" h="6841" extrusionOk="0">
                  <a:moveTo>
                    <a:pt x="3452" y="1"/>
                  </a:moveTo>
                  <a:cubicBezTo>
                    <a:pt x="1552" y="1"/>
                    <a:pt x="1" y="1521"/>
                    <a:pt x="1" y="3421"/>
                  </a:cubicBezTo>
                  <a:cubicBezTo>
                    <a:pt x="1" y="4529"/>
                    <a:pt x="539" y="5511"/>
                    <a:pt x="1331" y="6113"/>
                  </a:cubicBezTo>
                  <a:cubicBezTo>
                    <a:pt x="1932" y="6588"/>
                    <a:pt x="2661" y="6841"/>
                    <a:pt x="3452" y="6841"/>
                  </a:cubicBezTo>
                  <a:cubicBezTo>
                    <a:pt x="4624" y="6841"/>
                    <a:pt x="5669" y="6239"/>
                    <a:pt x="6303" y="5321"/>
                  </a:cubicBezTo>
                  <a:cubicBezTo>
                    <a:pt x="6651" y="4783"/>
                    <a:pt x="6873" y="4117"/>
                    <a:pt x="6873" y="3421"/>
                  </a:cubicBezTo>
                  <a:cubicBezTo>
                    <a:pt x="6873" y="1521"/>
                    <a:pt x="5321" y="1"/>
                    <a:pt x="345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2244;p50">
              <a:extLst>
                <a:ext uri="{FF2B5EF4-FFF2-40B4-BE49-F238E27FC236}">
                  <a16:creationId xmlns:a16="http://schemas.microsoft.com/office/drawing/2014/main" xmlns="" id="{09D63F02-F76E-4208-A0F7-6799BA796A20}"/>
                </a:ext>
              </a:extLst>
            </p:cNvPr>
            <p:cNvSpPr/>
            <p:nvPr/>
          </p:nvSpPr>
          <p:spPr>
            <a:xfrm>
              <a:off x="3628275" y="3171575"/>
              <a:ext cx="125125" cy="153425"/>
            </a:xfrm>
            <a:custGeom>
              <a:avLst/>
              <a:gdLst/>
              <a:ahLst/>
              <a:cxnLst/>
              <a:rect l="l" t="t" r="r" b="b"/>
              <a:pathLst>
                <a:path w="5005" h="6137" extrusionOk="0">
                  <a:moveTo>
                    <a:pt x="2167" y="0"/>
                  </a:moveTo>
                  <a:cubicBezTo>
                    <a:pt x="1882" y="0"/>
                    <a:pt x="1652" y="59"/>
                    <a:pt x="1489" y="152"/>
                  </a:cubicBezTo>
                  <a:cubicBezTo>
                    <a:pt x="1141" y="215"/>
                    <a:pt x="793" y="373"/>
                    <a:pt x="539" y="658"/>
                  </a:cubicBezTo>
                  <a:cubicBezTo>
                    <a:pt x="159" y="1165"/>
                    <a:pt x="318" y="1545"/>
                    <a:pt x="539" y="1767"/>
                  </a:cubicBezTo>
                  <a:cubicBezTo>
                    <a:pt x="793" y="2147"/>
                    <a:pt x="698" y="2812"/>
                    <a:pt x="381" y="2970"/>
                  </a:cubicBezTo>
                  <a:cubicBezTo>
                    <a:pt x="96" y="3128"/>
                    <a:pt x="571" y="3508"/>
                    <a:pt x="571" y="3793"/>
                  </a:cubicBezTo>
                  <a:cubicBezTo>
                    <a:pt x="603" y="4110"/>
                    <a:pt x="96" y="4427"/>
                    <a:pt x="64" y="4870"/>
                  </a:cubicBezTo>
                  <a:cubicBezTo>
                    <a:pt x="33" y="4997"/>
                    <a:pt x="1" y="5219"/>
                    <a:pt x="33" y="5409"/>
                  </a:cubicBezTo>
                  <a:cubicBezTo>
                    <a:pt x="634" y="5884"/>
                    <a:pt x="1363" y="6137"/>
                    <a:pt x="2154" y="6137"/>
                  </a:cubicBezTo>
                  <a:cubicBezTo>
                    <a:pt x="3326" y="6137"/>
                    <a:pt x="4371" y="5535"/>
                    <a:pt x="5005" y="4617"/>
                  </a:cubicBezTo>
                  <a:cubicBezTo>
                    <a:pt x="4751" y="4427"/>
                    <a:pt x="4498" y="4300"/>
                    <a:pt x="4466" y="4174"/>
                  </a:cubicBezTo>
                  <a:cubicBezTo>
                    <a:pt x="4371" y="3857"/>
                    <a:pt x="4751" y="3857"/>
                    <a:pt x="4751" y="3382"/>
                  </a:cubicBezTo>
                  <a:cubicBezTo>
                    <a:pt x="4720" y="2938"/>
                    <a:pt x="3960" y="2970"/>
                    <a:pt x="4118" y="2495"/>
                  </a:cubicBezTo>
                  <a:cubicBezTo>
                    <a:pt x="4403" y="1735"/>
                    <a:pt x="4023" y="1007"/>
                    <a:pt x="4023" y="1007"/>
                  </a:cubicBezTo>
                  <a:cubicBezTo>
                    <a:pt x="3928" y="753"/>
                    <a:pt x="3738" y="532"/>
                    <a:pt x="3516" y="342"/>
                  </a:cubicBezTo>
                  <a:cubicBezTo>
                    <a:pt x="3263" y="183"/>
                    <a:pt x="2915" y="57"/>
                    <a:pt x="2503" y="25"/>
                  </a:cubicBezTo>
                  <a:cubicBezTo>
                    <a:pt x="2384" y="8"/>
                    <a:pt x="2272" y="0"/>
                    <a:pt x="216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2245;p50">
              <a:extLst>
                <a:ext uri="{FF2B5EF4-FFF2-40B4-BE49-F238E27FC236}">
                  <a16:creationId xmlns:a16="http://schemas.microsoft.com/office/drawing/2014/main" xmlns="" id="{4D50E70E-894D-45CE-825A-69E4DA26F178}"/>
                </a:ext>
              </a:extLst>
            </p:cNvPr>
            <p:cNvSpPr/>
            <p:nvPr/>
          </p:nvSpPr>
          <p:spPr>
            <a:xfrm>
              <a:off x="2595075" y="2332950"/>
              <a:ext cx="696750" cy="308025"/>
            </a:xfrm>
            <a:custGeom>
              <a:avLst/>
              <a:gdLst/>
              <a:ahLst/>
              <a:cxnLst/>
              <a:rect l="l" t="t" r="r" b="b"/>
              <a:pathLst>
                <a:path w="27870" h="12321" extrusionOk="0">
                  <a:moveTo>
                    <a:pt x="27743" y="1"/>
                  </a:moveTo>
                  <a:lnTo>
                    <a:pt x="1" y="12035"/>
                  </a:lnTo>
                  <a:lnTo>
                    <a:pt x="127" y="12320"/>
                  </a:lnTo>
                  <a:lnTo>
                    <a:pt x="27870" y="286"/>
                  </a:lnTo>
                  <a:lnTo>
                    <a:pt x="27743"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2246;p50">
              <a:extLst>
                <a:ext uri="{FF2B5EF4-FFF2-40B4-BE49-F238E27FC236}">
                  <a16:creationId xmlns:a16="http://schemas.microsoft.com/office/drawing/2014/main" xmlns="" id="{85366441-0DCB-458F-A93B-1988CABFBE2B}"/>
                </a:ext>
              </a:extLst>
            </p:cNvPr>
            <p:cNvSpPr/>
            <p:nvPr/>
          </p:nvSpPr>
          <p:spPr>
            <a:xfrm>
              <a:off x="1635500" y="1935525"/>
              <a:ext cx="303275" cy="482975"/>
            </a:xfrm>
            <a:custGeom>
              <a:avLst/>
              <a:gdLst/>
              <a:ahLst/>
              <a:cxnLst/>
              <a:rect l="l" t="t" r="r" b="b"/>
              <a:pathLst>
                <a:path w="12131" h="19319" extrusionOk="0">
                  <a:moveTo>
                    <a:pt x="286" y="0"/>
                  </a:moveTo>
                  <a:lnTo>
                    <a:pt x="1" y="158"/>
                  </a:lnTo>
                  <a:lnTo>
                    <a:pt x="11877" y="19318"/>
                  </a:lnTo>
                  <a:lnTo>
                    <a:pt x="12130" y="19160"/>
                  </a:lnTo>
                  <a:lnTo>
                    <a:pt x="286"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2247;p50">
              <a:extLst>
                <a:ext uri="{FF2B5EF4-FFF2-40B4-BE49-F238E27FC236}">
                  <a16:creationId xmlns:a16="http://schemas.microsoft.com/office/drawing/2014/main" xmlns="" id="{4A641DA8-CC98-4D79-8A14-57B98E49778C}"/>
                </a:ext>
              </a:extLst>
            </p:cNvPr>
            <p:cNvSpPr/>
            <p:nvPr/>
          </p:nvSpPr>
          <p:spPr>
            <a:xfrm>
              <a:off x="965700" y="3210175"/>
              <a:ext cx="771175" cy="168675"/>
            </a:xfrm>
            <a:custGeom>
              <a:avLst/>
              <a:gdLst/>
              <a:ahLst/>
              <a:cxnLst/>
              <a:rect l="l" t="t" r="r" b="b"/>
              <a:pathLst>
                <a:path w="30847" h="6747" extrusionOk="0">
                  <a:moveTo>
                    <a:pt x="30783" y="1"/>
                  </a:moveTo>
                  <a:lnTo>
                    <a:pt x="1" y="6461"/>
                  </a:lnTo>
                  <a:lnTo>
                    <a:pt x="64" y="6746"/>
                  </a:lnTo>
                  <a:lnTo>
                    <a:pt x="30847" y="318"/>
                  </a:lnTo>
                  <a:lnTo>
                    <a:pt x="30783"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2248;p50">
              <a:extLst>
                <a:ext uri="{FF2B5EF4-FFF2-40B4-BE49-F238E27FC236}">
                  <a16:creationId xmlns:a16="http://schemas.microsoft.com/office/drawing/2014/main" xmlns="" id="{E9BC4689-6859-437E-874B-5E9BE5EF29D2}"/>
                </a:ext>
              </a:extLst>
            </p:cNvPr>
            <p:cNvSpPr/>
            <p:nvPr/>
          </p:nvSpPr>
          <p:spPr>
            <a:xfrm>
              <a:off x="2682175" y="3087475"/>
              <a:ext cx="448925" cy="710200"/>
            </a:xfrm>
            <a:custGeom>
              <a:avLst/>
              <a:gdLst/>
              <a:ahLst/>
              <a:cxnLst/>
              <a:rect l="l" t="t" r="r" b="b"/>
              <a:pathLst>
                <a:path w="17957" h="28408" extrusionOk="0">
                  <a:moveTo>
                    <a:pt x="254" y="0"/>
                  </a:moveTo>
                  <a:lnTo>
                    <a:pt x="0" y="159"/>
                  </a:lnTo>
                  <a:lnTo>
                    <a:pt x="17703" y="28407"/>
                  </a:lnTo>
                  <a:lnTo>
                    <a:pt x="17957" y="28249"/>
                  </a:lnTo>
                  <a:lnTo>
                    <a:pt x="254"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2249;p50">
              <a:extLst>
                <a:ext uri="{FF2B5EF4-FFF2-40B4-BE49-F238E27FC236}">
                  <a16:creationId xmlns:a16="http://schemas.microsoft.com/office/drawing/2014/main" xmlns="" id="{D0F97558-5640-44CD-BCC3-A718C0B3C3A0}"/>
                </a:ext>
              </a:extLst>
            </p:cNvPr>
            <p:cNvSpPr/>
            <p:nvPr/>
          </p:nvSpPr>
          <p:spPr>
            <a:xfrm>
              <a:off x="962550" y="1791425"/>
              <a:ext cx="2331650" cy="2292850"/>
            </a:xfrm>
            <a:custGeom>
              <a:avLst/>
              <a:gdLst/>
              <a:ahLst/>
              <a:cxnLst/>
              <a:rect l="l" t="t" r="r" b="b"/>
              <a:pathLst>
                <a:path w="93266" h="91714" extrusionOk="0">
                  <a:moveTo>
                    <a:pt x="68057" y="349"/>
                  </a:moveTo>
                  <a:lnTo>
                    <a:pt x="92949" y="21884"/>
                  </a:lnTo>
                  <a:lnTo>
                    <a:pt x="86488" y="80028"/>
                  </a:lnTo>
                  <a:lnTo>
                    <a:pt x="30212" y="91365"/>
                  </a:lnTo>
                  <a:lnTo>
                    <a:pt x="317" y="63306"/>
                  </a:lnTo>
                  <a:lnTo>
                    <a:pt x="4561" y="31353"/>
                  </a:lnTo>
                  <a:lnTo>
                    <a:pt x="27141" y="5986"/>
                  </a:lnTo>
                  <a:lnTo>
                    <a:pt x="68057" y="349"/>
                  </a:lnTo>
                  <a:close/>
                  <a:moveTo>
                    <a:pt x="68152" y="0"/>
                  </a:moveTo>
                  <a:lnTo>
                    <a:pt x="27046" y="5701"/>
                  </a:lnTo>
                  <a:lnTo>
                    <a:pt x="26982" y="5701"/>
                  </a:lnTo>
                  <a:lnTo>
                    <a:pt x="4307" y="31163"/>
                  </a:lnTo>
                  <a:lnTo>
                    <a:pt x="4276" y="31194"/>
                  </a:lnTo>
                  <a:lnTo>
                    <a:pt x="0" y="63401"/>
                  </a:lnTo>
                  <a:lnTo>
                    <a:pt x="30117" y="91713"/>
                  </a:lnTo>
                  <a:lnTo>
                    <a:pt x="86647" y="80313"/>
                  </a:lnTo>
                  <a:lnTo>
                    <a:pt x="86773" y="80313"/>
                  </a:lnTo>
                  <a:lnTo>
                    <a:pt x="93266" y="21852"/>
                  </a:lnTo>
                  <a:lnTo>
                    <a:pt x="93266" y="21757"/>
                  </a:lnTo>
                  <a:lnTo>
                    <a:pt x="68152"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2250;p50">
              <a:extLst>
                <a:ext uri="{FF2B5EF4-FFF2-40B4-BE49-F238E27FC236}">
                  <a16:creationId xmlns:a16="http://schemas.microsoft.com/office/drawing/2014/main" xmlns="" id="{9F7CAD1F-440E-4153-9FE1-BC1042752F04}"/>
                </a:ext>
              </a:extLst>
            </p:cNvPr>
            <p:cNvSpPr/>
            <p:nvPr/>
          </p:nvSpPr>
          <p:spPr>
            <a:xfrm>
              <a:off x="1923700" y="2416100"/>
              <a:ext cx="22975" cy="68900"/>
            </a:xfrm>
            <a:custGeom>
              <a:avLst/>
              <a:gdLst/>
              <a:ahLst/>
              <a:cxnLst/>
              <a:rect l="l" t="t" r="r" b="b"/>
              <a:pathLst>
                <a:path w="919" h="2756" extrusionOk="0">
                  <a:moveTo>
                    <a:pt x="0" y="0"/>
                  </a:moveTo>
                  <a:lnTo>
                    <a:pt x="475" y="2755"/>
                  </a:lnTo>
                  <a:lnTo>
                    <a:pt x="919"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2251;p50">
              <a:extLst>
                <a:ext uri="{FF2B5EF4-FFF2-40B4-BE49-F238E27FC236}">
                  <a16:creationId xmlns:a16="http://schemas.microsoft.com/office/drawing/2014/main" xmlns="" id="{237109AF-977D-4022-AA8E-D303D2BEEBD6}"/>
                </a:ext>
              </a:extLst>
            </p:cNvPr>
            <p:cNvSpPr/>
            <p:nvPr/>
          </p:nvSpPr>
          <p:spPr>
            <a:xfrm>
              <a:off x="1901525" y="2382850"/>
              <a:ext cx="67325" cy="67300"/>
            </a:xfrm>
            <a:custGeom>
              <a:avLst/>
              <a:gdLst/>
              <a:ahLst/>
              <a:cxnLst/>
              <a:rect l="l" t="t" r="r" b="b"/>
              <a:pathLst>
                <a:path w="2693" h="2692" extrusionOk="0">
                  <a:moveTo>
                    <a:pt x="1362" y="0"/>
                  </a:moveTo>
                  <a:cubicBezTo>
                    <a:pt x="602" y="0"/>
                    <a:pt x="1" y="602"/>
                    <a:pt x="1" y="1330"/>
                  </a:cubicBezTo>
                  <a:cubicBezTo>
                    <a:pt x="1" y="2090"/>
                    <a:pt x="602" y="2692"/>
                    <a:pt x="1362" y="2692"/>
                  </a:cubicBezTo>
                  <a:cubicBezTo>
                    <a:pt x="2091" y="2692"/>
                    <a:pt x="2693" y="2090"/>
                    <a:pt x="2693" y="1330"/>
                  </a:cubicBezTo>
                  <a:cubicBezTo>
                    <a:pt x="2693" y="602"/>
                    <a:pt x="2091" y="0"/>
                    <a:pt x="1362"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2252;p50">
              <a:extLst>
                <a:ext uri="{FF2B5EF4-FFF2-40B4-BE49-F238E27FC236}">
                  <a16:creationId xmlns:a16="http://schemas.microsoft.com/office/drawing/2014/main" xmlns="" id="{2A234E66-9181-4B9D-B94A-CDCBB6894DCF}"/>
                </a:ext>
              </a:extLst>
            </p:cNvPr>
            <p:cNvSpPr/>
            <p:nvPr/>
          </p:nvSpPr>
          <p:spPr>
            <a:xfrm>
              <a:off x="1907875" y="2389350"/>
              <a:ext cx="34850" cy="27375"/>
            </a:xfrm>
            <a:custGeom>
              <a:avLst/>
              <a:gdLst/>
              <a:ahLst/>
              <a:cxnLst/>
              <a:rect l="l" t="t" r="r" b="b"/>
              <a:pathLst>
                <a:path w="1394" h="1095" extrusionOk="0">
                  <a:moveTo>
                    <a:pt x="914" y="0"/>
                  </a:moveTo>
                  <a:cubicBezTo>
                    <a:pt x="760" y="0"/>
                    <a:pt x="581" y="65"/>
                    <a:pt x="412" y="183"/>
                  </a:cubicBezTo>
                  <a:cubicBezTo>
                    <a:pt x="127" y="405"/>
                    <a:pt x="0" y="753"/>
                    <a:pt x="158" y="943"/>
                  </a:cubicBezTo>
                  <a:cubicBezTo>
                    <a:pt x="232" y="1046"/>
                    <a:pt x="346" y="1095"/>
                    <a:pt x="480" y="1095"/>
                  </a:cubicBezTo>
                  <a:cubicBezTo>
                    <a:pt x="634" y="1095"/>
                    <a:pt x="812" y="1030"/>
                    <a:pt x="982" y="912"/>
                  </a:cubicBezTo>
                  <a:cubicBezTo>
                    <a:pt x="1267" y="690"/>
                    <a:pt x="1394" y="342"/>
                    <a:pt x="1235" y="152"/>
                  </a:cubicBezTo>
                  <a:cubicBezTo>
                    <a:pt x="1162" y="49"/>
                    <a:pt x="1047" y="0"/>
                    <a:pt x="91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2253;p50">
              <a:extLst>
                <a:ext uri="{FF2B5EF4-FFF2-40B4-BE49-F238E27FC236}">
                  <a16:creationId xmlns:a16="http://schemas.microsoft.com/office/drawing/2014/main" xmlns="" id="{8A00C58B-406C-4F90-B11D-42ED560477A2}"/>
                </a:ext>
              </a:extLst>
            </p:cNvPr>
            <p:cNvSpPr/>
            <p:nvPr/>
          </p:nvSpPr>
          <p:spPr>
            <a:xfrm>
              <a:off x="2585575" y="2637775"/>
              <a:ext cx="23000" cy="68100"/>
            </a:xfrm>
            <a:custGeom>
              <a:avLst/>
              <a:gdLst/>
              <a:ahLst/>
              <a:cxnLst/>
              <a:rect l="l" t="t" r="r" b="b"/>
              <a:pathLst>
                <a:path w="920" h="2724" extrusionOk="0">
                  <a:moveTo>
                    <a:pt x="1" y="0"/>
                  </a:moveTo>
                  <a:lnTo>
                    <a:pt x="444" y="2724"/>
                  </a:lnTo>
                  <a:lnTo>
                    <a:pt x="919"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2254;p50">
              <a:extLst>
                <a:ext uri="{FF2B5EF4-FFF2-40B4-BE49-F238E27FC236}">
                  <a16:creationId xmlns:a16="http://schemas.microsoft.com/office/drawing/2014/main" xmlns="" id="{78C88EAF-0627-4776-AC1A-7DA9DDDA7FB8}"/>
                </a:ext>
              </a:extLst>
            </p:cNvPr>
            <p:cNvSpPr/>
            <p:nvPr/>
          </p:nvSpPr>
          <p:spPr>
            <a:xfrm>
              <a:off x="2563425" y="2603725"/>
              <a:ext cx="67300" cy="67325"/>
            </a:xfrm>
            <a:custGeom>
              <a:avLst/>
              <a:gdLst/>
              <a:ahLst/>
              <a:cxnLst/>
              <a:rect l="l" t="t" r="r" b="b"/>
              <a:pathLst>
                <a:path w="2692" h="2693" extrusionOk="0">
                  <a:moveTo>
                    <a:pt x="1330" y="1"/>
                  </a:moveTo>
                  <a:cubicBezTo>
                    <a:pt x="602" y="1"/>
                    <a:pt x="0" y="602"/>
                    <a:pt x="0" y="1362"/>
                  </a:cubicBezTo>
                  <a:cubicBezTo>
                    <a:pt x="0" y="2091"/>
                    <a:pt x="602" y="2692"/>
                    <a:pt x="1330" y="2692"/>
                  </a:cubicBezTo>
                  <a:cubicBezTo>
                    <a:pt x="2090" y="2692"/>
                    <a:pt x="2692" y="2091"/>
                    <a:pt x="2692" y="1362"/>
                  </a:cubicBezTo>
                  <a:cubicBezTo>
                    <a:pt x="2692" y="602"/>
                    <a:pt x="2090" y="1"/>
                    <a:pt x="1330"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2255;p50">
              <a:extLst>
                <a:ext uri="{FF2B5EF4-FFF2-40B4-BE49-F238E27FC236}">
                  <a16:creationId xmlns:a16="http://schemas.microsoft.com/office/drawing/2014/main" xmlns="" id="{F06FE9A6-1591-49C4-8915-52F2A09A47DC}"/>
                </a:ext>
              </a:extLst>
            </p:cNvPr>
            <p:cNvSpPr/>
            <p:nvPr/>
          </p:nvSpPr>
          <p:spPr>
            <a:xfrm>
              <a:off x="2569750" y="2610250"/>
              <a:ext cx="34075" cy="27375"/>
            </a:xfrm>
            <a:custGeom>
              <a:avLst/>
              <a:gdLst/>
              <a:ahLst/>
              <a:cxnLst/>
              <a:rect l="l" t="t" r="r" b="b"/>
              <a:pathLst>
                <a:path w="1363" h="1095" extrusionOk="0">
                  <a:moveTo>
                    <a:pt x="898" y="0"/>
                  </a:moveTo>
                  <a:cubicBezTo>
                    <a:pt x="745" y="0"/>
                    <a:pt x="565" y="64"/>
                    <a:pt x="412" y="183"/>
                  </a:cubicBezTo>
                  <a:cubicBezTo>
                    <a:pt x="127" y="405"/>
                    <a:pt x="0" y="753"/>
                    <a:pt x="159" y="943"/>
                  </a:cubicBezTo>
                  <a:cubicBezTo>
                    <a:pt x="218" y="1046"/>
                    <a:pt x="331" y="1094"/>
                    <a:pt x="464" y="1094"/>
                  </a:cubicBezTo>
                  <a:cubicBezTo>
                    <a:pt x="618" y="1094"/>
                    <a:pt x="798" y="1030"/>
                    <a:pt x="950" y="911"/>
                  </a:cubicBezTo>
                  <a:cubicBezTo>
                    <a:pt x="1236" y="690"/>
                    <a:pt x="1362" y="341"/>
                    <a:pt x="1204" y="151"/>
                  </a:cubicBezTo>
                  <a:cubicBezTo>
                    <a:pt x="1145" y="48"/>
                    <a:pt x="1032" y="0"/>
                    <a:pt x="89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2256;p50">
              <a:extLst>
                <a:ext uri="{FF2B5EF4-FFF2-40B4-BE49-F238E27FC236}">
                  <a16:creationId xmlns:a16="http://schemas.microsoft.com/office/drawing/2014/main" xmlns="" id="{78ADB03C-AF8F-4C75-A41F-6607B286B338}"/>
                </a:ext>
              </a:extLst>
            </p:cNvPr>
            <p:cNvSpPr/>
            <p:nvPr/>
          </p:nvSpPr>
          <p:spPr>
            <a:xfrm>
              <a:off x="1724175" y="3210175"/>
              <a:ext cx="23000" cy="68125"/>
            </a:xfrm>
            <a:custGeom>
              <a:avLst/>
              <a:gdLst/>
              <a:ahLst/>
              <a:cxnLst/>
              <a:rect l="l" t="t" r="r" b="b"/>
              <a:pathLst>
                <a:path w="920" h="2725" extrusionOk="0">
                  <a:moveTo>
                    <a:pt x="1" y="1"/>
                  </a:moveTo>
                  <a:lnTo>
                    <a:pt x="444" y="2725"/>
                  </a:lnTo>
                  <a:lnTo>
                    <a:pt x="919"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2257;p50">
              <a:extLst>
                <a:ext uri="{FF2B5EF4-FFF2-40B4-BE49-F238E27FC236}">
                  <a16:creationId xmlns:a16="http://schemas.microsoft.com/office/drawing/2014/main" xmlns="" id="{66E40BDE-F896-4E64-B5F4-50698D9A5BE9}"/>
                </a:ext>
              </a:extLst>
            </p:cNvPr>
            <p:cNvSpPr/>
            <p:nvPr/>
          </p:nvSpPr>
          <p:spPr>
            <a:xfrm>
              <a:off x="1702025" y="3176925"/>
              <a:ext cx="67300" cy="67325"/>
            </a:xfrm>
            <a:custGeom>
              <a:avLst/>
              <a:gdLst/>
              <a:ahLst/>
              <a:cxnLst/>
              <a:rect l="l" t="t" r="r" b="b"/>
              <a:pathLst>
                <a:path w="2692" h="2693" extrusionOk="0">
                  <a:moveTo>
                    <a:pt x="1330" y="1"/>
                  </a:moveTo>
                  <a:cubicBezTo>
                    <a:pt x="602" y="1"/>
                    <a:pt x="0" y="603"/>
                    <a:pt x="0" y="1331"/>
                  </a:cubicBezTo>
                  <a:cubicBezTo>
                    <a:pt x="0" y="2091"/>
                    <a:pt x="602" y="2693"/>
                    <a:pt x="1330" y="2693"/>
                  </a:cubicBezTo>
                  <a:cubicBezTo>
                    <a:pt x="2090" y="2693"/>
                    <a:pt x="2692" y="2091"/>
                    <a:pt x="2692" y="1331"/>
                  </a:cubicBezTo>
                  <a:cubicBezTo>
                    <a:pt x="2692" y="603"/>
                    <a:pt x="2090" y="1"/>
                    <a:pt x="1330"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2258;p50">
              <a:extLst>
                <a:ext uri="{FF2B5EF4-FFF2-40B4-BE49-F238E27FC236}">
                  <a16:creationId xmlns:a16="http://schemas.microsoft.com/office/drawing/2014/main" xmlns="" id="{814463D1-7A97-4C5B-9EF4-08B656E61F74}"/>
                </a:ext>
              </a:extLst>
            </p:cNvPr>
            <p:cNvSpPr/>
            <p:nvPr/>
          </p:nvSpPr>
          <p:spPr>
            <a:xfrm>
              <a:off x="1708350" y="3183325"/>
              <a:ext cx="34075" cy="27100"/>
            </a:xfrm>
            <a:custGeom>
              <a:avLst/>
              <a:gdLst/>
              <a:ahLst/>
              <a:cxnLst/>
              <a:rect l="l" t="t" r="r" b="b"/>
              <a:pathLst>
                <a:path w="1363" h="1084" extrusionOk="0">
                  <a:moveTo>
                    <a:pt x="923" y="0"/>
                  </a:moveTo>
                  <a:cubicBezTo>
                    <a:pt x="759" y="0"/>
                    <a:pt x="571" y="65"/>
                    <a:pt x="412" y="188"/>
                  </a:cubicBezTo>
                  <a:cubicBezTo>
                    <a:pt x="127" y="410"/>
                    <a:pt x="0" y="758"/>
                    <a:pt x="159" y="948"/>
                  </a:cubicBezTo>
                  <a:cubicBezTo>
                    <a:pt x="232" y="1037"/>
                    <a:pt x="347" y="1084"/>
                    <a:pt x="477" y="1084"/>
                  </a:cubicBezTo>
                  <a:cubicBezTo>
                    <a:pt x="627" y="1084"/>
                    <a:pt x="798" y="1021"/>
                    <a:pt x="951" y="885"/>
                  </a:cubicBezTo>
                  <a:cubicBezTo>
                    <a:pt x="1267" y="663"/>
                    <a:pt x="1362" y="315"/>
                    <a:pt x="1236" y="125"/>
                  </a:cubicBezTo>
                  <a:cubicBezTo>
                    <a:pt x="1165" y="41"/>
                    <a:pt x="1052" y="0"/>
                    <a:pt x="92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2259;p50">
              <a:extLst>
                <a:ext uri="{FF2B5EF4-FFF2-40B4-BE49-F238E27FC236}">
                  <a16:creationId xmlns:a16="http://schemas.microsoft.com/office/drawing/2014/main" xmlns="" id="{D77756BD-A5F8-4818-9531-B1D9C0FABD64}"/>
                </a:ext>
              </a:extLst>
            </p:cNvPr>
            <p:cNvSpPr/>
            <p:nvPr/>
          </p:nvSpPr>
          <p:spPr>
            <a:xfrm>
              <a:off x="2674250" y="3089850"/>
              <a:ext cx="23000" cy="67325"/>
            </a:xfrm>
            <a:custGeom>
              <a:avLst/>
              <a:gdLst/>
              <a:ahLst/>
              <a:cxnLst/>
              <a:rect l="l" t="t" r="r" b="b"/>
              <a:pathLst>
                <a:path w="920" h="2693" extrusionOk="0">
                  <a:moveTo>
                    <a:pt x="1" y="0"/>
                  </a:moveTo>
                  <a:lnTo>
                    <a:pt x="444" y="2692"/>
                  </a:lnTo>
                  <a:lnTo>
                    <a:pt x="919"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2260;p50">
              <a:extLst>
                <a:ext uri="{FF2B5EF4-FFF2-40B4-BE49-F238E27FC236}">
                  <a16:creationId xmlns:a16="http://schemas.microsoft.com/office/drawing/2014/main" xmlns="" id="{87C03984-7908-4B09-BF6A-BEB62B476B22}"/>
                </a:ext>
              </a:extLst>
            </p:cNvPr>
            <p:cNvSpPr/>
            <p:nvPr/>
          </p:nvSpPr>
          <p:spPr>
            <a:xfrm>
              <a:off x="2652075" y="3055800"/>
              <a:ext cx="67325" cy="67325"/>
            </a:xfrm>
            <a:custGeom>
              <a:avLst/>
              <a:gdLst/>
              <a:ahLst/>
              <a:cxnLst/>
              <a:rect l="l" t="t" r="r" b="b"/>
              <a:pathLst>
                <a:path w="2693" h="2693" extrusionOk="0">
                  <a:moveTo>
                    <a:pt x="1331" y="1"/>
                  </a:moveTo>
                  <a:cubicBezTo>
                    <a:pt x="603" y="1"/>
                    <a:pt x="1" y="602"/>
                    <a:pt x="1" y="1362"/>
                  </a:cubicBezTo>
                  <a:cubicBezTo>
                    <a:pt x="1" y="2091"/>
                    <a:pt x="603" y="2692"/>
                    <a:pt x="1331" y="2692"/>
                  </a:cubicBezTo>
                  <a:cubicBezTo>
                    <a:pt x="2091" y="2692"/>
                    <a:pt x="2693" y="2091"/>
                    <a:pt x="2693" y="1362"/>
                  </a:cubicBezTo>
                  <a:cubicBezTo>
                    <a:pt x="2693" y="602"/>
                    <a:pt x="2091" y="1"/>
                    <a:pt x="133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2261;p50">
              <a:extLst>
                <a:ext uri="{FF2B5EF4-FFF2-40B4-BE49-F238E27FC236}">
                  <a16:creationId xmlns:a16="http://schemas.microsoft.com/office/drawing/2014/main" xmlns="" id="{01B97EF0-CB3D-43D9-8DAD-047DBD8B3B81}"/>
                </a:ext>
              </a:extLst>
            </p:cNvPr>
            <p:cNvSpPr/>
            <p:nvPr/>
          </p:nvSpPr>
          <p:spPr>
            <a:xfrm>
              <a:off x="2658425" y="3062175"/>
              <a:ext cx="34075" cy="27525"/>
            </a:xfrm>
            <a:custGeom>
              <a:avLst/>
              <a:gdLst/>
              <a:ahLst/>
              <a:cxnLst/>
              <a:rect l="l" t="t" r="r" b="b"/>
              <a:pathLst>
                <a:path w="1363" h="1101" extrusionOk="0">
                  <a:moveTo>
                    <a:pt x="922" y="1"/>
                  </a:moveTo>
                  <a:cubicBezTo>
                    <a:pt x="759" y="1"/>
                    <a:pt x="571" y="65"/>
                    <a:pt x="412" y="189"/>
                  </a:cubicBezTo>
                  <a:cubicBezTo>
                    <a:pt x="127" y="411"/>
                    <a:pt x="0" y="759"/>
                    <a:pt x="159" y="949"/>
                  </a:cubicBezTo>
                  <a:cubicBezTo>
                    <a:pt x="232" y="1052"/>
                    <a:pt x="347" y="1100"/>
                    <a:pt x="477" y="1100"/>
                  </a:cubicBezTo>
                  <a:cubicBezTo>
                    <a:pt x="627" y="1100"/>
                    <a:pt x="798" y="1036"/>
                    <a:pt x="950" y="917"/>
                  </a:cubicBezTo>
                  <a:cubicBezTo>
                    <a:pt x="1267" y="664"/>
                    <a:pt x="1362" y="347"/>
                    <a:pt x="1235" y="126"/>
                  </a:cubicBezTo>
                  <a:cubicBezTo>
                    <a:pt x="1165" y="41"/>
                    <a:pt x="1052" y="1"/>
                    <a:pt x="92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2262;p50">
              <a:extLst>
                <a:ext uri="{FF2B5EF4-FFF2-40B4-BE49-F238E27FC236}">
                  <a16:creationId xmlns:a16="http://schemas.microsoft.com/office/drawing/2014/main" xmlns="" id="{FED3CAA1-0C99-47EF-B07D-6B0849584D6B}"/>
                </a:ext>
              </a:extLst>
            </p:cNvPr>
            <p:cNvSpPr/>
            <p:nvPr/>
          </p:nvSpPr>
          <p:spPr>
            <a:xfrm>
              <a:off x="3032900" y="2093850"/>
              <a:ext cx="517825" cy="517825"/>
            </a:xfrm>
            <a:custGeom>
              <a:avLst/>
              <a:gdLst/>
              <a:ahLst/>
              <a:cxnLst/>
              <a:rect l="l" t="t" r="r" b="b"/>
              <a:pathLst>
                <a:path w="20713" h="20713" extrusionOk="0">
                  <a:moveTo>
                    <a:pt x="10357" y="1"/>
                  </a:moveTo>
                  <a:cubicBezTo>
                    <a:pt x="4656" y="1"/>
                    <a:pt x="1" y="4625"/>
                    <a:pt x="1" y="10357"/>
                  </a:cubicBezTo>
                  <a:cubicBezTo>
                    <a:pt x="1" y="12225"/>
                    <a:pt x="508" y="13999"/>
                    <a:pt x="1363" y="15519"/>
                  </a:cubicBezTo>
                  <a:cubicBezTo>
                    <a:pt x="1964" y="16564"/>
                    <a:pt x="2756" y="17514"/>
                    <a:pt x="3674" y="18274"/>
                  </a:cubicBezTo>
                  <a:cubicBezTo>
                    <a:pt x="4308" y="18812"/>
                    <a:pt x="4973" y="19256"/>
                    <a:pt x="5701" y="19636"/>
                  </a:cubicBezTo>
                  <a:cubicBezTo>
                    <a:pt x="5828" y="19699"/>
                    <a:pt x="5955" y="19762"/>
                    <a:pt x="6081" y="19794"/>
                  </a:cubicBezTo>
                  <a:cubicBezTo>
                    <a:pt x="7380" y="20396"/>
                    <a:pt x="8836" y="20712"/>
                    <a:pt x="10357" y="20712"/>
                  </a:cubicBezTo>
                  <a:cubicBezTo>
                    <a:pt x="12193" y="20712"/>
                    <a:pt x="13872" y="20269"/>
                    <a:pt x="15360" y="19446"/>
                  </a:cubicBezTo>
                  <a:cubicBezTo>
                    <a:pt x="15994" y="19097"/>
                    <a:pt x="16564" y="18686"/>
                    <a:pt x="17070" y="18242"/>
                  </a:cubicBezTo>
                  <a:cubicBezTo>
                    <a:pt x="17672" y="17767"/>
                    <a:pt x="18211" y="17197"/>
                    <a:pt x="18654" y="16595"/>
                  </a:cubicBezTo>
                  <a:cubicBezTo>
                    <a:pt x="19952" y="14854"/>
                    <a:pt x="20712" y="12700"/>
                    <a:pt x="20712" y="10357"/>
                  </a:cubicBezTo>
                  <a:cubicBezTo>
                    <a:pt x="20712" y="4656"/>
                    <a:pt x="16089" y="1"/>
                    <a:pt x="1035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2263;p50">
              <a:extLst>
                <a:ext uri="{FF2B5EF4-FFF2-40B4-BE49-F238E27FC236}">
                  <a16:creationId xmlns:a16="http://schemas.microsoft.com/office/drawing/2014/main" xmlns="" id="{C9AAC021-FABB-4B02-91A9-1E651904AAD8}"/>
                </a:ext>
              </a:extLst>
            </p:cNvPr>
            <p:cNvSpPr/>
            <p:nvPr/>
          </p:nvSpPr>
          <p:spPr>
            <a:xfrm>
              <a:off x="3015500" y="2101775"/>
              <a:ext cx="552650" cy="502775"/>
            </a:xfrm>
            <a:custGeom>
              <a:avLst/>
              <a:gdLst/>
              <a:ahLst/>
              <a:cxnLst/>
              <a:rect l="l" t="t" r="r" b="b"/>
              <a:pathLst>
                <a:path w="22106" h="20111" extrusionOk="0">
                  <a:moveTo>
                    <a:pt x="11064" y="1"/>
                  </a:moveTo>
                  <a:cubicBezTo>
                    <a:pt x="8487" y="1"/>
                    <a:pt x="5906" y="982"/>
                    <a:pt x="3927" y="2946"/>
                  </a:cubicBezTo>
                  <a:cubicBezTo>
                    <a:pt x="0" y="6873"/>
                    <a:pt x="0" y="13238"/>
                    <a:pt x="3927" y="17165"/>
                  </a:cubicBezTo>
                  <a:cubicBezTo>
                    <a:pt x="5906" y="19129"/>
                    <a:pt x="8487" y="20110"/>
                    <a:pt x="11064" y="20110"/>
                  </a:cubicBezTo>
                  <a:cubicBezTo>
                    <a:pt x="13642" y="20110"/>
                    <a:pt x="16215" y="19129"/>
                    <a:pt x="18178" y="17165"/>
                  </a:cubicBezTo>
                  <a:cubicBezTo>
                    <a:pt x="22105" y="13238"/>
                    <a:pt x="22105" y="6873"/>
                    <a:pt x="18178" y="2946"/>
                  </a:cubicBezTo>
                  <a:cubicBezTo>
                    <a:pt x="16215" y="982"/>
                    <a:pt x="13642" y="1"/>
                    <a:pt x="11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2264;p50">
              <a:extLst>
                <a:ext uri="{FF2B5EF4-FFF2-40B4-BE49-F238E27FC236}">
                  <a16:creationId xmlns:a16="http://schemas.microsoft.com/office/drawing/2014/main" xmlns="" id="{CD823F2A-67E6-4A02-BA71-E8F72F3E016B}"/>
                </a:ext>
              </a:extLst>
            </p:cNvPr>
            <p:cNvSpPr/>
            <p:nvPr/>
          </p:nvSpPr>
          <p:spPr>
            <a:xfrm>
              <a:off x="3078025" y="2283400"/>
              <a:ext cx="88700" cy="198425"/>
            </a:xfrm>
            <a:custGeom>
              <a:avLst/>
              <a:gdLst/>
              <a:ahLst/>
              <a:cxnLst/>
              <a:rect l="l" t="t" r="r" b="b"/>
              <a:pathLst>
                <a:path w="3548" h="7937" extrusionOk="0">
                  <a:moveTo>
                    <a:pt x="2736" y="1"/>
                  </a:moveTo>
                  <a:cubicBezTo>
                    <a:pt x="2293" y="1"/>
                    <a:pt x="1005" y="476"/>
                    <a:pt x="919" y="874"/>
                  </a:cubicBezTo>
                  <a:cubicBezTo>
                    <a:pt x="856" y="1349"/>
                    <a:pt x="1489" y="3123"/>
                    <a:pt x="1616" y="3250"/>
                  </a:cubicBezTo>
                  <a:lnTo>
                    <a:pt x="1" y="7937"/>
                  </a:lnTo>
                  <a:lnTo>
                    <a:pt x="1869" y="7493"/>
                  </a:lnTo>
                  <a:lnTo>
                    <a:pt x="2851" y="3471"/>
                  </a:lnTo>
                  <a:cubicBezTo>
                    <a:pt x="2851" y="3471"/>
                    <a:pt x="3453" y="2965"/>
                    <a:pt x="3485" y="2616"/>
                  </a:cubicBezTo>
                  <a:cubicBezTo>
                    <a:pt x="3548" y="2268"/>
                    <a:pt x="3105" y="146"/>
                    <a:pt x="2851" y="19"/>
                  </a:cubicBezTo>
                  <a:cubicBezTo>
                    <a:pt x="2826" y="7"/>
                    <a:pt x="2786" y="1"/>
                    <a:pt x="2736" y="1"/>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2265;p50">
              <a:extLst>
                <a:ext uri="{FF2B5EF4-FFF2-40B4-BE49-F238E27FC236}">
                  <a16:creationId xmlns:a16="http://schemas.microsoft.com/office/drawing/2014/main" xmlns="" id="{41C9DFD7-7D47-492C-8099-928FCEEC8AA7}"/>
                </a:ext>
              </a:extLst>
            </p:cNvPr>
            <p:cNvSpPr/>
            <p:nvPr/>
          </p:nvSpPr>
          <p:spPr>
            <a:xfrm>
              <a:off x="3073275" y="2397875"/>
              <a:ext cx="72075" cy="147300"/>
            </a:xfrm>
            <a:custGeom>
              <a:avLst/>
              <a:gdLst/>
              <a:ahLst/>
              <a:cxnLst/>
              <a:rect l="l" t="t" r="r" b="b"/>
              <a:pathLst>
                <a:path w="2883" h="5892" extrusionOk="0">
                  <a:moveTo>
                    <a:pt x="1014" y="1"/>
                  </a:moveTo>
                  <a:cubicBezTo>
                    <a:pt x="1014" y="1"/>
                    <a:pt x="951" y="96"/>
                    <a:pt x="919" y="286"/>
                  </a:cubicBezTo>
                  <a:cubicBezTo>
                    <a:pt x="729" y="792"/>
                    <a:pt x="381" y="1933"/>
                    <a:pt x="1" y="3199"/>
                  </a:cubicBezTo>
                  <a:cubicBezTo>
                    <a:pt x="603" y="4244"/>
                    <a:pt x="1363" y="5131"/>
                    <a:pt x="2249" y="5891"/>
                  </a:cubicBezTo>
                  <a:lnTo>
                    <a:pt x="2851" y="602"/>
                  </a:lnTo>
                  <a:lnTo>
                    <a:pt x="2883" y="222"/>
                  </a:lnTo>
                  <a:lnTo>
                    <a:pt x="2724" y="222"/>
                  </a:lnTo>
                  <a:lnTo>
                    <a:pt x="1331" y="32"/>
                  </a:lnTo>
                  <a:lnTo>
                    <a:pt x="1014"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2266;p50">
              <a:extLst>
                <a:ext uri="{FF2B5EF4-FFF2-40B4-BE49-F238E27FC236}">
                  <a16:creationId xmlns:a16="http://schemas.microsoft.com/office/drawing/2014/main" xmlns="" id="{468C5B83-C843-4BCA-9C3E-42B302A59A3C}"/>
                </a:ext>
              </a:extLst>
            </p:cNvPr>
            <p:cNvSpPr/>
            <p:nvPr/>
          </p:nvSpPr>
          <p:spPr>
            <a:xfrm>
              <a:off x="3129500" y="2438250"/>
              <a:ext cx="80775" cy="144125"/>
            </a:xfrm>
            <a:custGeom>
              <a:avLst/>
              <a:gdLst/>
              <a:ahLst/>
              <a:cxnLst/>
              <a:rect l="l" t="t" r="r" b="b"/>
              <a:pathLst>
                <a:path w="3231" h="5765" extrusionOk="0">
                  <a:moveTo>
                    <a:pt x="2613" y="0"/>
                  </a:moveTo>
                  <a:cubicBezTo>
                    <a:pt x="1905" y="0"/>
                    <a:pt x="95" y="4119"/>
                    <a:pt x="0" y="4276"/>
                  </a:cubicBezTo>
                  <a:cubicBezTo>
                    <a:pt x="602" y="4783"/>
                    <a:pt x="1267" y="5226"/>
                    <a:pt x="1996" y="5575"/>
                  </a:cubicBezTo>
                  <a:cubicBezTo>
                    <a:pt x="2091" y="5638"/>
                    <a:pt x="2217" y="5701"/>
                    <a:pt x="2344" y="5765"/>
                  </a:cubicBezTo>
                  <a:lnTo>
                    <a:pt x="3231" y="2408"/>
                  </a:lnTo>
                  <a:lnTo>
                    <a:pt x="2629" y="1"/>
                  </a:lnTo>
                  <a:cubicBezTo>
                    <a:pt x="2624" y="0"/>
                    <a:pt x="2618" y="0"/>
                    <a:pt x="2613"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2267;p50">
              <a:extLst>
                <a:ext uri="{FF2B5EF4-FFF2-40B4-BE49-F238E27FC236}">
                  <a16:creationId xmlns:a16="http://schemas.microsoft.com/office/drawing/2014/main" xmlns="" id="{6097445D-DCF2-4E2B-B4F4-BC65499D4698}"/>
                </a:ext>
              </a:extLst>
            </p:cNvPr>
            <p:cNvSpPr/>
            <p:nvPr/>
          </p:nvSpPr>
          <p:spPr>
            <a:xfrm>
              <a:off x="3092275" y="2393925"/>
              <a:ext cx="63375" cy="19025"/>
            </a:xfrm>
            <a:custGeom>
              <a:avLst/>
              <a:gdLst/>
              <a:ahLst/>
              <a:cxnLst/>
              <a:rect l="l" t="t" r="r" b="b"/>
              <a:pathLst>
                <a:path w="2535" h="761" extrusionOk="0">
                  <a:moveTo>
                    <a:pt x="33" y="0"/>
                  </a:moveTo>
                  <a:lnTo>
                    <a:pt x="1" y="412"/>
                  </a:lnTo>
                  <a:lnTo>
                    <a:pt x="2186" y="760"/>
                  </a:lnTo>
                  <a:lnTo>
                    <a:pt x="2535" y="64"/>
                  </a:lnTo>
                  <a:lnTo>
                    <a:pt x="33" y="0"/>
                  </a:ln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2268;p50">
              <a:extLst>
                <a:ext uri="{FF2B5EF4-FFF2-40B4-BE49-F238E27FC236}">
                  <a16:creationId xmlns:a16="http://schemas.microsoft.com/office/drawing/2014/main" xmlns="" id="{501C5CC9-D3D7-4E8F-BF6C-EA7D3B680A1A}"/>
                </a:ext>
              </a:extLst>
            </p:cNvPr>
            <p:cNvSpPr/>
            <p:nvPr/>
          </p:nvSpPr>
          <p:spPr>
            <a:xfrm>
              <a:off x="3187300" y="2232700"/>
              <a:ext cx="286625" cy="352250"/>
            </a:xfrm>
            <a:custGeom>
              <a:avLst/>
              <a:gdLst/>
              <a:ahLst/>
              <a:cxnLst/>
              <a:rect l="l" t="t" r="r" b="b"/>
              <a:pathLst>
                <a:path w="11465" h="14090" extrusionOk="0">
                  <a:moveTo>
                    <a:pt x="3158" y="0"/>
                  </a:moveTo>
                  <a:cubicBezTo>
                    <a:pt x="2212" y="0"/>
                    <a:pt x="1490" y="168"/>
                    <a:pt x="1267" y="622"/>
                  </a:cubicBezTo>
                  <a:cubicBezTo>
                    <a:pt x="444" y="2396"/>
                    <a:pt x="0" y="11358"/>
                    <a:pt x="2439" y="13005"/>
                  </a:cubicBezTo>
                  <a:cubicBezTo>
                    <a:pt x="3393" y="13649"/>
                    <a:pt x="4808" y="14090"/>
                    <a:pt x="6210" y="14090"/>
                  </a:cubicBezTo>
                  <a:cubicBezTo>
                    <a:pt x="8393" y="14090"/>
                    <a:pt x="10547" y="13023"/>
                    <a:pt x="10894" y="9996"/>
                  </a:cubicBezTo>
                  <a:cubicBezTo>
                    <a:pt x="11464" y="5056"/>
                    <a:pt x="10039" y="2332"/>
                    <a:pt x="10324" y="1351"/>
                  </a:cubicBezTo>
                  <a:cubicBezTo>
                    <a:pt x="10324" y="1351"/>
                    <a:pt x="5841" y="0"/>
                    <a:pt x="3158"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2269;p50">
              <a:extLst>
                <a:ext uri="{FF2B5EF4-FFF2-40B4-BE49-F238E27FC236}">
                  <a16:creationId xmlns:a16="http://schemas.microsoft.com/office/drawing/2014/main" xmlns="" id="{4E34FB3C-79C6-4C7E-AFAC-1D3FABBD61DD}"/>
                </a:ext>
              </a:extLst>
            </p:cNvPr>
            <p:cNvSpPr/>
            <p:nvPr/>
          </p:nvSpPr>
          <p:spPr>
            <a:xfrm>
              <a:off x="3179375" y="2433500"/>
              <a:ext cx="301675" cy="171050"/>
            </a:xfrm>
            <a:custGeom>
              <a:avLst/>
              <a:gdLst/>
              <a:ahLst/>
              <a:cxnLst/>
              <a:rect l="l" t="t" r="r" b="b"/>
              <a:pathLst>
                <a:path w="12067" h="6842" extrusionOk="0">
                  <a:moveTo>
                    <a:pt x="4371" y="1"/>
                  </a:moveTo>
                  <a:cubicBezTo>
                    <a:pt x="3104" y="1"/>
                    <a:pt x="1711" y="96"/>
                    <a:pt x="1046" y="159"/>
                  </a:cubicBezTo>
                  <a:cubicBezTo>
                    <a:pt x="792" y="159"/>
                    <a:pt x="634" y="191"/>
                    <a:pt x="634" y="191"/>
                  </a:cubicBezTo>
                  <a:cubicBezTo>
                    <a:pt x="634" y="191"/>
                    <a:pt x="634" y="191"/>
                    <a:pt x="602" y="222"/>
                  </a:cubicBezTo>
                  <a:cubicBezTo>
                    <a:pt x="571" y="254"/>
                    <a:pt x="571" y="254"/>
                    <a:pt x="539" y="318"/>
                  </a:cubicBezTo>
                  <a:cubicBezTo>
                    <a:pt x="444" y="476"/>
                    <a:pt x="286" y="951"/>
                    <a:pt x="159" y="2091"/>
                  </a:cubicBezTo>
                  <a:cubicBezTo>
                    <a:pt x="159" y="2281"/>
                    <a:pt x="127" y="2471"/>
                    <a:pt x="127" y="2693"/>
                  </a:cubicBezTo>
                  <a:cubicBezTo>
                    <a:pt x="127" y="2756"/>
                    <a:pt x="127" y="2851"/>
                    <a:pt x="96" y="2914"/>
                  </a:cubicBezTo>
                  <a:cubicBezTo>
                    <a:pt x="96" y="3136"/>
                    <a:pt x="64" y="3389"/>
                    <a:pt x="64" y="3674"/>
                  </a:cubicBezTo>
                  <a:cubicBezTo>
                    <a:pt x="64" y="3738"/>
                    <a:pt x="64" y="3833"/>
                    <a:pt x="64" y="3896"/>
                  </a:cubicBezTo>
                  <a:cubicBezTo>
                    <a:pt x="32" y="4054"/>
                    <a:pt x="32" y="4213"/>
                    <a:pt x="32" y="4371"/>
                  </a:cubicBezTo>
                  <a:cubicBezTo>
                    <a:pt x="32" y="4624"/>
                    <a:pt x="1" y="4909"/>
                    <a:pt x="1" y="5195"/>
                  </a:cubicBezTo>
                  <a:cubicBezTo>
                    <a:pt x="1" y="5290"/>
                    <a:pt x="1" y="5385"/>
                    <a:pt x="1" y="5480"/>
                  </a:cubicBezTo>
                  <a:cubicBezTo>
                    <a:pt x="1" y="5575"/>
                    <a:pt x="1" y="5670"/>
                    <a:pt x="1" y="5765"/>
                  </a:cubicBezTo>
                  <a:cubicBezTo>
                    <a:pt x="127" y="5828"/>
                    <a:pt x="222" y="5891"/>
                    <a:pt x="349" y="5923"/>
                  </a:cubicBezTo>
                  <a:cubicBezTo>
                    <a:pt x="1616" y="6525"/>
                    <a:pt x="3009" y="6841"/>
                    <a:pt x="4498" y="6841"/>
                  </a:cubicBezTo>
                  <a:cubicBezTo>
                    <a:pt x="6271" y="6841"/>
                    <a:pt x="7918" y="6398"/>
                    <a:pt x="9375" y="5575"/>
                  </a:cubicBezTo>
                  <a:cubicBezTo>
                    <a:pt x="9976" y="5258"/>
                    <a:pt x="10515" y="4878"/>
                    <a:pt x="11021" y="4434"/>
                  </a:cubicBezTo>
                  <a:cubicBezTo>
                    <a:pt x="11180" y="3959"/>
                    <a:pt x="11338" y="3484"/>
                    <a:pt x="11496" y="2978"/>
                  </a:cubicBezTo>
                  <a:cubicBezTo>
                    <a:pt x="11591" y="2693"/>
                    <a:pt x="11686" y="2439"/>
                    <a:pt x="11781" y="2154"/>
                  </a:cubicBezTo>
                  <a:cubicBezTo>
                    <a:pt x="11813" y="2028"/>
                    <a:pt x="11876" y="1901"/>
                    <a:pt x="11908" y="1743"/>
                  </a:cubicBezTo>
                  <a:cubicBezTo>
                    <a:pt x="11972" y="1616"/>
                    <a:pt x="12003" y="1458"/>
                    <a:pt x="12067" y="1331"/>
                  </a:cubicBezTo>
                  <a:cubicBezTo>
                    <a:pt x="11813" y="1236"/>
                    <a:pt x="11560" y="1173"/>
                    <a:pt x="11306" y="1078"/>
                  </a:cubicBezTo>
                  <a:cubicBezTo>
                    <a:pt x="10356" y="824"/>
                    <a:pt x="9438" y="603"/>
                    <a:pt x="8456" y="444"/>
                  </a:cubicBezTo>
                  <a:cubicBezTo>
                    <a:pt x="8425" y="444"/>
                    <a:pt x="8393" y="444"/>
                    <a:pt x="8361" y="413"/>
                  </a:cubicBezTo>
                  <a:cubicBezTo>
                    <a:pt x="8108" y="381"/>
                    <a:pt x="7855" y="349"/>
                    <a:pt x="7601" y="286"/>
                  </a:cubicBezTo>
                  <a:cubicBezTo>
                    <a:pt x="7348" y="254"/>
                    <a:pt x="7126" y="222"/>
                    <a:pt x="6873" y="191"/>
                  </a:cubicBezTo>
                  <a:cubicBezTo>
                    <a:pt x="6239" y="127"/>
                    <a:pt x="5574" y="64"/>
                    <a:pt x="4941" y="32"/>
                  </a:cubicBezTo>
                  <a:cubicBezTo>
                    <a:pt x="4783" y="32"/>
                    <a:pt x="4593" y="1"/>
                    <a:pt x="443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2270;p50">
              <a:extLst>
                <a:ext uri="{FF2B5EF4-FFF2-40B4-BE49-F238E27FC236}">
                  <a16:creationId xmlns:a16="http://schemas.microsoft.com/office/drawing/2014/main" xmlns="" id="{AC9B5111-33F8-477C-B720-909A1B58BB8E}"/>
                </a:ext>
              </a:extLst>
            </p:cNvPr>
            <p:cNvSpPr/>
            <p:nvPr/>
          </p:nvSpPr>
          <p:spPr>
            <a:xfrm>
              <a:off x="3179375" y="2433500"/>
              <a:ext cx="301675" cy="171050"/>
            </a:xfrm>
            <a:custGeom>
              <a:avLst/>
              <a:gdLst/>
              <a:ahLst/>
              <a:cxnLst/>
              <a:rect l="l" t="t" r="r" b="b"/>
              <a:pathLst>
                <a:path w="12067" h="6842" extrusionOk="0">
                  <a:moveTo>
                    <a:pt x="4371" y="1"/>
                  </a:moveTo>
                  <a:cubicBezTo>
                    <a:pt x="3104" y="1"/>
                    <a:pt x="1711" y="96"/>
                    <a:pt x="1046" y="159"/>
                  </a:cubicBezTo>
                  <a:cubicBezTo>
                    <a:pt x="792" y="159"/>
                    <a:pt x="634" y="191"/>
                    <a:pt x="634" y="191"/>
                  </a:cubicBezTo>
                  <a:cubicBezTo>
                    <a:pt x="634" y="191"/>
                    <a:pt x="634" y="191"/>
                    <a:pt x="602" y="222"/>
                  </a:cubicBezTo>
                  <a:cubicBezTo>
                    <a:pt x="571" y="254"/>
                    <a:pt x="571" y="254"/>
                    <a:pt x="539" y="318"/>
                  </a:cubicBezTo>
                  <a:cubicBezTo>
                    <a:pt x="444" y="476"/>
                    <a:pt x="286" y="951"/>
                    <a:pt x="159" y="2091"/>
                  </a:cubicBezTo>
                  <a:cubicBezTo>
                    <a:pt x="159" y="2281"/>
                    <a:pt x="127" y="2471"/>
                    <a:pt x="127" y="2693"/>
                  </a:cubicBezTo>
                  <a:cubicBezTo>
                    <a:pt x="127" y="2756"/>
                    <a:pt x="127" y="2851"/>
                    <a:pt x="96" y="2914"/>
                  </a:cubicBezTo>
                  <a:cubicBezTo>
                    <a:pt x="96" y="3136"/>
                    <a:pt x="64" y="3389"/>
                    <a:pt x="64" y="3674"/>
                  </a:cubicBezTo>
                  <a:cubicBezTo>
                    <a:pt x="64" y="3738"/>
                    <a:pt x="64" y="3833"/>
                    <a:pt x="64" y="3896"/>
                  </a:cubicBezTo>
                  <a:cubicBezTo>
                    <a:pt x="32" y="4054"/>
                    <a:pt x="32" y="4213"/>
                    <a:pt x="32" y="4371"/>
                  </a:cubicBezTo>
                  <a:cubicBezTo>
                    <a:pt x="32" y="4624"/>
                    <a:pt x="1" y="4909"/>
                    <a:pt x="1" y="5195"/>
                  </a:cubicBezTo>
                  <a:cubicBezTo>
                    <a:pt x="1" y="5290"/>
                    <a:pt x="1" y="5385"/>
                    <a:pt x="1" y="5480"/>
                  </a:cubicBezTo>
                  <a:cubicBezTo>
                    <a:pt x="1" y="5575"/>
                    <a:pt x="1" y="5670"/>
                    <a:pt x="1" y="5765"/>
                  </a:cubicBezTo>
                  <a:cubicBezTo>
                    <a:pt x="127" y="5828"/>
                    <a:pt x="222" y="5891"/>
                    <a:pt x="349" y="5923"/>
                  </a:cubicBezTo>
                  <a:cubicBezTo>
                    <a:pt x="1616" y="6525"/>
                    <a:pt x="3009" y="6841"/>
                    <a:pt x="4498" y="6841"/>
                  </a:cubicBezTo>
                  <a:cubicBezTo>
                    <a:pt x="6271" y="6841"/>
                    <a:pt x="7918" y="6398"/>
                    <a:pt x="9375" y="5575"/>
                  </a:cubicBezTo>
                  <a:cubicBezTo>
                    <a:pt x="9976" y="5258"/>
                    <a:pt x="10515" y="4878"/>
                    <a:pt x="11021" y="4434"/>
                  </a:cubicBezTo>
                  <a:cubicBezTo>
                    <a:pt x="11180" y="3959"/>
                    <a:pt x="11338" y="3484"/>
                    <a:pt x="11496" y="2978"/>
                  </a:cubicBezTo>
                  <a:cubicBezTo>
                    <a:pt x="11591" y="2693"/>
                    <a:pt x="11686" y="2439"/>
                    <a:pt x="11781" y="2154"/>
                  </a:cubicBezTo>
                  <a:cubicBezTo>
                    <a:pt x="11813" y="2028"/>
                    <a:pt x="11876" y="1901"/>
                    <a:pt x="11908" y="1743"/>
                  </a:cubicBezTo>
                  <a:cubicBezTo>
                    <a:pt x="11972" y="1616"/>
                    <a:pt x="12003" y="1458"/>
                    <a:pt x="12067" y="1331"/>
                  </a:cubicBezTo>
                  <a:cubicBezTo>
                    <a:pt x="11813" y="1236"/>
                    <a:pt x="11560" y="1173"/>
                    <a:pt x="11306" y="1078"/>
                  </a:cubicBezTo>
                  <a:cubicBezTo>
                    <a:pt x="10356" y="824"/>
                    <a:pt x="9438" y="603"/>
                    <a:pt x="8456" y="444"/>
                  </a:cubicBezTo>
                  <a:cubicBezTo>
                    <a:pt x="8425" y="444"/>
                    <a:pt x="8393" y="444"/>
                    <a:pt x="8361" y="413"/>
                  </a:cubicBezTo>
                  <a:cubicBezTo>
                    <a:pt x="8108" y="381"/>
                    <a:pt x="7855" y="349"/>
                    <a:pt x="7601" y="286"/>
                  </a:cubicBezTo>
                  <a:cubicBezTo>
                    <a:pt x="7348" y="254"/>
                    <a:pt x="7126" y="222"/>
                    <a:pt x="6873" y="191"/>
                  </a:cubicBezTo>
                  <a:cubicBezTo>
                    <a:pt x="6239" y="127"/>
                    <a:pt x="5574" y="64"/>
                    <a:pt x="4941" y="32"/>
                  </a:cubicBezTo>
                  <a:cubicBezTo>
                    <a:pt x="4783" y="32"/>
                    <a:pt x="4593" y="1"/>
                    <a:pt x="443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2271;p50">
              <a:extLst>
                <a:ext uri="{FF2B5EF4-FFF2-40B4-BE49-F238E27FC236}">
                  <a16:creationId xmlns:a16="http://schemas.microsoft.com/office/drawing/2014/main" xmlns="" id="{C5DDD1BE-E03C-41E4-AF01-EDBB64395B2E}"/>
                </a:ext>
              </a:extLst>
            </p:cNvPr>
            <p:cNvSpPr/>
            <p:nvPr/>
          </p:nvSpPr>
          <p:spPr>
            <a:xfrm>
              <a:off x="3210975" y="2426725"/>
              <a:ext cx="186950" cy="161975"/>
            </a:xfrm>
            <a:custGeom>
              <a:avLst/>
              <a:gdLst/>
              <a:ahLst/>
              <a:cxnLst/>
              <a:rect l="l" t="t" r="r" b="b"/>
              <a:pathLst>
                <a:path w="7478" h="6479" extrusionOk="0">
                  <a:moveTo>
                    <a:pt x="4546" y="1"/>
                  </a:moveTo>
                  <a:cubicBezTo>
                    <a:pt x="0" y="1"/>
                    <a:pt x="3075" y="6479"/>
                    <a:pt x="3075" y="6479"/>
                  </a:cubicBezTo>
                  <a:cubicBezTo>
                    <a:pt x="3994" y="4484"/>
                    <a:pt x="7002" y="1570"/>
                    <a:pt x="7224" y="1222"/>
                  </a:cubicBezTo>
                  <a:cubicBezTo>
                    <a:pt x="7477" y="842"/>
                    <a:pt x="7192" y="177"/>
                    <a:pt x="4975" y="18"/>
                  </a:cubicBezTo>
                  <a:cubicBezTo>
                    <a:pt x="4825" y="6"/>
                    <a:pt x="4682" y="1"/>
                    <a:pt x="45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2272;p50">
              <a:extLst>
                <a:ext uri="{FF2B5EF4-FFF2-40B4-BE49-F238E27FC236}">
                  <a16:creationId xmlns:a16="http://schemas.microsoft.com/office/drawing/2014/main" xmlns="" id="{F2E47FE6-4108-48F7-B3EC-D5D2A439ACFD}"/>
                </a:ext>
              </a:extLst>
            </p:cNvPr>
            <p:cNvSpPr/>
            <p:nvPr/>
          </p:nvSpPr>
          <p:spPr>
            <a:xfrm>
              <a:off x="3279125" y="2362250"/>
              <a:ext cx="99000" cy="120375"/>
            </a:xfrm>
            <a:custGeom>
              <a:avLst/>
              <a:gdLst/>
              <a:ahLst/>
              <a:cxnLst/>
              <a:rect l="l" t="t" r="r" b="b"/>
              <a:pathLst>
                <a:path w="3960" h="4815" extrusionOk="0">
                  <a:moveTo>
                    <a:pt x="3738" y="1"/>
                  </a:moveTo>
                  <a:lnTo>
                    <a:pt x="1078" y="507"/>
                  </a:lnTo>
                  <a:cubicBezTo>
                    <a:pt x="1141" y="951"/>
                    <a:pt x="1173" y="1299"/>
                    <a:pt x="1173" y="1616"/>
                  </a:cubicBezTo>
                  <a:cubicBezTo>
                    <a:pt x="1204" y="3231"/>
                    <a:pt x="476" y="3231"/>
                    <a:pt x="476" y="3231"/>
                  </a:cubicBezTo>
                  <a:cubicBezTo>
                    <a:pt x="1" y="4118"/>
                    <a:pt x="1109" y="4814"/>
                    <a:pt x="1109" y="4814"/>
                  </a:cubicBezTo>
                  <a:cubicBezTo>
                    <a:pt x="3294" y="4561"/>
                    <a:pt x="3960" y="3611"/>
                    <a:pt x="3960" y="3611"/>
                  </a:cubicBezTo>
                  <a:cubicBezTo>
                    <a:pt x="2566" y="2281"/>
                    <a:pt x="3738" y="1"/>
                    <a:pt x="3738" y="1"/>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2273;p50">
              <a:extLst>
                <a:ext uri="{FF2B5EF4-FFF2-40B4-BE49-F238E27FC236}">
                  <a16:creationId xmlns:a16="http://schemas.microsoft.com/office/drawing/2014/main" xmlns="" id="{9B876EC9-7A87-45CB-8258-B8789E00420F}"/>
                </a:ext>
              </a:extLst>
            </p:cNvPr>
            <p:cNvSpPr/>
            <p:nvPr/>
          </p:nvSpPr>
          <p:spPr>
            <a:xfrm>
              <a:off x="3306050" y="2362250"/>
              <a:ext cx="66525" cy="40400"/>
            </a:xfrm>
            <a:custGeom>
              <a:avLst/>
              <a:gdLst/>
              <a:ahLst/>
              <a:cxnLst/>
              <a:rect l="l" t="t" r="r" b="b"/>
              <a:pathLst>
                <a:path w="2661" h="1616" extrusionOk="0">
                  <a:moveTo>
                    <a:pt x="2661" y="1"/>
                  </a:moveTo>
                  <a:lnTo>
                    <a:pt x="1" y="507"/>
                  </a:lnTo>
                  <a:cubicBezTo>
                    <a:pt x="64" y="951"/>
                    <a:pt x="96" y="1299"/>
                    <a:pt x="96" y="1616"/>
                  </a:cubicBezTo>
                  <a:cubicBezTo>
                    <a:pt x="1901" y="1616"/>
                    <a:pt x="2661" y="1"/>
                    <a:pt x="2661" y="1"/>
                  </a:cubicBezTo>
                  <a:close/>
                </a:path>
              </a:pathLst>
            </a:custGeom>
            <a:solidFill>
              <a:srgbClr val="EF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2274;p50">
              <a:extLst>
                <a:ext uri="{FF2B5EF4-FFF2-40B4-BE49-F238E27FC236}">
                  <a16:creationId xmlns:a16="http://schemas.microsoft.com/office/drawing/2014/main" xmlns="" id="{8CFD168F-A206-4CC1-9D67-EC7CD1579EA4}"/>
                </a:ext>
              </a:extLst>
            </p:cNvPr>
            <p:cNvSpPr/>
            <p:nvPr/>
          </p:nvSpPr>
          <p:spPr>
            <a:xfrm>
              <a:off x="3249150" y="2189425"/>
              <a:ext cx="189150" cy="203025"/>
            </a:xfrm>
            <a:custGeom>
              <a:avLst/>
              <a:gdLst/>
              <a:ahLst/>
              <a:cxnLst/>
              <a:rect l="l" t="t" r="r" b="b"/>
              <a:pathLst>
                <a:path w="7566" h="8121" extrusionOk="0">
                  <a:moveTo>
                    <a:pt x="3417" y="1"/>
                  </a:moveTo>
                  <a:cubicBezTo>
                    <a:pt x="1376" y="1"/>
                    <a:pt x="616" y="1200"/>
                    <a:pt x="345" y="3462"/>
                  </a:cubicBezTo>
                  <a:cubicBezTo>
                    <a:pt x="1" y="6129"/>
                    <a:pt x="410" y="8120"/>
                    <a:pt x="2653" y="8120"/>
                  </a:cubicBezTo>
                  <a:cubicBezTo>
                    <a:pt x="2887" y="8120"/>
                    <a:pt x="3141" y="8099"/>
                    <a:pt x="3417" y="8054"/>
                  </a:cubicBezTo>
                  <a:cubicBezTo>
                    <a:pt x="7375" y="7420"/>
                    <a:pt x="7565" y="231"/>
                    <a:pt x="3733" y="10"/>
                  </a:cubicBezTo>
                  <a:cubicBezTo>
                    <a:pt x="3625" y="4"/>
                    <a:pt x="3519" y="1"/>
                    <a:pt x="3417" y="1"/>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2275;p50">
              <a:extLst>
                <a:ext uri="{FF2B5EF4-FFF2-40B4-BE49-F238E27FC236}">
                  <a16:creationId xmlns:a16="http://schemas.microsoft.com/office/drawing/2014/main" xmlns="" id="{9591B896-5BF8-4623-A2CD-00CC83D69C0E}"/>
                </a:ext>
              </a:extLst>
            </p:cNvPr>
            <p:cNvSpPr/>
            <p:nvPr/>
          </p:nvSpPr>
          <p:spPr>
            <a:xfrm>
              <a:off x="3276750" y="2274375"/>
              <a:ext cx="18250" cy="30175"/>
            </a:xfrm>
            <a:custGeom>
              <a:avLst/>
              <a:gdLst/>
              <a:ahLst/>
              <a:cxnLst/>
              <a:rect l="l" t="t" r="r" b="b"/>
              <a:pathLst>
                <a:path w="730" h="1207" extrusionOk="0">
                  <a:moveTo>
                    <a:pt x="729" y="0"/>
                  </a:moveTo>
                  <a:lnTo>
                    <a:pt x="729" y="0"/>
                  </a:lnTo>
                  <a:cubicBezTo>
                    <a:pt x="729" y="1"/>
                    <a:pt x="381" y="570"/>
                    <a:pt x="1" y="919"/>
                  </a:cubicBezTo>
                  <a:cubicBezTo>
                    <a:pt x="1" y="919"/>
                    <a:pt x="173" y="1206"/>
                    <a:pt x="545" y="1206"/>
                  </a:cubicBezTo>
                  <a:cubicBezTo>
                    <a:pt x="564" y="1206"/>
                    <a:pt x="583" y="1205"/>
                    <a:pt x="603" y="1204"/>
                  </a:cubicBezTo>
                  <a:lnTo>
                    <a:pt x="729" y="0"/>
                  </a:ln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2276;p50">
              <a:extLst>
                <a:ext uri="{FF2B5EF4-FFF2-40B4-BE49-F238E27FC236}">
                  <a16:creationId xmlns:a16="http://schemas.microsoft.com/office/drawing/2014/main" xmlns="" id="{568346FD-A35C-4C17-895F-1B0716584734}"/>
                </a:ext>
              </a:extLst>
            </p:cNvPr>
            <p:cNvSpPr/>
            <p:nvPr/>
          </p:nvSpPr>
          <p:spPr>
            <a:xfrm>
              <a:off x="3329800" y="2263300"/>
              <a:ext cx="12700" cy="17425"/>
            </a:xfrm>
            <a:custGeom>
              <a:avLst/>
              <a:gdLst/>
              <a:ahLst/>
              <a:cxnLst/>
              <a:rect l="l" t="t" r="r" b="b"/>
              <a:pathLst>
                <a:path w="508" h="697" extrusionOk="0">
                  <a:moveTo>
                    <a:pt x="286" y="0"/>
                  </a:moveTo>
                  <a:cubicBezTo>
                    <a:pt x="159" y="0"/>
                    <a:pt x="32" y="158"/>
                    <a:pt x="32" y="348"/>
                  </a:cubicBezTo>
                  <a:cubicBezTo>
                    <a:pt x="1" y="538"/>
                    <a:pt x="96" y="697"/>
                    <a:pt x="222" y="697"/>
                  </a:cubicBezTo>
                  <a:cubicBezTo>
                    <a:pt x="349" y="697"/>
                    <a:pt x="476" y="570"/>
                    <a:pt x="476" y="380"/>
                  </a:cubicBezTo>
                  <a:cubicBezTo>
                    <a:pt x="507" y="190"/>
                    <a:pt x="412" y="32"/>
                    <a:pt x="286"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2277;p50">
              <a:extLst>
                <a:ext uri="{FF2B5EF4-FFF2-40B4-BE49-F238E27FC236}">
                  <a16:creationId xmlns:a16="http://schemas.microsoft.com/office/drawing/2014/main" xmlns="" id="{02C80D41-E6AC-4EE3-87D9-0E85F6AC6C9D}"/>
                </a:ext>
              </a:extLst>
            </p:cNvPr>
            <p:cNvSpPr/>
            <p:nvPr/>
          </p:nvSpPr>
          <p:spPr>
            <a:xfrm>
              <a:off x="3328225" y="2259325"/>
              <a:ext cx="9525" cy="5800"/>
            </a:xfrm>
            <a:custGeom>
              <a:avLst/>
              <a:gdLst/>
              <a:ahLst/>
              <a:cxnLst/>
              <a:rect l="l" t="t" r="r" b="b"/>
              <a:pathLst>
                <a:path w="381" h="232" extrusionOk="0">
                  <a:moveTo>
                    <a:pt x="0" y="1"/>
                  </a:moveTo>
                  <a:cubicBezTo>
                    <a:pt x="0" y="1"/>
                    <a:pt x="106" y="232"/>
                    <a:pt x="264" y="232"/>
                  </a:cubicBezTo>
                  <a:cubicBezTo>
                    <a:pt x="300" y="232"/>
                    <a:pt x="339" y="220"/>
                    <a:pt x="380" y="191"/>
                  </a:cubicBezTo>
                  <a:lnTo>
                    <a:pt x="0"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2278;p50">
              <a:extLst>
                <a:ext uri="{FF2B5EF4-FFF2-40B4-BE49-F238E27FC236}">
                  <a16:creationId xmlns:a16="http://schemas.microsoft.com/office/drawing/2014/main" xmlns="" id="{DBE9E840-848B-4520-89D5-5543BB471AEF}"/>
                </a:ext>
              </a:extLst>
            </p:cNvPr>
            <p:cNvSpPr/>
            <p:nvPr/>
          </p:nvSpPr>
          <p:spPr>
            <a:xfrm>
              <a:off x="3271225" y="2257750"/>
              <a:ext cx="11900" cy="17450"/>
            </a:xfrm>
            <a:custGeom>
              <a:avLst/>
              <a:gdLst/>
              <a:ahLst/>
              <a:cxnLst/>
              <a:rect l="l" t="t" r="r" b="b"/>
              <a:pathLst>
                <a:path w="476" h="698" extrusionOk="0">
                  <a:moveTo>
                    <a:pt x="285" y="0"/>
                  </a:moveTo>
                  <a:cubicBezTo>
                    <a:pt x="159" y="0"/>
                    <a:pt x="32" y="159"/>
                    <a:pt x="32" y="349"/>
                  </a:cubicBezTo>
                  <a:cubicBezTo>
                    <a:pt x="0" y="539"/>
                    <a:pt x="95" y="697"/>
                    <a:pt x="222" y="697"/>
                  </a:cubicBezTo>
                  <a:cubicBezTo>
                    <a:pt x="349" y="697"/>
                    <a:pt x="475" y="570"/>
                    <a:pt x="475" y="380"/>
                  </a:cubicBezTo>
                  <a:cubicBezTo>
                    <a:pt x="475" y="190"/>
                    <a:pt x="412" y="32"/>
                    <a:pt x="28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2279;p50">
              <a:extLst>
                <a:ext uri="{FF2B5EF4-FFF2-40B4-BE49-F238E27FC236}">
                  <a16:creationId xmlns:a16="http://schemas.microsoft.com/office/drawing/2014/main" xmlns="" id="{4C14F050-D37A-44A1-A40B-C1250E964DAC}"/>
                </a:ext>
              </a:extLst>
            </p:cNvPr>
            <p:cNvSpPr/>
            <p:nvPr/>
          </p:nvSpPr>
          <p:spPr>
            <a:xfrm>
              <a:off x="3269625" y="2253775"/>
              <a:ext cx="9525" cy="5825"/>
            </a:xfrm>
            <a:custGeom>
              <a:avLst/>
              <a:gdLst/>
              <a:ahLst/>
              <a:cxnLst/>
              <a:rect l="l" t="t" r="r" b="b"/>
              <a:pathLst>
                <a:path w="381" h="233" extrusionOk="0">
                  <a:moveTo>
                    <a:pt x="1" y="1"/>
                  </a:moveTo>
                  <a:cubicBezTo>
                    <a:pt x="1" y="1"/>
                    <a:pt x="106" y="232"/>
                    <a:pt x="265" y="232"/>
                  </a:cubicBezTo>
                  <a:cubicBezTo>
                    <a:pt x="301" y="232"/>
                    <a:pt x="340" y="220"/>
                    <a:pt x="381" y="191"/>
                  </a:cubicBezTo>
                  <a:lnTo>
                    <a:pt x="1"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2280;p50">
              <a:extLst>
                <a:ext uri="{FF2B5EF4-FFF2-40B4-BE49-F238E27FC236}">
                  <a16:creationId xmlns:a16="http://schemas.microsoft.com/office/drawing/2014/main" xmlns="" id="{8CFDEF34-DF63-4297-9262-2537D313B34A}"/>
                </a:ext>
              </a:extLst>
            </p:cNvPr>
            <p:cNvSpPr/>
            <p:nvPr/>
          </p:nvSpPr>
          <p:spPr>
            <a:xfrm>
              <a:off x="3330600" y="2229225"/>
              <a:ext cx="30100" cy="15875"/>
            </a:xfrm>
            <a:custGeom>
              <a:avLst/>
              <a:gdLst/>
              <a:ahLst/>
              <a:cxnLst/>
              <a:rect l="l" t="t" r="r" b="b"/>
              <a:pathLst>
                <a:path w="1204" h="635" extrusionOk="0">
                  <a:moveTo>
                    <a:pt x="131" y="1"/>
                  </a:moveTo>
                  <a:cubicBezTo>
                    <a:pt x="112" y="1"/>
                    <a:pt x="99" y="1"/>
                    <a:pt x="95" y="1"/>
                  </a:cubicBezTo>
                  <a:cubicBezTo>
                    <a:pt x="32" y="1"/>
                    <a:pt x="0" y="65"/>
                    <a:pt x="0" y="128"/>
                  </a:cubicBezTo>
                  <a:cubicBezTo>
                    <a:pt x="0" y="191"/>
                    <a:pt x="32" y="223"/>
                    <a:pt x="95" y="223"/>
                  </a:cubicBezTo>
                  <a:cubicBezTo>
                    <a:pt x="95" y="223"/>
                    <a:pt x="108" y="222"/>
                    <a:pt x="130" y="222"/>
                  </a:cubicBezTo>
                  <a:cubicBezTo>
                    <a:pt x="261" y="222"/>
                    <a:pt x="738" y="246"/>
                    <a:pt x="982" y="571"/>
                  </a:cubicBezTo>
                  <a:cubicBezTo>
                    <a:pt x="1014" y="603"/>
                    <a:pt x="1045" y="635"/>
                    <a:pt x="1077" y="635"/>
                  </a:cubicBezTo>
                  <a:cubicBezTo>
                    <a:pt x="1109" y="635"/>
                    <a:pt x="1109" y="603"/>
                    <a:pt x="1140" y="603"/>
                  </a:cubicBezTo>
                  <a:cubicBezTo>
                    <a:pt x="1172" y="571"/>
                    <a:pt x="1204" y="508"/>
                    <a:pt x="1172" y="445"/>
                  </a:cubicBezTo>
                  <a:cubicBezTo>
                    <a:pt x="837" y="25"/>
                    <a:pt x="280" y="1"/>
                    <a:pt x="13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2281;p50">
              <a:extLst>
                <a:ext uri="{FF2B5EF4-FFF2-40B4-BE49-F238E27FC236}">
                  <a16:creationId xmlns:a16="http://schemas.microsoft.com/office/drawing/2014/main" xmlns="" id="{F1E00F35-2181-4A3E-9AB5-86FA1BAA172F}"/>
                </a:ext>
              </a:extLst>
            </p:cNvPr>
            <p:cNvSpPr/>
            <p:nvPr/>
          </p:nvSpPr>
          <p:spPr>
            <a:xfrm>
              <a:off x="3264875" y="2223200"/>
              <a:ext cx="29325" cy="10025"/>
            </a:xfrm>
            <a:custGeom>
              <a:avLst/>
              <a:gdLst/>
              <a:ahLst/>
              <a:cxnLst/>
              <a:rect l="l" t="t" r="r" b="b"/>
              <a:pathLst>
                <a:path w="1173" h="401" extrusionOk="0">
                  <a:moveTo>
                    <a:pt x="781" y="1"/>
                  </a:moveTo>
                  <a:cubicBezTo>
                    <a:pt x="605" y="1"/>
                    <a:pt x="368" y="44"/>
                    <a:pt x="96" y="211"/>
                  </a:cubicBezTo>
                  <a:cubicBezTo>
                    <a:pt x="33" y="242"/>
                    <a:pt x="1" y="306"/>
                    <a:pt x="33" y="369"/>
                  </a:cubicBezTo>
                  <a:cubicBezTo>
                    <a:pt x="64" y="401"/>
                    <a:pt x="96" y="401"/>
                    <a:pt x="128" y="401"/>
                  </a:cubicBezTo>
                  <a:lnTo>
                    <a:pt x="191" y="401"/>
                  </a:lnTo>
                  <a:cubicBezTo>
                    <a:pt x="442" y="250"/>
                    <a:pt x="658" y="214"/>
                    <a:pt x="806" y="214"/>
                  </a:cubicBezTo>
                  <a:cubicBezTo>
                    <a:pt x="937" y="214"/>
                    <a:pt x="1014" y="242"/>
                    <a:pt x="1014" y="242"/>
                  </a:cubicBezTo>
                  <a:cubicBezTo>
                    <a:pt x="1033" y="252"/>
                    <a:pt x="1051" y="255"/>
                    <a:pt x="1069" y="255"/>
                  </a:cubicBezTo>
                  <a:cubicBezTo>
                    <a:pt x="1112" y="255"/>
                    <a:pt x="1150" y="233"/>
                    <a:pt x="1173" y="211"/>
                  </a:cubicBezTo>
                  <a:cubicBezTo>
                    <a:pt x="1173" y="147"/>
                    <a:pt x="1173" y="84"/>
                    <a:pt x="1109" y="52"/>
                  </a:cubicBezTo>
                  <a:cubicBezTo>
                    <a:pt x="1093" y="52"/>
                    <a:pt x="973" y="1"/>
                    <a:pt x="78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2282;p50">
              <a:extLst>
                <a:ext uri="{FF2B5EF4-FFF2-40B4-BE49-F238E27FC236}">
                  <a16:creationId xmlns:a16="http://schemas.microsoft.com/office/drawing/2014/main" xmlns="" id="{CD5CD1EA-41E2-429E-87FE-589CDB0574FE}"/>
                </a:ext>
              </a:extLst>
            </p:cNvPr>
            <p:cNvSpPr/>
            <p:nvPr/>
          </p:nvSpPr>
          <p:spPr>
            <a:xfrm>
              <a:off x="3298925" y="2318700"/>
              <a:ext cx="38825" cy="29325"/>
            </a:xfrm>
            <a:custGeom>
              <a:avLst/>
              <a:gdLst/>
              <a:ahLst/>
              <a:cxnLst/>
              <a:rect l="l" t="t" r="r" b="b"/>
              <a:pathLst>
                <a:path w="1553" h="1173" extrusionOk="0">
                  <a:moveTo>
                    <a:pt x="1521" y="1"/>
                  </a:moveTo>
                  <a:cubicBezTo>
                    <a:pt x="1172" y="254"/>
                    <a:pt x="571" y="318"/>
                    <a:pt x="222" y="349"/>
                  </a:cubicBezTo>
                  <a:lnTo>
                    <a:pt x="1" y="349"/>
                  </a:lnTo>
                  <a:cubicBezTo>
                    <a:pt x="127" y="634"/>
                    <a:pt x="222" y="1173"/>
                    <a:pt x="222" y="1173"/>
                  </a:cubicBezTo>
                  <a:lnTo>
                    <a:pt x="381" y="1173"/>
                  </a:lnTo>
                  <a:cubicBezTo>
                    <a:pt x="1046" y="1141"/>
                    <a:pt x="1331" y="888"/>
                    <a:pt x="1489" y="634"/>
                  </a:cubicBezTo>
                  <a:cubicBezTo>
                    <a:pt x="1552" y="508"/>
                    <a:pt x="1552" y="349"/>
                    <a:pt x="1552" y="254"/>
                  </a:cubicBezTo>
                  <a:cubicBezTo>
                    <a:pt x="1552" y="128"/>
                    <a:pt x="1521" y="1"/>
                    <a:pt x="152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2283;p50">
              <a:extLst>
                <a:ext uri="{FF2B5EF4-FFF2-40B4-BE49-F238E27FC236}">
                  <a16:creationId xmlns:a16="http://schemas.microsoft.com/office/drawing/2014/main" xmlns="" id="{0102F734-AB21-4E5B-8603-57CFCD2056D6}"/>
                </a:ext>
              </a:extLst>
            </p:cNvPr>
            <p:cNvSpPr/>
            <p:nvPr/>
          </p:nvSpPr>
          <p:spPr>
            <a:xfrm>
              <a:off x="3304475" y="2318700"/>
              <a:ext cx="33275" cy="14275"/>
            </a:xfrm>
            <a:custGeom>
              <a:avLst/>
              <a:gdLst/>
              <a:ahLst/>
              <a:cxnLst/>
              <a:rect l="l" t="t" r="r" b="b"/>
              <a:pathLst>
                <a:path w="1331" h="571" extrusionOk="0">
                  <a:moveTo>
                    <a:pt x="1299" y="1"/>
                  </a:moveTo>
                  <a:cubicBezTo>
                    <a:pt x="950" y="254"/>
                    <a:pt x="349" y="318"/>
                    <a:pt x="0" y="349"/>
                  </a:cubicBezTo>
                  <a:lnTo>
                    <a:pt x="64" y="571"/>
                  </a:lnTo>
                  <a:cubicBezTo>
                    <a:pt x="697" y="539"/>
                    <a:pt x="1140" y="444"/>
                    <a:pt x="1330" y="254"/>
                  </a:cubicBezTo>
                  <a:cubicBezTo>
                    <a:pt x="1330" y="96"/>
                    <a:pt x="1299" y="1"/>
                    <a:pt x="129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2284;p50">
              <a:extLst>
                <a:ext uri="{FF2B5EF4-FFF2-40B4-BE49-F238E27FC236}">
                  <a16:creationId xmlns:a16="http://schemas.microsoft.com/office/drawing/2014/main" xmlns="" id="{5768E252-96CE-475C-9870-099F8CF6BE6A}"/>
                </a:ext>
              </a:extLst>
            </p:cNvPr>
            <p:cNvSpPr/>
            <p:nvPr/>
          </p:nvSpPr>
          <p:spPr>
            <a:xfrm>
              <a:off x="3308425" y="2334550"/>
              <a:ext cx="26950" cy="13475"/>
            </a:xfrm>
            <a:custGeom>
              <a:avLst/>
              <a:gdLst/>
              <a:ahLst/>
              <a:cxnLst/>
              <a:rect l="l" t="t" r="r" b="b"/>
              <a:pathLst>
                <a:path w="1078" h="539" extrusionOk="0">
                  <a:moveTo>
                    <a:pt x="1077" y="0"/>
                  </a:moveTo>
                  <a:lnTo>
                    <a:pt x="1077" y="0"/>
                  </a:lnTo>
                  <a:cubicBezTo>
                    <a:pt x="856" y="32"/>
                    <a:pt x="602" y="95"/>
                    <a:pt x="349" y="190"/>
                  </a:cubicBezTo>
                  <a:cubicBezTo>
                    <a:pt x="159" y="285"/>
                    <a:pt x="64" y="412"/>
                    <a:pt x="1" y="539"/>
                  </a:cubicBezTo>
                  <a:cubicBezTo>
                    <a:pt x="666" y="507"/>
                    <a:pt x="951" y="254"/>
                    <a:pt x="1077" y="0"/>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2285;p50">
              <a:extLst>
                <a:ext uri="{FF2B5EF4-FFF2-40B4-BE49-F238E27FC236}">
                  <a16:creationId xmlns:a16="http://schemas.microsoft.com/office/drawing/2014/main" xmlns="" id="{8AD80986-05FE-46F5-9A9F-AD0CE1360468}"/>
                </a:ext>
              </a:extLst>
            </p:cNvPr>
            <p:cNvSpPr/>
            <p:nvPr/>
          </p:nvSpPr>
          <p:spPr>
            <a:xfrm>
              <a:off x="3253175" y="2167425"/>
              <a:ext cx="197800" cy="188525"/>
            </a:xfrm>
            <a:custGeom>
              <a:avLst/>
              <a:gdLst/>
              <a:ahLst/>
              <a:cxnLst/>
              <a:rect l="l" t="t" r="r" b="b"/>
              <a:pathLst>
                <a:path w="7912" h="7541" extrusionOk="0">
                  <a:moveTo>
                    <a:pt x="3777" y="0"/>
                  </a:moveTo>
                  <a:cubicBezTo>
                    <a:pt x="0" y="0"/>
                    <a:pt x="215" y="4025"/>
                    <a:pt x="215" y="4025"/>
                  </a:cubicBezTo>
                  <a:cubicBezTo>
                    <a:pt x="463" y="1614"/>
                    <a:pt x="1796" y="1037"/>
                    <a:pt x="3015" y="1037"/>
                  </a:cubicBezTo>
                  <a:cubicBezTo>
                    <a:pt x="4133" y="1037"/>
                    <a:pt x="5156" y="1523"/>
                    <a:pt x="5156" y="1523"/>
                  </a:cubicBezTo>
                  <a:cubicBezTo>
                    <a:pt x="4903" y="2980"/>
                    <a:pt x="5884" y="4912"/>
                    <a:pt x="5884" y="4912"/>
                  </a:cubicBezTo>
                  <a:cubicBezTo>
                    <a:pt x="6486" y="6147"/>
                    <a:pt x="5441" y="7540"/>
                    <a:pt x="5441" y="7540"/>
                  </a:cubicBezTo>
                  <a:cubicBezTo>
                    <a:pt x="7594" y="5925"/>
                    <a:pt x="7911" y="130"/>
                    <a:pt x="3952" y="3"/>
                  </a:cubicBezTo>
                  <a:cubicBezTo>
                    <a:pt x="3893" y="1"/>
                    <a:pt x="3834" y="0"/>
                    <a:pt x="377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2286;p50">
              <a:extLst>
                <a:ext uri="{FF2B5EF4-FFF2-40B4-BE49-F238E27FC236}">
                  <a16:creationId xmlns:a16="http://schemas.microsoft.com/office/drawing/2014/main" xmlns="" id="{F2B965FC-FF0B-404D-A20D-E8532230C434}"/>
                </a:ext>
              </a:extLst>
            </p:cNvPr>
            <p:cNvSpPr/>
            <p:nvPr/>
          </p:nvSpPr>
          <p:spPr>
            <a:xfrm>
              <a:off x="3388475" y="2280275"/>
              <a:ext cx="54575" cy="46450"/>
            </a:xfrm>
            <a:custGeom>
              <a:avLst/>
              <a:gdLst/>
              <a:ahLst/>
              <a:cxnLst/>
              <a:rect l="l" t="t" r="r" b="b"/>
              <a:pathLst>
                <a:path w="2183" h="1858" extrusionOk="0">
                  <a:moveTo>
                    <a:pt x="1015" y="1"/>
                  </a:moveTo>
                  <a:cubicBezTo>
                    <a:pt x="431" y="1"/>
                    <a:pt x="89" y="528"/>
                    <a:pt x="61" y="873"/>
                  </a:cubicBezTo>
                  <a:cubicBezTo>
                    <a:pt x="1" y="1591"/>
                    <a:pt x="111" y="1857"/>
                    <a:pt x="337" y="1857"/>
                  </a:cubicBezTo>
                  <a:cubicBezTo>
                    <a:pt x="350" y="1857"/>
                    <a:pt x="363" y="1856"/>
                    <a:pt x="377" y="1855"/>
                  </a:cubicBezTo>
                  <a:cubicBezTo>
                    <a:pt x="2182" y="1601"/>
                    <a:pt x="1897" y="113"/>
                    <a:pt x="1201" y="18"/>
                  </a:cubicBezTo>
                  <a:cubicBezTo>
                    <a:pt x="1136" y="6"/>
                    <a:pt x="1074" y="1"/>
                    <a:pt x="1015" y="1"/>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2287;p50">
              <a:extLst>
                <a:ext uri="{FF2B5EF4-FFF2-40B4-BE49-F238E27FC236}">
                  <a16:creationId xmlns:a16="http://schemas.microsoft.com/office/drawing/2014/main" xmlns="" id="{41875977-6FD7-4E19-8068-9D23333BC5B3}"/>
                </a:ext>
              </a:extLst>
            </p:cNvPr>
            <p:cNvSpPr/>
            <p:nvPr/>
          </p:nvSpPr>
          <p:spPr>
            <a:xfrm>
              <a:off x="3203925" y="2143050"/>
              <a:ext cx="298500" cy="283350"/>
            </a:xfrm>
            <a:custGeom>
              <a:avLst/>
              <a:gdLst/>
              <a:ahLst/>
              <a:cxnLst/>
              <a:rect l="l" t="t" r="r" b="b"/>
              <a:pathLst>
                <a:path w="11940" h="11334" extrusionOk="0">
                  <a:moveTo>
                    <a:pt x="6025" y="0"/>
                  </a:moveTo>
                  <a:cubicBezTo>
                    <a:pt x="5840" y="0"/>
                    <a:pt x="5637" y="9"/>
                    <a:pt x="5416" y="28"/>
                  </a:cubicBezTo>
                  <a:cubicBezTo>
                    <a:pt x="2851" y="250"/>
                    <a:pt x="792" y="2435"/>
                    <a:pt x="380" y="5253"/>
                  </a:cubicBezTo>
                  <a:cubicBezTo>
                    <a:pt x="0" y="8040"/>
                    <a:pt x="1457" y="11175"/>
                    <a:pt x="1457" y="11175"/>
                  </a:cubicBezTo>
                  <a:cubicBezTo>
                    <a:pt x="1457" y="11175"/>
                    <a:pt x="53" y="2204"/>
                    <a:pt x="5615" y="2204"/>
                  </a:cubicBezTo>
                  <a:cubicBezTo>
                    <a:pt x="5900" y="2204"/>
                    <a:pt x="6202" y="2227"/>
                    <a:pt x="6524" y="2276"/>
                  </a:cubicBezTo>
                  <a:cubicBezTo>
                    <a:pt x="6524" y="2276"/>
                    <a:pt x="6144" y="5095"/>
                    <a:pt x="7854" y="7660"/>
                  </a:cubicBezTo>
                  <a:cubicBezTo>
                    <a:pt x="9153" y="9624"/>
                    <a:pt x="7664" y="11334"/>
                    <a:pt x="7664" y="11334"/>
                  </a:cubicBezTo>
                  <a:cubicBezTo>
                    <a:pt x="7664" y="11334"/>
                    <a:pt x="9944" y="9877"/>
                    <a:pt x="10039" y="7660"/>
                  </a:cubicBezTo>
                  <a:cubicBezTo>
                    <a:pt x="10039" y="7660"/>
                    <a:pt x="11940" y="2403"/>
                    <a:pt x="7981" y="978"/>
                  </a:cubicBezTo>
                  <a:cubicBezTo>
                    <a:pt x="7981" y="978"/>
                    <a:pt x="7981" y="0"/>
                    <a:pt x="602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2288;p50">
              <a:extLst>
                <a:ext uri="{FF2B5EF4-FFF2-40B4-BE49-F238E27FC236}">
                  <a16:creationId xmlns:a16="http://schemas.microsoft.com/office/drawing/2014/main" xmlns="" id="{1B917FBE-F152-44B5-B5E5-6DF8866E081A}"/>
                </a:ext>
              </a:extLst>
            </p:cNvPr>
            <p:cNvSpPr/>
            <p:nvPr/>
          </p:nvSpPr>
          <p:spPr>
            <a:xfrm>
              <a:off x="3358300" y="2198375"/>
              <a:ext cx="67325" cy="194000"/>
            </a:xfrm>
            <a:custGeom>
              <a:avLst/>
              <a:gdLst/>
              <a:ahLst/>
              <a:cxnLst/>
              <a:rect l="l" t="t" r="r" b="b"/>
              <a:pathLst>
                <a:path w="2693" h="7760" extrusionOk="0">
                  <a:moveTo>
                    <a:pt x="191" y="0"/>
                  </a:moveTo>
                  <a:cubicBezTo>
                    <a:pt x="1" y="729"/>
                    <a:pt x="1" y="1425"/>
                    <a:pt x="64" y="2154"/>
                  </a:cubicBezTo>
                  <a:cubicBezTo>
                    <a:pt x="127" y="2850"/>
                    <a:pt x="254" y="3547"/>
                    <a:pt x="476" y="4244"/>
                  </a:cubicBezTo>
                  <a:cubicBezTo>
                    <a:pt x="666" y="4909"/>
                    <a:pt x="951" y="5574"/>
                    <a:pt x="1331" y="6176"/>
                  </a:cubicBezTo>
                  <a:cubicBezTo>
                    <a:pt x="1679" y="6777"/>
                    <a:pt x="2123" y="7347"/>
                    <a:pt x="2693" y="7759"/>
                  </a:cubicBezTo>
                  <a:cubicBezTo>
                    <a:pt x="2154" y="7316"/>
                    <a:pt x="1743" y="6746"/>
                    <a:pt x="1394" y="6144"/>
                  </a:cubicBezTo>
                  <a:cubicBezTo>
                    <a:pt x="1046" y="5542"/>
                    <a:pt x="793" y="4877"/>
                    <a:pt x="603" y="4212"/>
                  </a:cubicBezTo>
                  <a:cubicBezTo>
                    <a:pt x="444" y="3515"/>
                    <a:pt x="317" y="2819"/>
                    <a:pt x="286" y="2154"/>
                  </a:cubicBezTo>
                  <a:cubicBezTo>
                    <a:pt x="254" y="1457"/>
                    <a:pt x="286" y="729"/>
                    <a:pt x="476" y="95"/>
                  </a:cubicBezTo>
                  <a:lnTo>
                    <a:pt x="191"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2289;p50">
              <a:extLst>
                <a:ext uri="{FF2B5EF4-FFF2-40B4-BE49-F238E27FC236}">
                  <a16:creationId xmlns:a16="http://schemas.microsoft.com/office/drawing/2014/main" xmlns="" id="{AD18ABA5-22EC-43FC-B379-7EBFED86D199}"/>
                </a:ext>
              </a:extLst>
            </p:cNvPr>
            <p:cNvSpPr/>
            <p:nvPr/>
          </p:nvSpPr>
          <p:spPr>
            <a:xfrm>
              <a:off x="3413725" y="2466750"/>
              <a:ext cx="80000" cy="106925"/>
            </a:xfrm>
            <a:custGeom>
              <a:avLst/>
              <a:gdLst/>
              <a:ahLst/>
              <a:cxnLst/>
              <a:rect l="l" t="t" r="r" b="b"/>
              <a:pathLst>
                <a:path w="3200" h="4277" extrusionOk="0">
                  <a:moveTo>
                    <a:pt x="2693" y="1"/>
                  </a:moveTo>
                  <a:cubicBezTo>
                    <a:pt x="2629" y="64"/>
                    <a:pt x="2249" y="444"/>
                    <a:pt x="1774" y="1014"/>
                  </a:cubicBezTo>
                  <a:cubicBezTo>
                    <a:pt x="1204" y="1743"/>
                    <a:pt x="507" y="2756"/>
                    <a:pt x="127" y="3865"/>
                  </a:cubicBezTo>
                  <a:cubicBezTo>
                    <a:pt x="64" y="3991"/>
                    <a:pt x="32" y="4118"/>
                    <a:pt x="1" y="4276"/>
                  </a:cubicBezTo>
                  <a:cubicBezTo>
                    <a:pt x="602" y="3928"/>
                    <a:pt x="1141" y="3548"/>
                    <a:pt x="1647" y="3104"/>
                  </a:cubicBezTo>
                  <a:cubicBezTo>
                    <a:pt x="2217" y="2629"/>
                    <a:pt x="2724" y="2091"/>
                    <a:pt x="3199" y="1489"/>
                  </a:cubicBezTo>
                  <a:cubicBezTo>
                    <a:pt x="3073" y="729"/>
                    <a:pt x="2914" y="191"/>
                    <a:pt x="2693"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2290;p50">
              <a:extLst>
                <a:ext uri="{FF2B5EF4-FFF2-40B4-BE49-F238E27FC236}">
                  <a16:creationId xmlns:a16="http://schemas.microsoft.com/office/drawing/2014/main" xmlns="" id="{CBFA097C-A1C6-4B30-BA5B-F7B41EEA9199}"/>
                </a:ext>
              </a:extLst>
            </p:cNvPr>
            <p:cNvSpPr/>
            <p:nvPr/>
          </p:nvSpPr>
          <p:spPr>
            <a:xfrm>
              <a:off x="3413725" y="2466750"/>
              <a:ext cx="80000" cy="106925"/>
            </a:xfrm>
            <a:custGeom>
              <a:avLst/>
              <a:gdLst/>
              <a:ahLst/>
              <a:cxnLst/>
              <a:rect l="l" t="t" r="r" b="b"/>
              <a:pathLst>
                <a:path w="3200" h="4277" extrusionOk="0">
                  <a:moveTo>
                    <a:pt x="2693" y="1"/>
                  </a:moveTo>
                  <a:cubicBezTo>
                    <a:pt x="2629" y="64"/>
                    <a:pt x="2249" y="444"/>
                    <a:pt x="1774" y="1014"/>
                  </a:cubicBezTo>
                  <a:cubicBezTo>
                    <a:pt x="1204" y="1743"/>
                    <a:pt x="507" y="2756"/>
                    <a:pt x="127" y="3865"/>
                  </a:cubicBezTo>
                  <a:cubicBezTo>
                    <a:pt x="64" y="3991"/>
                    <a:pt x="32" y="4118"/>
                    <a:pt x="1" y="4276"/>
                  </a:cubicBezTo>
                  <a:cubicBezTo>
                    <a:pt x="602" y="3928"/>
                    <a:pt x="1141" y="3548"/>
                    <a:pt x="1647" y="3104"/>
                  </a:cubicBezTo>
                  <a:cubicBezTo>
                    <a:pt x="2217" y="2629"/>
                    <a:pt x="2724" y="2091"/>
                    <a:pt x="3199" y="1489"/>
                  </a:cubicBezTo>
                  <a:cubicBezTo>
                    <a:pt x="3073" y="729"/>
                    <a:pt x="2914" y="191"/>
                    <a:pt x="2693"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2291;p50">
              <a:extLst>
                <a:ext uri="{FF2B5EF4-FFF2-40B4-BE49-F238E27FC236}">
                  <a16:creationId xmlns:a16="http://schemas.microsoft.com/office/drawing/2014/main" xmlns="" id="{8DF9AA08-BFF5-4FF1-89E0-FF754A390BBE}"/>
                </a:ext>
              </a:extLst>
            </p:cNvPr>
            <p:cNvSpPr/>
            <p:nvPr/>
          </p:nvSpPr>
          <p:spPr>
            <a:xfrm>
              <a:off x="2515900" y="1670300"/>
              <a:ext cx="282675" cy="282650"/>
            </a:xfrm>
            <a:custGeom>
              <a:avLst/>
              <a:gdLst/>
              <a:ahLst/>
              <a:cxnLst/>
              <a:rect l="l" t="t" r="r" b="b"/>
              <a:pathLst>
                <a:path w="11307" h="11306" extrusionOk="0">
                  <a:moveTo>
                    <a:pt x="5670" y="0"/>
                  </a:moveTo>
                  <a:cubicBezTo>
                    <a:pt x="2534" y="0"/>
                    <a:pt x="1" y="2502"/>
                    <a:pt x="1" y="5637"/>
                  </a:cubicBezTo>
                  <a:cubicBezTo>
                    <a:pt x="1" y="8772"/>
                    <a:pt x="2534" y="11306"/>
                    <a:pt x="5670" y="11306"/>
                  </a:cubicBezTo>
                  <a:cubicBezTo>
                    <a:pt x="8773" y="11306"/>
                    <a:pt x="11307" y="8772"/>
                    <a:pt x="11307" y="5637"/>
                  </a:cubicBezTo>
                  <a:cubicBezTo>
                    <a:pt x="11307" y="2502"/>
                    <a:pt x="8773" y="0"/>
                    <a:pt x="5670"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2292;p50">
              <a:extLst>
                <a:ext uri="{FF2B5EF4-FFF2-40B4-BE49-F238E27FC236}">
                  <a16:creationId xmlns:a16="http://schemas.microsoft.com/office/drawing/2014/main" xmlns="" id="{484A45AB-5ADB-4799-AE77-95E906895BE2}"/>
                </a:ext>
              </a:extLst>
            </p:cNvPr>
            <p:cNvSpPr/>
            <p:nvPr/>
          </p:nvSpPr>
          <p:spPr>
            <a:xfrm>
              <a:off x="2523825" y="1678200"/>
              <a:ext cx="266850" cy="266850"/>
            </a:xfrm>
            <a:custGeom>
              <a:avLst/>
              <a:gdLst/>
              <a:ahLst/>
              <a:cxnLst/>
              <a:rect l="l" t="t" r="r" b="b"/>
              <a:pathLst>
                <a:path w="10674" h="10674" extrusionOk="0">
                  <a:moveTo>
                    <a:pt x="5353" y="1"/>
                  </a:moveTo>
                  <a:cubicBezTo>
                    <a:pt x="2407" y="1"/>
                    <a:pt x="1" y="2376"/>
                    <a:pt x="1" y="5321"/>
                  </a:cubicBezTo>
                  <a:cubicBezTo>
                    <a:pt x="1" y="6619"/>
                    <a:pt x="476" y="7791"/>
                    <a:pt x="1236" y="8710"/>
                  </a:cubicBezTo>
                  <a:cubicBezTo>
                    <a:pt x="2217" y="9913"/>
                    <a:pt x="3706" y="10673"/>
                    <a:pt x="5353" y="10673"/>
                  </a:cubicBezTo>
                  <a:cubicBezTo>
                    <a:pt x="6904" y="10673"/>
                    <a:pt x="8266" y="10008"/>
                    <a:pt x="9248" y="8963"/>
                  </a:cubicBezTo>
                  <a:cubicBezTo>
                    <a:pt x="10135" y="8013"/>
                    <a:pt x="10673" y="6714"/>
                    <a:pt x="10673" y="5321"/>
                  </a:cubicBezTo>
                  <a:cubicBezTo>
                    <a:pt x="10673" y="2376"/>
                    <a:pt x="8298" y="1"/>
                    <a:pt x="535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2293;p50">
              <a:extLst>
                <a:ext uri="{FF2B5EF4-FFF2-40B4-BE49-F238E27FC236}">
                  <a16:creationId xmlns:a16="http://schemas.microsoft.com/office/drawing/2014/main" xmlns="" id="{539202DD-9896-4BB9-8527-C889647E0372}"/>
                </a:ext>
              </a:extLst>
            </p:cNvPr>
            <p:cNvSpPr/>
            <p:nvPr/>
          </p:nvSpPr>
          <p:spPr>
            <a:xfrm>
              <a:off x="2554700" y="1693200"/>
              <a:ext cx="200325" cy="251850"/>
            </a:xfrm>
            <a:custGeom>
              <a:avLst/>
              <a:gdLst/>
              <a:ahLst/>
              <a:cxnLst/>
              <a:rect l="l" t="t" r="r" b="b"/>
              <a:pathLst>
                <a:path w="8013" h="10074" extrusionOk="0">
                  <a:moveTo>
                    <a:pt x="4589" y="0"/>
                  </a:moveTo>
                  <a:cubicBezTo>
                    <a:pt x="4570" y="0"/>
                    <a:pt x="4550" y="1"/>
                    <a:pt x="4529" y="2"/>
                  </a:cubicBezTo>
                  <a:cubicBezTo>
                    <a:pt x="4149" y="30"/>
                    <a:pt x="4188" y="383"/>
                    <a:pt x="3947" y="383"/>
                  </a:cubicBezTo>
                  <a:cubicBezTo>
                    <a:pt x="3907" y="383"/>
                    <a:pt x="3860" y="373"/>
                    <a:pt x="3801" y="351"/>
                  </a:cubicBezTo>
                  <a:cubicBezTo>
                    <a:pt x="3389" y="192"/>
                    <a:pt x="3484" y="2"/>
                    <a:pt x="3136" y="2"/>
                  </a:cubicBezTo>
                  <a:cubicBezTo>
                    <a:pt x="2819" y="2"/>
                    <a:pt x="3136" y="477"/>
                    <a:pt x="2598" y="509"/>
                  </a:cubicBezTo>
                  <a:cubicBezTo>
                    <a:pt x="2531" y="513"/>
                    <a:pt x="2476" y="515"/>
                    <a:pt x="2429" y="515"/>
                  </a:cubicBezTo>
                  <a:cubicBezTo>
                    <a:pt x="2324" y="515"/>
                    <a:pt x="2263" y="507"/>
                    <a:pt x="2222" y="507"/>
                  </a:cubicBezTo>
                  <a:cubicBezTo>
                    <a:pt x="2141" y="507"/>
                    <a:pt x="2137" y="535"/>
                    <a:pt x="2028" y="699"/>
                  </a:cubicBezTo>
                  <a:cubicBezTo>
                    <a:pt x="1869" y="952"/>
                    <a:pt x="1869" y="1586"/>
                    <a:pt x="2028" y="1903"/>
                  </a:cubicBezTo>
                  <a:cubicBezTo>
                    <a:pt x="1964" y="2188"/>
                    <a:pt x="1901" y="2663"/>
                    <a:pt x="1964" y="3106"/>
                  </a:cubicBezTo>
                  <a:lnTo>
                    <a:pt x="1933" y="3106"/>
                  </a:lnTo>
                  <a:cubicBezTo>
                    <a:pt x="1901" y="3106"/>
                    <a:pt x="1869" y="3138"/>
                    <a:pt x="1869" y="3169"/>
                  </a:cubicBezTo>
                  <a:cubicBezTo>
                    <a:pt x="1869" y="3201"/>
                    <a:pt x="1869" y="3233"/>
                    <a:pt x="1901" y="3233"/>
                  </a:cubicBezTo>
                  <a:lnTo>
                    <a:pt x="1964" y="3233"/>
                  </a:lnTo>
                  <a:cubicBezTo>
                    <a:pt x="1806" y="3929"/>
                    <a:pt x="1869" y="4689"/>
                    <a:pt x="1996" y="5259"/>
                  </a:cubicBezTo>
                  <a:cubicBezTo>
                    <a:pt x="1996" y="5323"/>
                    <a:pt x="2028" y="5386"/>
                    <a:pt x="2059" y="5449"/>
                  </a:cubicBezTo>
                  <a:cubicBezTo>
                    <a:pt x="2218" y="5924"/>
                    <a:pt x="2566" y="6273"/>
                    <a:pt x="2978" y="6495"/>
                  </a:cubicBezTo>
                  <a:cubicBezTo>
                    <a:pt x="3199" y="6621"/>
                    <a:pt x="3453" y="6685"/>
                    <a:pt x="3706" y="6685"/>
                  </a:cubicBezTo>
                  <a:cubicBezTo>
                    <a:pt x="3738" y="6906"/>
                    <a:pt x="3706" y="7128"/>
                    <a:pt x="3643" y="7318"/>
                  </a:cubicBezTo>
                  <a:cubicBezTo>
                    <a:pt x="3579" y="7508"/>
                    <a:pt x="3484" y="7666"/>
                    <a:pt x="3326" y="7793"/>
                  </a:cubicBezTo>
                  <a:cubicBezTo>
                    <a:pt x="2598" y="7730"/>
                    <a:pt x="1964" y="7698"/>
                    <a:pt x="1521" y="7666"/>
                  </a:cubicBezTo>
                  <a:cubicBezTo>
                    <a:pt x="1521" y="7603"/>
                    <a:pt x="1521" y="7571"/>
                    <a:pt x="1521" y="7571"/>
                  </a:cubicBezTo>
                  <a:lnTo>
                    <a:pt x="1204" y="7635"/>
                  </a:lnTo>
                  <a:cubicBezTo>
                    <a:pt x="1141" y="7635"/>
                    <a:pt x="1077" y="7603"/>
                    <a:pt x="1014" y="7603"/>
                  </a:cubicBezTo>
                  <a:cubicBezTo>
                    <a:pt x="792" y="7603"/>
                    <a:pt x="602" y="7666"/>
                    <a:pt x="444" y="7761"/>
                  </a:cubicBezTo>
                  <a:lnTo>
                    <a:pt x="349" y="7793"/>
                  </a:lnTo>
                  <a:cubicBezTo>
                    <a:pt x="349" y="7793"/>
                    <a:pt x="349" y="7825"/>
                    <a:pt x="349" y="7825"/>
                  </a:cubicBezTo>
                  <a:cubicBezTo>
                    <a:pt x="222" y="7920"/>
                    <a:pt x="159" y="8015"/>
                    <a:pt x="96" y="8110"/>
                  </a:cubicBezTo>
                  <a:cubicBezTo>
                    <a:pt x="64" y="8110"/>
                    <a:pt x="32" y="8110"/>
                    <a:pt x="1" y="8141"/>
                  </a:cubicBezTo>
                  <a:cubicBezTo>
                    <a:pt x="982" y="9313"/>
                    <a:pt x="2471" y="10073"/>
                    <a:pt x="4118" y="10073"/>
                  </a:cubicBezTo>
                  <a:cubicBezTo>
                    <a:pt x="5669" y="10073"/>
                    <a:pt x="7031" y="9408"/>
                    <a:pt x="8013" y="8363"/>
                  </a:cubicBezTo>
                  <a:cubicBezTo>
                    <a:pt x="7380" y="8173"/>
                    <a:pt x="6493" y="8078"/>
                    <a:pt x="5543" y="7951"/>
                  </a:cubicBezTo>
                  <a:cubicBezTo>
                    <a:pt x="5258" y="7350"/>
                    <a:pt x="5353" y="6400"/>
                    <a:pt x="5479" y="5576"/>
                  </a:cubicBezTo>
                  <a:cubicBezTo>
                    <a:pt x="5606" y="5418"/>
                    <a:pt x="5701" y="5228"/>
                    <a:pt x="5828" y="5006"/>
                  </a:cubicBezTo>
                  <a:cubicBezTo>
                    <a:pt x="6049" y="4879"/>
                    <a:pt x="6240" y="4689"/>
                    <a:pt x="6335" y="4436"/>
                  </a:cubicBezTo>
                  <a:cubicBezTo>
                    <a:pt x="6461" y="4183"/>
                    <a:pt x="6398" y="3898"/>
                    <a:pt x="6240" y="3739"/>
                  </a:cubicBezTo>
                  <a:cubicBezTo>
                    <a:pt x="6303" y="3518"/>
                    <a:pt x="6335" y="3296"/>
                    <a:pt x="6366" y="3074"/>
                  </a:cubicBezTo>
                  <a:cubicBezTo>
                    <a:pt x="6366" y="3074"/>
                    <a:pt x="6936" y="2188"/>
                    <a:pt x="6936" y="1713"/>
                  </a:cubicBezTo>
                  <a:cubicBezTo>
                    <a:pt x="6936" y="1649"/>
                    <a:pt x="6936" y="1586"/>
                    <a:pt x="6905" y="1554"/>
                  </a:cubicBezTo>
                  <a:cubicBezTo>
                    <a:pt x="6683" y="1174"/>
                    <a:pt x="6525" y="1364"/>
                    <a:pt x="6398" y="1237"/>
                  </a:cubicBezTo>
                  <a:cubicBezTo>
                    <a:pt x="6303" y="1111"/>
                    <a:pt x="6271" y="414"/>
                    <a:pt x="6049" y="414"/>
                  </a:cubicBezTo>
                  <a:cubicBezTo>
                    <a:pt x="5881" y="414"/>
                    <a:pt x="5796" y="442"/>
                    <a:pt x="5655" y="442"/>
                  </a:cubicBezTo>
                  <a:cubicBezTo>
                    <a:pt x="5585" y="442"/>
                    <a:pt x="5501" y="435"/>
                    <a:pt x="5384" y="414"/>
                  </a:cubicBezTo>
                  <a:cubicBezTo>
                    <a:pt x="5081" y="323"/>
                    <a:pt x="5010" y="0"/>
                    <a:pt x="4589"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2294;p50">
              <a:extLst>
                <a:ext uri="{FF2B5EF4-FFF2-40B4-BE49-F238E27FC236}">
                  <a16:creationId xmlns:a16="http://schemas.microsoft.com/office/drawing/2014/main" xmlns="" id="{BEF336EF-8E1A-4FBF-8B12-9AA5E8125EDA}"/>
                </a:ext>
              </a:extLst>
            </p:cNvPr>
            <p:cNvSpPr/>
            <p:nvPr/>
          </p:nvSpPr>
          <p:spPr>
            <a:xfrm>
              <a:off x="1561100" y="3926300"/>
              <a:ext cx="310375" cy="282875"/>
            </a:xfrm>
            <a:custGeom>
              <a:avLst/>
              <a:gdLst/>
              <a:ahLst/>
              <a:cxnLst/>
              <a:rect l="l" t="t" r="r" b="b"/>
              <a:pathLst>
                <a:path w="12415" h="11315" extrusionOk="0">
                  <a:moveTo>
                    <a:pt x="6223" y="1"/>
                  </a:moveTo>
                  <a:cubicBezTo>
                    <a:pt x="4774" y="1"/>
                    <a:pt x="3325" y="555"/>
                    <a:pt x="2217" y="1663"/>
                  </a:cubicBezTo>
                  <a:cubicBezTo>
                    <a:pt x="0" y="3880"/>
                    <a:pt x="0" y="7459"/>
                    <a:pt x="2217" y="9675"/>
                  </a:cubicBezTo>
                  <a:cubicBezTo>
                    <a:pt x="3325" y="10768"/>
                    <a:pt x="4774" y="11314"/>
                    <a:pt x="6223" y="11314"/>
                  </a:cubicBezTo>
                  <a:cubicBezTo>
                    <a:pt x="7672" y="11314"/>
                    <a:pt x="9121" y="10768"/>
                    <a:pt x="10229" y="9675"/>
                  </a:cubicBezTo>
                  <a:cubicBezTo>
                    <a:pt x="12414" y="7459"/>
                    <a:pt x="12414" y="3880"/>
                    <a:pt x="10229" y="1663"/>
                  </a:cubicBezTo>
                  <a:cubicBezTo>
                    <a:pt x="9121" y="555"/>
                    <a:pt x="7672" y="1"/>
                    <a:pt x="6223"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2295;p50">
              <a:extLst>
                <a:ext uri="{FF2B5EF4-FFF2-40B4-BE49-F238E27FC236}">
                  <a16:creationId xmlns:a16="http://schemas.microsoft.com/office/drawing/2014/main" xmlns="" id="{4CC05EA1-4814-45F1-BE8D-525D06131480}"/>
                </a:ext>
              </a:extLst>
            </p:cNvPr>
            <p:cNvSpPr/>
            <p:nvPr/>
          </p:nvSpPr>
          <p:spPr>
            <a:xfrm>
              <a:off x="1583250" y="3934625"/>
              <a:ext cx="266850" cy="266825"/>
            </a:xfrm>
            <a:custGeom>
              <a:avLst/>
              <a:gdLst/>
              <a:ahLst/>
              <a:cxnLst/>
              <a:rect l="l" t="t" r="r" b="b"/>
              <a:pathLst>
                <a:path w="10674" h="10673" extrusionOk="0">
                  <a:moveTo>
                    <a:pt x="5321" y="0"/>
                  </a:moveTo>
                  <a:cubicBezTo>
                    <a:pt x="2376" y="0"/>
                    <a:pt x="1" y="2375"/>
                    <a:pt x="1" y="5320"/>
                  </a:cubicBezTo>
                  <a:cubicBezTo>
                    <a:pt x="1" y="7157"/>
                    <a:pt x="919" y="8772"/>
                    <a:pt x="2313" y="9722"/>
                  </a:cubicBezTo>
                  <a:cubicBezTo>
                    <a:pt x="3168" y="10324"/>
                    <a:pt x="4213" y="10672"/>
                    <a:pt x="5321" y="10672"/>
                  </a:cubicBezTo>
                  <a:cubicBezTo>
                    <a:pt x="6746" y="10672"/>
                    <a:pt x="8045" y="10102"/>
                    <a:pt x="8995" y="9184"/>
                  </a:cubicBezTo>
                  <a:cubicBezTo>
                    <a:pt x="10040" y="8234"/>
                    <a:pt x="10673" y="6872"/>
                    <a:pt x="10673" y="5320"/>
                  </a:cubicBezTo>
                  <a:cubicBezTo>
                    <a:pt x="10673" y="2375"/>
                    <a:pt x="8266" y="0"/>
                    <a:pt x="532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2296;p50">
              <a:extLst>
                <a:ext uri="{FF2B5EF4-FFF2-40B4-BE49-F238E27FC236}">
                  <a16:creationId xmlns:a16="http://schemas.microsoft.com/office/drawing/2014/main" xmlns="" id="{7F648078-7C37-4A74-8F14-6BA58F9DC60D}"/>
                </a:ext>
              </a:extLst>
            </p:cNvPr>
            <p:cNvSpPr/>
            <p:nvPr/>
          </p:nvSpPr>
          <p:spPr>
            <a:xfrm>
              <a:off x="1636300" y="3959350"/>
              <a:ext cx="171825" cy="242100"/>
            </a:xfrm>
            <a:custGeom>
              <a:avLst/>
              <a:gdLst/>
              <a:ahLst/>
              <a:cxnLst/>
              <a:rect l="l" t="t" r="r" b="b"/>
              <a:pathLst>
                <a:path w="6873" h="9684" extrusionOk="0">
                  <a:moveTo>
                    <a:pt x="2625" y="0"/>
                  </a:moveTo>
                  <a:cubicBezTo>
                    <a:pt x="2289" y="0"/>
                    <a:pt x="1937" y="51"/>
                    <a:pt x="1584" y="183"/>
                  </a:cubicBezTo>
                  <a:cubicBezTo>
                    <a:pt x="1" y="784"/>
                    <a:pt x="412" y="2431"/>
                    <a:pt x="412" y="2431"/>
                  </a:cubicBezTo>
                  <a:lnTo>
                    <a:pt x="444" y="2431"/>
                  </a:lnTo>
                  <a:cubicBezTo>
                    <a:pt x="444" y="2780"/>
                    <a:pt x="507" y="3223"/>
                    <a:pt x="602" y="3698"/>
                  </a:cubicBezTo>
                  <a:cubicBezTo>
                    <a:pt x="412" y="3920"/>
                    <a:pt x="349" y="4236"/>
                    <a:pt x="507" y="4521"/>
                  </a:cubicBezTo>
                  <a:cubicBezTo>
                    <a:pt x="634" y="4806"/>
                    <a:pt x="824" y="5028"/>
                    <a:pt x="1077" y="5155"/>
                  </a:cubicBezTo>
                  <a:cubicBezTo>
                    <a:pt x="1236" y="5440"/>
                    <a:pt x="1362" y="5661"/>
                    <a:pt x="1489" y="5852"/>
                  </a:cubicBezTo>
                  <a:cubicBezTo>
                    <a:pt x="1647" y="6770"/>
                    <a:pt x="1742" y="7878"/>
                    <a:pt x="1394" y="8607"/>
                  </a:cubicBezTo>
                  <a:cubicBezTo>
                    <a:pt x="982" y="8638"/>
                    <a:pt x="571" y="8670"/>
                    <a:pt x="191" y="8733"/>
                  </a:cubicBezTo>
                  <a:cubicBezTo>
                    <a:pt x="1046" y="9335"/>
                    <a:pt x="2091" y="9683"/>
                    <a:pt x="3199" y="9683"/>
                  </a:cubicBezTo>
                  <a:cubicBezTo>
                    <a:pt x="4624" y="9683"/>
                    <a:pt x="5923" y="9113"/>
                    <a:pt x="6873" y="8227"/>
                  </a:cubicBezTo>
                  <a:cubicBezTo>
                    <a:pt x="6746" y="8195"/>
                    <a:pt x="6588" y="8195"/>
                    <a:pt x="6429" y="8195"/>
                  </a:cubicBezTo>
                  <a:lnTo>
                    <a:pt x="6049" y="8132"/>
                  </a:lnTo>
                  <a:cubicBezTo>
                    <a:pt x="6049" y="8132"/>
                    <a:pt x="6049" y="8163"/>
                    <a:pt x="6049" y="8227"/>
                  </a:cubicBezTo>
                  <a:cubicBezTo>
                    <a:pt x="5574" y="8258"/>
                    <a:pt x="4846" y="8322"/>
                    <a:pt x="3991" y="8385"/>
                  </a:cubicBezTo>
                  <a:cubicBezTo>
                    <a:pt x="3801" y="8227"/>
                    <a:pt x="3674" y="8037"/>
                    <a:pt x="3611" y="7847"/>
                  </a:cubicBezTo>
                  <a:cubicBezTo>
                    <a:pt x="3548" y="7625"/>
                    <a:pt x="3516" y="7372"/>
                    <a:pt x="3516" y="7118"/>
                  </a:cubicBezTo>
                  <a:cubicBezTo>
                    <a:pt x="3833" y="7118"/>
                    <a:pt x="4118" y="7023"/>
                    <a:pt x="4403" y="6897"/>
                  </a:cubicBezTo>
                  <a:cubicBezTo>
                    <a:pt x="4878" y="6643"/>
                    <a:pt x="5258" y="6232"/>
                    <a:pt x="5448" y="5693"/>
                  </a:cubicBezTo>
                  <a:cubicBezTo>
                    <a:pt x="5479" y="5630"/>
                    <a:pt x="5511" y="5535"/>
                    <a:pt x="5511" y="5471"/>
                  </a:cubicBezTo>
                  <a:cubicBezTo>
                    <a:pt x="5669" y="4806"/>
                    <a:pt x="5701" y="3920"/>
                    <a:pt x="5543" y="3128"/>
                  </a:cubicBezTo>
                  <a:cubicBezTo>
                    <a:pt x="5606" y="2716"/>
                    <a:pt x="5574" y="2273"/>
                    <a:pt x="5543" y="1925"/>
                  </a:cubicBezTo>
                  <a:cubicBezTo>
                    <a:pt x="5638" y="1861"/>
                    <a:pt x="5764" y="1798"/>
                    <a:pt x="5828" y="1703"/>
                  </a:cubicBezTo>
                  <a:cubicBezTo>
                    <a:pt x="6603" y="955"/>
                    <a:pt x="6410" y="571"/>
                    <a:pt x="6158" y="571"/>
                  </a:cubicBezTo>
                  <a:cubicBezTo>
                    <a:pt x="6122" y="571"/>
                    <a:pt x="6085" y="579"/>
                    <a:pt x="6049" y="594"/>
                  </a:cubicBezTo>
                  <a:cubicBezTo>
                    <a:pt x="5828" y="689"/>
                    <a:pt x="5733" y="848"/>
                    <a:pt x="5669" y="911"/>
                  </a:cubicBezTo>
                  <a:cubicBezTo>
                    <a:pt x="5733" y="784"/>
                    <a:pt x="5923" y="309"/>
                    <a:pt x="5574" y="183"/>
                  </a:cubicBezTo>
                  <a:cubicBezTo>
                    <a:pt x="5523" y="159"/>
                    <a:pt x="5472" y="149"/>
                    <a:pt x="5423" y="149"/>
                  </a:cubicBezTo>
                  <a:cubicBezTo>
                    <a:pt x="5081" y="149"/>
                    <a:pt x="4814" y="658"/>
                    <a:pt x="4814" y="658"/>
                  </a:cubicBezTo>
                  <a:cubicBezTo>
                    <a:pt x="4814" y="658"/>
                    <a:pt x="3828" y="0"/>
                    <a:pt x="2625"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2297;p50">
              <a:extLst>
                <a:ext uri="{FF2B5EF4-FFF2-40B4-BE49-F238E27FC236}">
                  <a16:creationId xmlns:a16="http://schemas.microsoft.com/office/drawing/2014/main" xmlns="" id="{B9A956F8-FCC5-45F8-A600-988021D97BC3}"/>
                </a:ext>
              </a:extLst>
            </p:cNvPr>
            <p:cNvSpPr/>
            <p:nvPr/>
          </p:nvSpPr>
          <p:spPr>
            <a:xfrm>
              <a:off x="916625" y="2432000"/>
              <a:ext cx="311975" cy="282575"/>
            </a:xfrm>
            <a:custGeom>
              <a:avLst/>
              <a:gdLst/>
              <a:ahLst/>
              <a:cxnLst/>
              <a:rect l="l" t="t" r="r" b="b"/>
              <a:pathLst>
                <a:path w="12479" h="11303" extrusionOk="0">
                  <a:moveTo>
                    <a:pt x="6227" y="0"/>
                  </a:moveTo>
                  <a:cubicBezTo>
                    <a:pt x="3667" y="0"/>
                    <a:pt x="1352" y="1767"/>
                    <a:pt x="729" y="4368"/>
                  </a:cubicBezTo>
                  <a:cubicBezTo>
                    <a:pt x="0" y="7408"/>
                    <a:pt x="1901" y="10448"/>
                    <a:pt x="4941" y="11145"/>
                  </a:cubicBezTo>
                  <a:cubicBezTo>
                    <a:pt x="5385" y="11251"/>
                    <a:pt x="5829" y="11302"/>
                    <a:pt x="6266" y="11302"/>
                  </a:cubicBezTo>
                  <a:cubicBezTo>
                    <a:pt x="8820" y="11302"/>
                    <a:pt x="11128" y="9561"/>
                    <a:pt x="11750" y="6965"/>
                  </a:cubicBezTo>
                  <a:cubicBezTo>
                    <a:pt x="12478" y="3924"/>
                    <a:pt x="10578" y="853"/>
                    <a:pt x="7538" y="156"/>
                  </a:cubicBezTo>
                  <a:cubicBezTo>
                    <a:pt x="7098" y="51"/>
                    <a:pt x="6659" y="0"/>
                    <a:pt x="622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2298;p50">
              <a:extLst>
                <a:ext uri="{FF2B5EF4-FFF2-40B4-BE49-F238E27FC236}">
                  <a16:creationId xmlns:a16="http://schemas.microsoft.com/office/drawing/2014/main" xmlns="" id="{709F5F1C-E0CA-42AE-8B85-F8C8872084D9}"/>
                </a:ext>
              </a:extLst>
            </p:cNvPr>
            <p:cNvSpPr/>
            <p:nvPr/>
          </p:nvSpPr>
          <p:spPr>
            <a:xfrm>
              <a:off x="939575" y="2439850"/>
              <a:ext cx="266850" cy="266825"/>
            </a:xfrm>
            <a:custGeom>
              <a:avLst/>
              <a:gdLst/>
              <a:ahLst/>
              <a:cxnLst/>
              <a:rect l="l" t="t" r="r" b="b"/>
              <a:pathLst>
                <a:path w="10674" h="10673" extrusionOk="0">
                  <a:moveTo>
                    <a:pt x="5321" y="0"/>
                  </a:moveTo>
                  <a:cubicBezTo>
                    <a:pt x="2376" y="0"/>
                    <a:pt x="1" y="2407"/>
                    <a:pt x="1" y="5352"/>
                  </a:cubicBezTo>
                  <a:cubicBezTo>
                    <a:pt x="1" y="7126"/>
                    <a:pt x="856" y="8677"/>
                    <a:pt x="2186" y="9659"/>
                  </a:cubicBezTo>
                  <a:cubicBezTo>
                    <a:pt x="3073" y="10293"/>
                    <a:pt x="4149" y="10673"/>
                    <a:pt x="5321" y="10673"/>
                  </a:cubicBezTo>
                  <a:cubicBezTo>
                    <a:pt x="6905" y="10673"/>
                    <a:pt x="8330" y="9976"/>
                    <a:pt x="9312" y="8899"/>
                  </a:cubicBezTo>
                  <a:cubicBezTo>
                    <a:pt x="10135" y="7949"/>
                    <a:pt x="10673" y="6714"/>
                    <a:pt x="10673" y="5352"/>
                  </a:cubicBezTo>
                  <a:cubicBezTo>
                    <a:pt x="10673" y="2407"/>
                    <a:pt x="8266" y="0"/>
                    <a:pt x="532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2299;p50">
              <a:extLst>
                <a:ext uri="{FF2B5EF4-FFF2-40B4-BE49-F238E27FC236}">
                  <a16:creationId xmlns:a16="http://schemas.microsoft.com/office/drawing/2014/main" xmlns="" id="{6AEAC451-5FFC-4A70-93D4-D374DE7DE91C}"/>
                </a:ext>
              </a:extLst>
            </p:cNvPr>
            <p:cNvSpPr/>
            <p:nvPr/>
          </p:nvSpPr>
          <p:spPr>
            <a:xfrm>
              <a:off x="971250" y="2471200"/>
              <a:ext cx="201125" cy="235475"/>
            </a:xfrm>
            <a:custGeom>
              <a:avLst/>
              <a:gdLst/>
              <a:ahLst/>
              <a:cxnLst/>
              <a:rect l="l" t="t" r="r" b="b"/>
              <a:pathLst>
                <a:path w="8045" h="9419" extrusionOk="0">
                  <a:moveTo>
                    <a:pt x="4280" y="1"/>
                  </a:moveTo>
                  <a:cubicBezTo>
                    <a:pt x="4080" y="1"/>
                    <a:pt x="3894" y="33"/>
                    <a:pt x="3864" y="108"/>
                  </a:cubicBezTo>
                  <a:cubicBezTo>
                    <a:pt x="3821" y="216"/>
                    <a:pt x="3705" y="279"/>
                    <a:pt x="3546" y="279"/>
                  </a:cubicBezTo>
                  <a:cubicBezTo>
                    <a:pt x="3470" y="279"/>
                    <a:pt x="3386" y="265"/>
                    <a:pt x="3294" y="235"/>
                  </a:cubicBezTo>
                  <a:cubicBezTo>
                    <a:pt x="3270" y="226"/>
                    <a:pt x="3245" y="223"/>
                    <a:pt x="3221" y="223"/>
                  </a:cubicBezTo>
                  <a:cubicBezTo>
                    <a:pt x="2962" y="223"/>
                    <a:pt x="2724" y="646"/>
                    <a:pt x="2724" y="646"/>
                  </a:cubicBezTo>
                  <a:cubicBezTo>
                    <a:pt x="2497" y="601"/>
                    <a:pt x="2291" y="564"/>
                    <a:pt x="2123" y="564"/>
                  </a:cubicBezTo>
                  <a:cubicBezTo>
                    <a:pt x="1824" y="564"/>
                    <a:pt x="1650" y="683"/>
                    <a:pt x="1711" y="1090"/>
                  </a:cubicBezTo>
                  <a:cubicBezTo>
                    <a:pt x="1806" y="1723"/>
                    <a:pt x="1679" y="1913"/>
                    <a:pt x="1172" y="2135"/>
                  </a:cubicBezTo>
                  <a:cubicBezTo>
                    <a:pt x="697" y="2388"/>
                    <a:pt x="824" y="3053"/>
                    <a:pt x="824" y="3338"/>
                  </a:cubicBezTo>
                  <a:cubicBezTo>
                    <a:pt x="824" y="3623"/>
                    <a:pt x="507" y="4320"/>
                    <a:pt x="286" y="4447"/>
                  </a:cubicBezTo>
                  <a:cubicBezTo>
                    <a:pt x="64" y="4605"/>
                    <a:pt x="222" y="4573"/>
                    <a:pt x="286" y="4953"/>
                  </a:cubicBezTo>
                  <a:cubicBezTo>
                    <a:pt x="349" y="5333"/>
                    <a:pt x="191" y="5333"/>
                    <a:pt x="96" y="5682"/>
                  </a:cubicBezTo>
                  <a:cubicBezTo>
                    <a:pt x="1" y="6030"/>
                    <a:pt x="191" y="6125"/>
                    <a:pt x="317" y="6283"/>
                  </a:cubicBezTo>
                  <a:cubicBezTo>
                    <a:pt x="444" y="6442"/>
                    <a:pt x="254" y="6758"/>
                    <a:pt x="254" y="6758"/>
                  </a:cubicBezTo>
                  <a:cubicBezTo>
                    <a:pt x="254" y="6758"/>
                    <a:pt x="352" y="6815"/>
                    <a:pt x="456" y="6815"/>
                  </a:cubicBezTo>
                  <a:cubicBezTo>
                    <a:pt x="507" y="6815"/>
                    <a:pt x="560" y="6801"/>
                    <a:pt x="602" y="6758"/>
                  </a:cubicBezTo>
                  <a:cubicBezTo>
                    <a:pt x="729" y="6600"/>
                    <a:pt x="444" y="6252"/>
                    <a:pt x="539" y="5967"/>
                  </a:cubicBezTo>
                  <a:cubicBezTo>
                    <a:pt x="602" y="5713"/>
                    <a:pt x="1014" y="5713"/>
                    <a:pt x="1109" y="5365"/>
                  </a:cubicBezTo>
                  <a:lnTo>
                    <a:pt x="1109" y="5365"/>
                  </a:lnTo>
                  <a:cubicBezTo>
                    <a:pt x="1109" y="5365"/>
                    <a:pt x="1204" y="5872"/>
                    <a:pt x="1046" y="6093"/>
                  </a:cubicBezTo>
                  <a:cubicBezTo>
                    <a:pt x="919" y="6283"/>
                    <a:pt x="1172" y="6505"/>
                    <a:pt x="1141" y="6758"/>
                  </a:cubicBezTo>
                  <a:cubicBezTo>
                    <a:pt x="1141" y="6980"/>
                    <a:pt x="1141" y="7138"/>
                    <a:pt x="1299" y="7138"/>
                  </a:cubicBezTo>
                  <a:cubicBezTo>
                    <a:pt x="1457" y="7138"/>
                    <a:pt x="1457" y="6980"/>
                    <a:pt x="1457" y="6758"/>
                  </a:cubicBezTo>
                  <a:cubicBezTo>
                    <a:pt x="1457" y="6505"/>
                    <a:pt x="1457" y="6315"/>
                    <a:pt x="1584" y="5967"/>
                  </a:cubicBezTo>
                  <a:cubicBezTo>
                    <a:pt x="1742" y="5587"/>
                    <a:pt x="1742" y="5333"/>
                    <a:pt x="1742" y="5333"/>
                  </a:cubicBezTo>
                  <a:cubicBezTo>
                    <a:pt x="1742" y="5333"/>
                    <a:pt x="2281" y="5333"/>
                    <a:pt x="2122" y="5872"/>
                  </a:cubicBezTo>
                  <a:cubicBezTo>
                    <a:pt x="1932" y="6442"/>
                    <a:pt x="2059" y="6948"/>
                    <a:pt x="2059" y="6948"/>
                  </a:cubicBezTo>
                  <a:cubicBezTo>
                    <a:pt x="2059" y="6948"/>
                    <a:pt x="2158" y="7019"/>
                    <a:pt x="2251" y="7019"/>
                  </a:cubicBezTo>
                  <a:cubicBezTo>
                    <a:pt x="2298" y="7019"/>
                    <a:pt x="2344" y="7001"/>
                    <a:pt x="2376" y="6948"/>
                  </a:cubicBezTo>
                  <a:cubicBezTo>
                    <a:pt x="2439" y="6822"/>
                    <a:pt x="2819" y="6220"/>
                    <a:pt x="2819" y="6220"/>
                  </a:cubicBezTo>
                  <a:cubicBezTo>
                    <a:pt x="2819" y="6220"/>
                    <a:pt x="3009" y="6822"/>
                    <a:pt x="3136" y="6917"/>
                  </a:cubicBezTo>
                  <a:cubicBezTo>
                    <a:pt x="3294" y="7012"/>
                    <a:pt x="3484" y="7043"/>
                    <a:pt x="3484" y="7043"/>
                  </a:cubicBezTo>
                  <a:lnTo>
                    <a:pt x="3611" y="6473"/>
                  </a:lnTo>
                  <a:cubicBezTo>
                    <a:pt x="3611" y="6473"/>
                    <a:pt x="3928" y="6917"/>
                    <a:pt x="3864" y="7107"/>
                  </a:cubicBezTo>
                  <a:lnTo>
                    <a:pt x="4149" y="7107"/>
                  </a:lnTo>
                  <a:cubicBezTo>
                    <a:pt x="4118" y="7328"/>
                    <a:pt x="4054" y="7550"/>
                    <a:pt x="3928" y="7772"/>
                  </a:cubicBezTo>
                  <a:cubicBezTo>
                    <a:pt x="3769" y="7772"/>
                    <a:pt x="3611" y="7803"/>
                    <a:pt x="3421" y="7835"/>
                  </a:cubicBezTo>
                  <a:cubicBezTo>
                    <a:pt x="3326" y="7867"/>
                    <a:pt x="3231" y="7867"/>
                    <a:pt x="3167" y="7898"/>
                  </a:cubicBezTo>
                  <a:cubicBezTo>
                    <a:pt x="3104" y="7835"/>
                    <a:pt x="3072" y="7803"/>
                    <a:pt x="3041" y="7740"/>
                  </a:cubicBezTo>
                  <a:lnTo>
                    <a:pt x="919" y="8405"/>
                  </a:lnTo>
                  <a:cubicBezTo>
                    <a:pt x="1806" y="9039"/>
                    <a:pt x="2882" y="9419"/>
                    <a:pt x="4054" y="9419"/>
                  </a:cubicBezTo>
                  <a:cubicBezTo>
                    <a:pt x="5638" y="9419"/>
                    <a:pt x="7063" y="8722"/>
                    <a:pt x="8045" y="7645"/>
                  </a:cubicBezTo>
                  <a:cubicBezTo>
                    <a:pt x="7728" y="7613"/>
                    <a:pt x="7284" y="7582"/>
                    <a:pt x="6841" y="7582"/>
                  </a:cubicBezTo>
                  <a:cubicBezTo>
                    <a:pt x="6672" y="7582"/>
                    <a:pt x="6503" y="7568"/>
                    <a:pt x="6334" y="7568"/>
                  </a:cubicBezTo>
                  <a:cubicBezTo>
                    <a:pt x="6250" y="7568"/>
                    <a:pt x="6165" y="7571"/>
                    <a:pt x="6081" y="7582"/>
                  </a:cubicBezTo>
                  <a:lnTo>
                    <a:pt x="5701" y="7582"/>
                  </a:lnTo>
                  <a:cubicBezTo>
                    <a:pt x="5638" y="7455"/>
                    <a:pt x="5574" y="7265"/>
                    <a:pt x="5543" y="6980"/>
                  </a:cubicBezTo>
                  <a:cubicBezTo>
                    <a:pt x="5891" y="6917"/>
                    <a:pt x="6176" y="6853"/>
                    <a:pt x="6334" y="6758"/>
                  </a:cubicBezTo>
                  <a:lnTo>
                    <a:pt x="6461" y="6378"/>
                  </a:lnTo>
                  <a:lnTo>
                    <a:pt x="6524" y="6758"/>
                  </a:lnTo>
                  <a:cubicBezTo>
                    <a:pt x="6524" y="6758"/>
                    <a:pt x="6904" y="6727"/>
                    <a:pt x="6873" y="6568"/>
                  </a:cubicBezTo>
                  <a:cubicBezTo>
                    <a:pt x="6841" y="6410"/>
                    <a:pt x="6556" y="6315"/>
                    <a:pt x="6714" y="6030"/>
                  </a:cubicBezTo>
                  <a:cubicBezTo>
                    <a:pt x="6873" y="5713"/>
                    <a:pt x="6968" y="5492"/>
                    <a:pt x="6968" y="5492"/>
                  </a:cubicBezTo>
                  <a:lnTo>
                    <a:pt x="6968" y="4858"/>
                  </a:lnTo>
                  <a:cubicBezTo>
                    <a:pt x="6968" y="4858"/>
                    <a:pt x="7253" y="5175"/>
                    <a:pt x="7158" y="5492"/>
                  </a:cubicBezTo>
                  <a:cubicBezTo>
                    <a:pt x="7063" y="5840"/>
                    <a:pt x="7348" y="6473"/>
                    <a:pt x="7348" y="6473"/>
                  </a:cubicBezTo>
                  <a:lnTo>
                    <a:pt x="7759" y="6283"/>
                  </a:lnTo>
                  <a:cubicBezTo>
                    <a:pt x="7759" y="6283"/>
                    <a:pt x="7411" y="6125"/>
                    <a:pt x="7411" y="5808"/>
                  </a:cubicBezTo>
                  <a:cubicBezTo>
                    <a:pt x="7443" y="5523"/>
                    <a:pt x="7411" y="5048"/>
                    <a:pt x="7348" y="4858"/>
                  </a:cubicBezTo>
                  <a:cubicBezTo>
                    <a:pt x="7284" y="4700"/>
                    <a:pt x="7189" y="4478"/>
                    <a:pt x="7158" y="4447"/>
                  </a:cubicBezTo>
                  <a:lnTo>
                    <a:pt x="7158" y="4447"/>
                  </a:lnTo>
                  <a:cubicBezTo>
                    <a:pt x="7221" y="4478"/>
                    <a:pt x="7759" y="4858"/>
                    <a:pt x="7759" y="5080"/>
                  </a:cubicBezTo>
                  <a:cubicBezTo>
                    <a:pt x="7729" y="5353"/>
                    <a:pt x="7786" y="5684"/>
                    <a:pt x="7874" y="5684"/>
                  </a:cubicBezTo>
                  <a:cubicBezTo>
                    <a:pt x="7878" y="5684"/>
                    <a:pt x="7882" y="5683"/>
                    <a:pt x="7886" y="5682"/>
                  </a:cubicBezTo>
                  <a:lnTo>
                    <a:pt x="7981" y="5650"/>
                  </a:lnTo>
                  <a:cubicBezTo>
                    <a:pt x="7981" y="5650"/>
                    <a:pt x="8013" y="5333"/>
                    <a:pt x="7981" y="5017"/>
                  </a:cubicBezTo>
                  <a:cubicBezTo>
                    <a:pt x="7981" y="4732"/>
                    <a:pt x="8013" y="3750"/>
                    <a:pt x="7696" y="3496"/>
                  </a:cubicBezTo>
                  <a:cubicBezTo>
                    <a:pt x="7348" y="3243"/>
                    <a:pt x="7633" y="2990"/>
                    <a:pt x="7474" y="2356"/>
                  </a:cubicBezTo>
                  <a:cubicBezTo>
                    <a:pt x="7316" y="1723"/>
                    <a:pt x="7253" y="1628"/>
                    <a:pt x="6873" y="1470"/>
                  </a:cubicBezTo>
                  <a:cubicBezTo>
                    <a:pt x="6524" y="1311"/>
                    <a:pt x="6493" y="1153"/>
                    <a:pt x="6524" y="868"/>
                  </a:cubicBezTo>
                  <a:cubicBezTo>
                    <a:pt x="6553" y="611"/>
                    <a:pt x="5991" y="252"/>
                    <a:pt x="5694" y="252"/>
                  </a:cubicBezTo>
                  <a:cubicBezTo>
                    <a:pt x="5661" y="252"/>
                    <a:pt x="5631" y="257"/>
                    <a:pt x="5606" y="266"/>
                  </a:cubicBezTo>
                  <a:cubicBezTo>
                    <a:pt x="5536" y="292"/>
                    <a:pt x="5455" y="304"/>
                    <a:pt x="5370" y="304"/>
                  </a:cubicBezTo>
                  <a:cubicBezTo>
                    <a:pt x="5148" y="304"/>
                    <a:pt x="4906" y="223"/>
                    <a:pt x="4814" y="108"/>
                  </a:cubicBezTo>
                  <a:cubicBezTo>
                    <a:pt x="4747" y="41"/>
                    <a:pt x="4504" y="1"/>
                    <a:pt x="4280"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2300;p50">
              <a:extLst>
                <a:ext uri="{FF2B5EF4-FFF2-40B4-BE49-F238E27FC236}">
                  <a16:creationId xmlns:a16="http://schemas.microsoft.com/office/drawing/2014/main" xmlns="" id="{EF39C090-7532-4103-A67F-F41FC8985374}"/>
                </a:ext>
              </a:extLst>
            </p:cNvPr>
            <p:cNvSpPr/>
            <p:nvPr/>
          </p:nvSpPr>
          <p:spPr>
            <a:xfrm>
              <a:off x="1392450" y="1688500"/>
              <a:ext cx="474275" cy="475050"/>
            </a:xfrm>
            <a:custGeom>
              <a:avLst/>
              <a:gdLst/>
              <a:ahLst/>
              <a:cxnLst/>
              <a:rect l="l" t="t" r="r" b="b"/>
              <a:pathLst>
                <a:path w="18971" h="19002" extrusionOk="0">
                  <a:moveTo>
                    <a:pt x="9470" y="0"/>
                  </a:moveTo>
                  <a:cubicBezTo>
                    <a:pt x="4244" y="0"/>
                    <a:pt x="1" y="4276"/>
                    <a:pt x="1" y="9501"/>
                  </a:cubicBezTo>
                  <a:cubicBezTo>
                    <a:pt x="1" y="14726"/>
                    <a:pt x="4244" y="19002"/>
                    <a:pt x="9470" y="19002"/>
                  </a:cubicBezTo>
                  <a:cubicBezTo>
                    <a:pt x="14727" y="19002"/>
                    <a:pt x="18970" y="14726"/>
                    <a:pt x="18970" y="9501"/>
                  </a:cubicBezTo>
                  <a:cubicBezTo>
                    <a:pt x="18970" y="4276"/>
                    <a:pt x="14727" y="0"/>
                    <a:pt x="947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2301;p50">
              <a:extLst>
                <a:ext uri="{FF2B5EF4-FFF2-40B4-BE49-F238E27FC236}">
                  <a16:creationId xmlns:a16="http://schemas.microsoft.com/office/drawing/2014/main" xmlns="" id="{BB6714F7-2662-4E21-8615-FDBD40BAF4C5}"/>
                </a:ext>
              </a:extLst>
            </p:cNvPr>
            <p:cNvSpPr/>
            <p:nvPr/>
          </p:nvSpPr>
          <p:spPr>
            <a:xfrm>
              <a:off x="1399575" y="1696425"/>
              <a:ext cx="459225" cy="459225"/>
            </a:xfrm>
            <a:custGeom>
              <a:avLst/>
              <a:gdLst/>
              <a:ahLst/>
              <a:cxnLst/>
              <a:rect l="l" t="t" r="r" b="b"/>
              <a:pathLst>
                <a:path w="18369" h="18369" extrusionOk="0">
                  <a:moveTo>
                    <a:pt x="9185" y="0"/>
                  </a:moveTo>
                  <a:cubicBezTo>
                    <a:pt x="4118" y="0"/>
                    <a:pt x="1" y="4117"/>
                    <a:pt x="1" y="9184"/>
                  </a:cubicBezTo>
                  <a:cubicBezTo>
                    <a:pt x="1" y="11464"/>
                    <a:pt x="824" y="13523"/>
                    <a:pt x="2186" y="15138"/>
                  </a:cubicBezTo>
                  <a:cubicBezTo>
                    <a:pt x="3896" y="17101"/>
                    <a:pt x="6398" y="18368"/>
                    <a:pt x="9185" y="18368"/>
                  </a:cubicBezTo>
                  <a:cubicBezTo>
                    <a:pt x="10578" y="18368"/>
                    <a:pt x="11908" y="18051"/>
                    <a:pt x="13112" y="17481"/>
                  </a:cubicBezTo>
                  <a:cubicBezTo>
                    <a:pt x="13460" y="17323"/>
                    <a:pt x="13808" y="17133"/>
                    <a:pt x="14125" y="16911"/>
                  </a:cubicBezTo>
                  <a:cubicBezTo>
                    <a:pt x="14157" y="16911"/>
                    <a:pt x="14157" y="16880"/>
                    <a:pt x="14188" y="16880"/>
                  </a:cubicBezTo>
                  <a:cubicBezTo>
                    <a:pt x="14600" y="16626"/>
                    <a:pt x="15012" y="16310"/>
                    <a:pt x="15360" y="15961"/>
                  </a:cubicBezTo>
                  <a:cubicBezTo>
                    <a:pt x="15772" y="15613"/>
                    <a:pt x="16120" y="15201"/>
                    <a:pt x="16468" y="14789"/>
                  </a:cubicBezTo>
                  <a:cubicBezTo>
                    <a:pt x="17640" y="13238"/>
                    <a:pt x="18369" y="11306"/>
                    <a:pt x="18369" y="9184"/>
                  </a:cubicBezTo>
                  <a:cubicBezTo>
                    <a:pt x="18369" y="4117"/>
                    <a:pt x="14252" y="0"/>
                    <a:pt x="9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2302;p50">
              <a:extLst>
                <a:ext uri="{FF2B5EF4-FFF2-40B4-BE49-F238E27FC236}">
                  <a16:creationId xmlns:a16="http://schemas.microsoft.com/office/drawing/2014/main" xmlns="" id="{6EBA2907-D3A9-4023-A7EC-D239F48AD29E}"/>
                </a:ext>
              </a:extLst>
            </p:cNvPr>
            <p:cNvSpPr/>
            <p:nvPr/>
          </p:nvSpPr>
          <p:spPr>
            <a:xfrm>
              <a:off x="1667975" y="1919700"/>
              <a:ext cx="90275" cy="148850"/>
            </a:xfrm>
            <a:custGeom>
              <a:avLst/>
              <a:gdLst/>
              <a:ahLst/>
              <a:cxnLst/>
              <a:rect l="l" t="t" r="r" b="b"/>
              <a:pathLst>
                <a:path w="3611" h="5954" extrusionOk="0">
                  <a:moveTo>
                    <a:pt x="832" y="1"/>
                  </a:moveTo>
                  <a:cubicBezTo>
                    <a:pt x="743" y="1"/>
                    <a:pt x="678" y="77"/>
                    <a:pt x="602" y="253"/>
                  </a:cubicBezTo>
                  <a:cubicBezTo>
                    <a:pt x="602" y="253"/>
                    <a:pt x="0" y="1837"/>
                    <a:pt x="159" y="2565"/>
                  </a:cubicBezTo>
                  <a:cubicBezTo>
                    <a:pt x="317" y="3325"/>
                    <a:pt x="1172" y="3958"/>
                    <a:pt x="1172" y="3958"/>
                  </a:cubicBezTo>
                  <a:lnTo>
                    <a:pt x="2946" y="5953"/>
                  </a:lnTo>
                  <a:lnTo>
                    <a:pt x="3611" y="4908"/>
                  </a:lnTo>
                  <a:lnTo>
                    <a:pt x="2090" y="3230"/>
                  </a:lnTo>
                  <a:cubicBezTo>
                    <a:pt x="2090" y="3230"/>
                    <a:pt x="2186" y="2280"/>
                    <a:pt x="2186" y="1773"/>
                  </a:cubicBezTo>
                  <a:cubicBezTo>
                    <a:pt x="2186" y="1298"/>
                    <a:pt x="2090" y="918"/>
                    <a:pt x="1520" y="443"/>
                  </a:cubicBezTo>
                  <a:cubicBezTo>
                    <a:pt x="1158" y="176"/>
                    <a:pt x="968" y="1"/>
                    <a:pt x="832" y="1"/>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2303;p50">
              <a:extLst>
                <a:ext uri="{FF2B5EF4-FFF2-40B4-BE49-F238E27FC236}">
                  <a16:creationId xmlns:a16="http://schemas.microsoft.com/office/drawing/2014/main" xmlns="" id="{9B6EF20B-ECE0-4A00-BDA3-35470FC351CF}"/>
                </a:ext>
              </a:extLst>
            </p:cNvPr>
            <p:cNvSpPr/>
            <p:nvPr/>
          </p:nvSpPr>
          <p:spPr>
            <a:xfrm>
              <a:off x="1645000" y="1913350"/>
              <a:ext cx="64950" cy="93675"/>
            </a:xfrm>
            <a:custGeom>
              <a:avLst/>
              <a:gdLst/>
              <a:ahLst/>
              <a:cxnLst/>
              <a:rect l="l" t="t" r="r" b="b"/>
              <a:pathLst>
                <a:path w="2598" h="3747" extrusionOk="0">
                  <a:moveTo>
                    <a:pt x="1299" y="0"/>
                  </a:moveTo>
                  <a:lnTo>
                    <a:pt x="1" y="1774"/>
                  </a:lnTo>
                  <a:lnTo>
                    <a:pt x="1109" y="3611"/>
                  </a:lnTo>
                  <a:cubicBezTo>
                    <a:pt x="1162" y="3698"/>
                    <a:pt x="1252" y="3746"/>
                    <a:pt x="1344" y="3746"/>
                  </a:cubicBezTo>
                  <a:cubicBezTo>
                    <a:pt x="1419" y="3746"/>
                    <a:pt x="1496" y="3714"/>
                    <a:pt x="1553" y="3642"/>
                  </a:cubicBezTo>
                  <a:lnTo>
                    <a:pt x="2503" y="2534"/>
                  </a:lnTo>
                  <a:cubicBezTo>
                    <a:pt x="2598" y="2439"/>
                    <a:pt x="2598" y="2344"/>
                    <a:pt x="2566" y="2217"/>
                  </a:cubicBezTo>
                  <a:lnTo>
                    <a:pt x="1299"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2304;p50">
              <a:extLst>
                <a:ext uri="{FF2B5EF4-FFF2-40B4-BE49-F238E27FC236}">
                  <a16:creationId xmlns:a16="http://schemas.microsoft.com/office/drawing/2014/main" xmlns="" id="{6F9F701C-3012-4BBD-BE2C-203460A81BAE}"/>
                </a:ext>
              </a:extLst>
            </p:cNvPr>
            <p:cNvSpPr/>
            <p:nvPr/>
          </p:nvSpPr>
          <p:spPr>
            <a:xfrm>
              <a:off x="1648975" y="1919675"/>
              <a:ext cx="54650" cy="82375"/>
            </a:xfrm>
            <a:custGeom>
              <a:avLst/>
              <a:gdLst/>
              <a:ahLst/>
              <a:cxnLst/>
              <a:rect l="l" t="t" r="r" b="b"/>
              <a:pathLst>
                <a:path w="2186" h="3295" extrusionOk="0">
                  <a:moveTo>
                    <a:pt x="1077" y="1"/>
                  </a:moveTo>
                  <a:lnTo>
                    <a:pt x="0" y="1457"/>
                  </a:lnTo>
                  <a:lnTo>
                    <a:pt x="1140" y="3294"/>
                  </a:lnTo>
                  <a:lnTo>
                    <a:pt x="2185" y="2059"/>
                  </a:lnTo>
                  <a:lnTo>
                    <a:pt x="1077"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2305;p50">
              <a:extLst>
                <a:ext uri="{FF2B5EF4-FFF2-40B4-BE49-F238E27FC236}">
                  <a16:creationId xmlns:a16="http://schemas.microsoft.com/office/drawing/2014/main" xmlns="" id="{2238E664-65B9-45EC-8939-436282467CE8}"/>
                </a:ext>
              </a:extLst>
            </p:cNvPr>
            <p:cNvSpPr/>
            <p:nvPr/>
          </p:nvSpPr>
          <p:spPr>
            <a:xfrm>
              <a:off x="1727350" y="2055075"/>
              <a:ext cx="56250" cy="78400"/>
            </a:xfrm>
            <a:custGeom>
              <a:avLst/>
              <a:gdLst/>
              <a:ahLst/>
              <a:cxnLst/>
              <a:rect l="l" t="t" r="r" b="b"/>
              <a:pathLst>
                <a:path w="2250" h="3136" extrusionOk="0">
                  <a:moveTo>
                    <a:pt x="507" y="0"/>
                  </a:moveTo>
                  <a:cubicBezTo>
                    <a:pt x="507" y="0"/>
                    <a:pt x="476" y="158"/>
                    <a:pt x="444" y="412"/>
                  </a:cubicBezTo>
                  <a:cubicBezTo>
                    <a:pt x="381" y="665"/>
                    <a:pt x="317" y="1013"/>
                    <a:pt x="254" y="1457"/>
                  </a:cubicBezTo>
                  <a:cubicBezTo>
                    <a:pt x="159" y="1932"/>
                    <a:pt x="64" y="2502"/>
                    <a:pt x="1" y="3135"/>
                  </a:cubicBezTo>
                  <a:cubicBezTo>
                    <a:pt x="349" y="2977"/>
                    <a:pt x="697" y="2787"/>
                    <a:pt x="1014" y="2565"/>
                  </a:cubicBezTo>
                  <a:cubicBezTo>
                    <a:pt x="1046" y="2597"/>
                    <a:pt x="1077" y="2629"/>
                    <a:pt x="1109" y="2660"/>
                  </a:cubicBezTo>
                  <a:cubicBezTo>
                    <a:pt x="1077" y="2629"/>
                    <a:pt x="1077" y="2565"/>
                    <a:pt x="1077" y="2534"/>
                  </a:cubicBezTo>
                  <a:cubicBezTo>
                    <a:pt x="1489" y="2249"/>
                    <a:pt x="1901" y="1964"/>
                    <a:pt x="2249" y="1615"/>
                  </a:cubicBezTo>
                  <a:cubicBezTo>
                    <a:pt x="1806" y="887"/>
                    <a:pt x="1331" y="317"/>
                    <a:pt x="856" y="95"/>
                  </a:cubicBezTo>
                  <a:cubicBezTo>
                    <a:pt x="729" y="32"/>
                    <a:pt x="634" y="0"/>
                    <a:pt x="5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2306;p50">
              <a:extLst>
                <a:ext uri="{FF2B5EF4-FFF2-40B4-BE49-F238E27FC236}">
                  <a16:creationId xmlns:a16="http://schemas.microsoft.com/office/drawing/2014/main" xmlns="" id="{45100782-22AE-44AA-8F84-178371BA887D}"/>
                </a:ext>
              </a:extLst>
            </p:cNvPr>
            <p:cNvSpPr/>
            <p:nvPr/>
          </p:nvSpPr>
          <p:spPr>
            <a:xfrm>
              <a:off x="1454200" y="2053475"/>
              <a:ext cx="300875" cy="102175"/>
            </a:xfrm>
            <a:custGeom>
              <a:avLst/>
              <a:gdLst/>
              <a:ahLst/>
              <a:cxnLst/>
              <a:rect l="l" t="t" r="r" b="b"/>
              <a:pathLst>
                <a:path w="12035" h="4087" extrusionOk="0">
                  <a:moveTo>
                    <a:pt x="10040" y="1"/>
                  </a:moveTo>
                  <a:cubicBezTo>
                    <a:pt x="9470" y="1"/>
                    <a:pt x="8773" y="1"/>
                    <a:pt x="7950" y="32"/>
                  </a:cubicBezTo>
                  <a:lnTo>
                    <a:pt x="7158" y="32"/>
                  </a:lnTo>
                  <a:cubicBezTo>
                    <a:pt x="7095" y="32"/>
                    <a:pt x="7000" y="32"/>
                    <a:pt x="6905" y="64"/>
                  </a:cubicBezTo>
                  <a:cubicBezTo>
                    <a:pt x="6683" y="64"/>
                    <a:pt x="6461" y="64"/>
                    <a:pt x="6239" y="96"/>
                  </a:cubicBezTo>
                  <a:cubicBezTo>
                    <a:pt x="5986" y="96"/>
                    <a:pt x="5764" y="96"/>
                    <a:pt x="5543" y="127"/>
                  </a:cubicBezTo>
                  <a:cubicBezTo>
                    <a:pt x="5353" y="127"/>
                    <a:pt x="5163" y="159"/>
                    <a:pt x="4973" y="159"/>
                  </a:cubicBezTo>
                  <a:cubicBezTo>
                    <a:pt x="4434" y="191"/>
                    <a:pt x="3864" y="254"/>
                    <a:pt x="3294" y="317"/>
                  </a:cubicBezTo>
                  <a:lnTo>
                    <a:pt x="3231" y="317"/>
                  </a:lnTo>
                  <a:cubicBezTo>
                    <a:pt x="2978" y="349"/>
                    <a:pt x="2756" y="381"/>
                    <a:pt x="2503" y="412"/>
                  </a:cubicBezTo>
                  <a:cubicBezTo>
                    <a:pt x="2313" y="444"/>
                    <a:pt x="2123" y="476"/>
                    <a:pt x="1933" y="507"/>
                  </a:cubicBezTo>
                  <a:cubicBezTo>
                    <a:pt x="1489" y="571"/>
                    <a:pt x="1077" y="634"/>
                    <a:pt x="634" y="729"/>
                  </a:cubicBezTo>
                  <a:lnTo>
                    <a:pt x="539" y="729"/>
                  </a:lnTo>
                  <a:cubicBezTo>
                    <a:pt x="539" y="729"/>
                    <a:pt x="507" y="729"/>
                    <a:pt x="507" y="761"/>
                  </a:cubicBezTo>
                  <a:cubicBezTo>
                    <a:pt x="349" y="792"/>
                    <a:pt x="191" y="824"/>
                    <a:pt x="1" y="856"/>
                  </a:cubicBezTo>
                  <a:cubicBezTo>
                    <a:pt x="1711" y="2819"/>
                    <a:pt x="4213" y="4086"/>
                    <a:pt x="7000" y="4086"/>
                  </a:cubicBezTo>
                  <a:cubicBezTo>
                    <a:pt x="8393" y="4086"/>
                    <a:pt x="9723" y="3769"/>
                    <a:pt x="10927" y="3199"/>
                  </a:cubicBezTo>
                  <a:cubicBezTo>
                    <a:pt x="11275" y="3041"/>
                    <a:pt x="11623" y="2851"/>
                    <a:pt x="11940" y="2629"/>
                  </a:cubicBezTo>
                  <a:cubicBezTo>
                    <a:pt x="11972" y="2661"/>
                    <a:pt x="12003" y="2693"/>
                    <a:pt x="12035" y="2724"/>
                  </a:cubicBezTo>
                  <a:cubicBezTo>
                    <a:pt x="12035" y="2693"/>
                    <a:pt x="12003" y="2629"/>
                    <a:pt x="12003" y="2598"/>
                  </a:cubicBezTo>
                  <a:cubicBezTo>
                    <a:pt x="11877" y="1838"/>
                    <a:pt x="11718" y="1109"/>
                    <a:pt x="11560" y="476"/>
                  </a:cubicBezTo>
                  <a:cubicBezTo>
                    <a:pt x="11528" y="317"/>
                    <a:pt x="11497" y="191"/>
                    <a:pt x="11433" y="32"/>
                  </a:cubicBezTo>
                  <a:lnTo>
                    <a:pt x="10990" y="32"/>
                  </a:lnTo>
                  <a:cubicBezTo>
                    <a:pt x="10832" y="32"/>
                    <a:pt x="10641" y="32"/>
                    <a:pt x="1042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2307;p50">
              <a:extLst>
                <a:ext uri="{FF2B5EF4-FFF2-40B4-BE49-F238E27FC236}">
                  <a16:creationId xmlns:a16="http://schemas.microsoft.com/office/drawing/2014/main" xmlns="" id="{5EB59C3B-0790-4090-BA20-57A7D13E8EB8}"/>
                </a:ext>
              </a:extLst>
            </p:cNvPr>
            <p:cNvSpPr/>
            <p:nvPr/>
          </p:nvSpPr>
          <p:spPr>
            <a:xfrm>
              <a:off x="1448675" y="2053475"/>
              <a:ext cx="306400" cy="102175"/>
            </a:xfrm>
            <a:custGeom>
              <a:avLst/>
              <a:gdLst/>
              <a:ahLst/>
              <a:cxnLst/>
              <a:rect l="l" t="t" r="r" b="b"/>
              <a:pathLst>
                <a:path w="12256" h="4087" extrusionOk="0">
                  <a:moveTo>
                    <a:pt x="222" y="856"/>
                  </a:moveTo>
                  <a:cubicBezTo>
                    <a:pt x="196" y="856"/>
                    <a:pt x="171" y="861"/>
                    <a:pt x="144" y="867"/>
                  </a:cubicBezTo>
                  <a:lnTo>
                    <a:pt x="144" y="867"/>
                  </a:lnTo>
                  <a:lnTo>
                    <a:pt x="222" y="856"/>
                  </a:lnTo>
                  <a:close/>
                  <a:moveTo>
                    <a:pt x="144" y="867"/>
                  </a:moveTo>
                  <a:lnTo>
                    <a:pt x="0" y="887"/>
                  </a:lnTo>
                  <a:cubicBezTo>
                    <a:pt x="57" y="887"/>
                    <a:pt x="103" y="876"/>
                    <a:pt x="144" y="867"/>
                  </a:cubicBezTo>
                  <a:close/>
                  <a:moveTo>
                    <a:pt x="10261" y="1"/>
                  </a:moveTo>
                  <a:cubicBezTo>
                    <a:pt x="9691" y="1"/>
                    <a:pt x="8994" y="1"/>
                    <a:pt x="8171" y="32"/>
                  </a:cubicBezTo>
                  <a:cubicBezTo>
                    <a:pt x="7917" y="32"/>
                    <a:pt x="7664" y="32"/>
                    <a:pt x="7379" y="64"/>
                  </a:cubicBezTo>
                  <a:lnTo>
                    <a:pt x="7126" y="64"/>
                  </a:lnTo>
                  <a:cubicBezTo>
                    <a:pt x="6904" y="64"/>
                    <a:pt x="6682" y="64"/>
                    <a:pt x="6460" y="96"/>
                  </a:cubicBezTo>
                  <a:cubicBezTo>
                    <a:pt x="6207" y="96"/>
                    <a:pt x="5985" y="96"/>
                    <a:pt x="5764" y="127"/>
                  </a:cubicBezTo>
                  <a:cubicBezTo>
                    <a:pt x="5574" y="127"/>
                    <a:pt x="5384" y="159"/>
                    <a:pt x="5194" y="159"/>
                  </a:cubicBezTo>
                  <a:cubicBezTo>
                    <a:pt x="4655" y="191"/>
                    <a:pt x="4085" y="254"/>
                    <a:pt x="3515" y="317"/>
                  </a:cubicBezTo>
                  <a:lnTo>
                    <a:pt x="3452" y="317"/>
                  </a:lnTo>
                  <a:cubicBezTo>
                    <a:pt x="3199" y="349"/>
                    <a:pt x="2977" y="381"/>
                    <a:pt x="2724" y="412"/>
                  </a:cubicBezTo>
                  <a:cubicBezTo>
                    <a:pt x="2534" y="444"/>
                    <a:pt x="2344" y="476"/>
                    <a:pt x="2154" y="507"/>
                  </a:cubicBezTo>
                  <a:cubicBezTo>
                    <a:pt x="1710" y="571"/>
                    <a:pt x="1298" y="634"/>
                    <a:pt x="855" y="729"/>
                  </a:cubicBezTo>
                  <a:lnTo>
                    <a:pt x="760" y="729"/>
                  </a:lnTo>
                  <a:cubicBezTo>
                    <a:pt x="760" y="729"/>
                    <a:pt x="728" y="729"/>
                    <a:pt x="728" y="761"/>
                  </a:cubicBezTo>
                  <a:cubicBezTo>
                    <a:pt x="570" y="792"/>
                    <a:pt x="412" y="824"/>
                    <a:pt x="222" y="856"/>
                  </a:cubicBezTo>
                  <a:cubicBezTo>
                    <a:pt x="1932" y="2819"/>
                    <a:pt x="4434" y="4086"/>
                    <a:pt x="7221" y="4086"/>
                  </a:cubicBezTo>
                  <a:cubicBezTo>
                    <a:pt x="8614" y="4086"/>
                    <a:pt x="9944" y="3769"/>
                    <a:pt x="11148" y="3199"/>
                  </a:cubicBezTo>
                  <a:cubicBezTo>
                    <a:pt x="11496" y="3041"/>
                    <a:pt x="11844" y="2851"/>
                    <a:pt x="12161" y="2629"/>
                  </a:cubicBezTo>
                  <a:cubicBezTo>
                    <a:pt x="12193" y="2661"/>
                    <a:pt x="12224" y="2693"/>
                    <a:pt x="12256" y="2724"/>
                  </a:cubicBezTo>
                  <a:lnTo>
                    <a:pt x="12224" y="2598"/>
                  </a:lnTo>
                  <a:cubicBezTo>
                    <a:pt x="12098" y="1838"/>
                    <a:pt x="11939" y="1141"/>
                    <a:pt x="11781" y="476"/>
                  </a:cubicBezTo>
                  <a:cubicBezTo>
                    <a:pt x="11749" y="349"/>
                    <a:pt x="11718" y="191"/>
                    <a:pt x="11686" y="64"/>
                  </a:cubicBezTo>
                  <a:cubicBezTo>
                    <a:pt x="11686" y="64"/>
                    <a:pt x="11496" y="32"/>
                    <a:pt x="11211" y="32"/>
                  </a:cubicBezTo>
                  <a:lnTo>
                    <a:pt x="10641" y="32"/>
                  </a:lnTo>
                  <a:cubicBezTo>
                    <a:pt x="10546" y="32"/>
                    <a:pt x="10419" y="32"/>
                    <a:pt x="1026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2308;p50">
              <a:extLst>
                <a:ext uri="{FF2B5EF4-FFF2-40B4-BE49-F238E27FC236}">
                  <a16:creationId xmlns:a16="http://schemas.microsoft.com/office/drawing/2014/main" xmlns="" id="{0CB6B02F-FAAA-46CD-9F57-27CEBB082DFA}"/>
                </a:ext>
              </a:extLst>
            </p:cNvPr>
            <p:cNvSpPr/>
            <p:nvPr/>
          </p:nvSpPr>
          <p:spPr>
            <a:xfrm>
              <a:off x="1534950" y="1928400"/>
              <a:ext cx="125925" cy="148900"/>
            </a:xfrm>
            <a:custGeom>
              <a:avLst/>
              <a:gdLst/>
              <a:ahLst/>
              <a:cxnLst/>
              <a:rect l="l" t="t" r="r" b="b"/>
              <a:pathLst>
                <a:path w="5037" h="5956" extrusionOk="0">
                  <a:moveTo>
                    <a:pt x="96" y="0"/>
                  </a:moveTo>
                  <a:lnTo>
                    <a:pt x="96" y="0"/>
                  </a:lnTo>
                  <a:cubicBezTo>
                    <a:pt x="508" y="1489"/>
                    <a:pt x="983" y="4244"/>
                    <a:pt x="1" y="5320"/>
                  </a:cubicBezTo>
                  <a:cubicBezTo>
                    <a:pt x="577" y="5843"/>
                    <a:pt x="1624" y="5955"/>
                    <a:pt x="2421" y="5955"/>
                  </a:cubicBezTo>
                  <a:cubicBezTo>
                    <a:pt x="3025" y="5955"/>
                    <a:pt x="3485" y="5890"/>
                    <a:pt x="3485" y="5890"/>
                  </a:cubicBezTo>
                  <a:cubicBezTo>
                    <a:pt x="3485" y="5890"/>
                    <a:pt x="5036" y="5479"/>
                    <a:pt x="4688" y="5004"/>
                  </a:cubicBezTo>
                  <a:cubicBezTo>
                    <a:pt x="3801" y="4845"/>
                    <a:pt x="3358" y="4434"/>
                    <a:pt x="3168" y="3895"/>
                  </a:cubicBezTo>
                  <a:cubicBezTo>
                    <a:pt x="3073" y="3579"/>
                    <a:pt x="3041" y="3199"/>
                    <a:pt x="3073" y="2850"/>
                  </a:cubicBezTo>
                  <a:cubicBezTo>
                    <a:pt x="3105" y="2660"/>
                    <a:pt x="3136" y="2439"/>
                    <a:pt x="3168" y="2280"/>
                  </a:cubicBezTo>
                  <a:lnTo>
                    <a:pt x="96" y="0"/>
                  </a:ln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2309;p50">
              <a:extLst>
                <a:ext uri="{FF2B5EF4-FFF2-40B4-BE49-F238E27FC236}">
                  <a16:creationId xmlns:a16="http://schemas.microsoft.com/office/drawing/2014/main" xmlns="" id="{7A9E5814-E2AA-4E0D-AE1E-326242DABD88}"/>
                </a:ext>
              </a:extLst>
            </p:cNvPr>
            <p:cNvSpPr/>
            <p:nvPr/>
          </p:nvSpPr>
          <p:spPr>
            <a:xfrm>
              <a:off x="1554750" y="1964800"/>
              <a:ext cx="59400" cy="61000"/>
            </a:xfrm>
            <a:custGeom>
              <a:avLst/>
              <a:gdLst/>
              <a:ahLst/>
              <a:cxnLst/>
              <a:rect l="l" t="t" r="r" b="b"/>
              <a:pathLst>
                <a:path w="2376" h="2440" extrusionOk="0">
                  <a:moveTo>
                    <a:pt x="1" y="1"/>
                  </a:moveTo>
                  <a:cubicBezTo>
                    <a:pt x="127" y="1806"/>
                    <a:pt x="1647" y="2313"/>
                    <a:pt x="2376" y="2439"/>
                  </a:cubicBezTo>
                  <a:cubicBezTo>
                    <a:pt x="2281" y="2123"/>
                    <a:pt x="2249" y="1743"/>
                    <a:pt x="2281" y="1394"/>
                  </a:cubicBezTo>
                  <a:lnTo>
                    <a:pt x="1" y="1"/>
                  </a:lnTo>
                  <a:close/>
                </a:path>
              </a:pathLst>
            </a:custGeom>
            <a:solidFill>
              <a:srgbClr val="EFA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2310;p50">
              <a:extLst>
                <a:ext uri="{FF2B5EF4-FFF2-40B4-BE49-F238E27FC236}">
                  <a16:creationId xmlns:a16="http://schemas.microsoft.com/office/drawing/2014/main" xmlns="" id="{95BEFBA9-0C53-44BE-A902-86A5CBCDAD60}"/>
                </a:ext>
              </a:extLst>
            </p:cNvPr>
            <p:cNvSpPr/>
            <p:nvPr/>
          </p:nvSpPr>
          <p:spPr>
            <a:xfrm>
              <a:off x="1622050" y="1812800"/>
              <a:ext cx="75250" cy="109125"/>
            </a:xfrm>
            <a:custGeom>
              <a:avLst/>
              <a:gdLst/>
              <a:ahLst/>
              <a:cxnLst/>
              <a:rect l="l" t="t" r="r" b="b"/>
              <a:pathLst>
                <a:path w="3010" h="4365" extrusionOk="0">
                  <a:moveTo>
                    <a:pt x="1" y="0"/>
                  </a:moveTo>
                  <a:cubicBezTo>
                    <a:pt x="1" y="0"/>
                    <a:pt x="1" y="4364"/>
                    <a:pt x="1130" y="4364"/>
                  </a:cubicBezTo>
                  <a:cubicBezTo>
                    <a:pt x="1247" y="4364"/>
                    <a:pt x="1377" y="4317"/>
                    <a:pt x="1521" y="4212"/>
                  </a:cubicBezTo>
                  <a:cubicBezTo>
                    <a:pt x="3009" y="3136"/>
                    <a:pt x="2597" y="254"/>
                    <a:pt x="2597" y="254"/>
                  </a:cubicBezTo>
                  <a:lnTo>
                    <a:pt x="1"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2311;p50">
              <a:extLst>
                <a:ext uri="{FF2B5EF4-FFF2-40B4-BE49-F238E27FC236}">
                  <a16:creationId xmlns:a16="http://schemas.microsoft.com/office/drawing/2014/main" xmlns="" id="{F6B31602-D453-4853-866B-C174FCC2292D}"/>
                </a:ext>
              </a:extLst>
            </p:cNvPr>
            <p:cNvSpPr/>
            <p:nvPr/>
          </p:nvSpPr>
          <p:spPr>
            <a:xfrm>
              <a:off x="1528625" y="1800575"/>
              <a:ext cx="164700" cy="202950"/>
            </a:xfrm>
            <a:custGeom>
              <a:avLst/>
              <a:gdLst/>
              <a:ahLst/>
              <a:cxnLst/>
              <a:rect l="l" t="t" r="r" b="b"/>
              <a:pathLst>
                <a:path w="6588" h="8118" extrusionOk="0">
                  <a:moveTo>
                    <a:pt x="3266" y="0"/>
                  </a:moveTo>
                  <a:cubicBezTo>
                    <a:pt x="2330" y="0"/>
                    <a:pt x="1422" y="470"/>
                    <a:pt x="887" y="1313"/>
                  </a:cubicBezTo>
                  <a:cubicBezTo>
                    <a:pt x="634" y="1693"/>
                    <a:pt x="507" y="2105"/>
                    <a:pt x="444" y="2548"/>
                  </a:cubicBezTo>
                  <a:cubicBezTo>
                    <a:pt x="222" y="4575"/>
                    <a:pt x="1" y="5778"/>
                    <a:pt x="856" y="6982"/>
                  </a:cubicBezTo>
                  <a:cubicBezTo>
                    <a:pt x="1399" y="7760"/>
                    <a:pt x="2205" y="8117"/>
                    <a:pt x="3014" y="8117"/>
                  </a:cubicBezTo>
                  <a:cubicBezTo>
                    <a:pt x="3290" y="8117"/>
                    <a:pt x="3566" y="8076"/>
                    <a:pt x="3833" y="7995"/>
                  </a:cubicBezTo>
                  <a:cubicBezTo>
                    <a:pt x="4498" y="7773"/>
                    <a:pt x="5099" y="7298"/>
                    <a:pt x="5479" y="6633"/>
                  </a:cubicBezTo>
                  <a:cubicBezTo>
                    <a:pt x="5511" y="6570"/>
                    <a:pt x="5574" y="6475"/>
                    <a:pt x="5606" y="6380"/>
                  </a:cubicBezTo>
                  <a:cubicBezTo>
                    <a:pt x="6366" y="4638"/>
                    <a:pt x="6588" y="1566"/>
                    <a:pt x="4751" y="426"/>
                  </a:cubicBezTo>
                  <a:cubicBezTo>
                    <a:pt x="4285" y="137"/>
                    <a:pt x="3771" y="0"/>
                    <a:pt x="3266"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2312;p50">
              <a:extLst>
                <a:ext uri="{FF2B5EF4-FFF2-40B4-BE49-F238E27FC236}">
                  <a16:creationId xmlns:a16="http://schemas.microsoft.com/office/drawing/2014/main" xmlns="" id="{38705183-91AD-4CCC-A3C8-BC23827572C8}"/>
                </a:ext>
              </a:extLst>
            </p:cNvPr>
            <p:cNvSpPr/>
            <p:nvPr/>
          </p:nvSpPr>
          <p:spPr>
            <a:xfrm>
              <a:off x="1613350" y="1884725"/>
              <a:ext cx="11900" cy="15175"/>
            </a:xfrm>
            <a:custGeom>
              <a:avLst/>
              <a:gdLst/>
              <a:ahLst/>
              <a:cxnLst/>
              <a:rect l="l" t="t" r="r" b="b"/>
              <a:pathLst>
                <a:path w="476" h="607" extrusionOk="0">
                  <a:moveTo>
                    <a:pt x="255" y="0"/>
                  </a:moveTo>
                  <a:cubicBezTo>
                    <a:pt x="165" y="0"/>
                    <a:pt x="60" y="117"/>
                    <a:pt x="32" y="259"/>
                  </a:cubicBezTo>
                  <a:cubicBezTo>
                    <a:pt x="0" y="417"/>
                    <a:pt x="64" y="575"/>
                    <a:pt x="190" y="607"/>
                  </a:cubicBezTo>
                  <a:cubicBezTo>
                    <a:pt x="285" y="607"/>
                    <a:pt x="412" y="512"/>
                    <a:pt x="444" y="322"/>
                  </a:cubicBezTo>
                  <a:cubicBezTo>
                    <a:pt x="475" y="164"/>
                    <a:pt x="380" y="37"/>
                    <a:pt x="285" y="5"/>
                  </a:cubicBezTo>
                  <a:cubicBezTo>
                    <a:pt x="275" y="2"/>
                    <a:pt x="265" y="0"/>
                    <a:pt x="25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2313;p50">
              <a:extLst>
                <a:ext uri="{FF2B5EF4-FFF2-40B4-BE49-F238E27FC236}">
                  <a16:creationId xmlns:a16="http://schemas.microsoft.com/office/drawing/2014/main" xmlns="" id="{97969609-3686-472A-828A-B8AAE936ABFC}"/>
                </a:ext>
              </a:extLst>
            </p:cNvPr>
            <p:cNvSpPr/>
            <p:nvPr/>
          </p:nvSpPr>
          <p:spPr>
            <a:xfrm>
              <a:off x="1660050" y="1892650"/>
              <a:ext cx="11125" cy="15175"/>
            </a:xfrm>
            <a:custGeom>
              <a:avLst/>
              <a:gdLst/>
              <a:ahLst/>
              <a:cxnLst/>
              <a:rect l="l" t="t" r="r" b="b"/>
              <a:pathLst>
                <a:path w="445" h="607" extrusionOk="0">
                  <a:moveTo>
                    <a:pt x="247" y="0"/>
                  </a:moveTo>
                  <a:cubicBezTo>
                    <a:pt x="140" y="0"/>
                    <a:pt x="61" y="116"/>
                    <a:pt x="32" y="258"/>
                  </a:cubicBezTo>
                  <a:cubicBezTo>
                    <a:pt x="1" y="417"/>
                    <a:pt x="64" y="575"/>
                    <a:pt x="191" y="607"/>
                  </a:cubicBezTo>
                  <a:cubicBezTo>
                    <a:pt x="286" y="607"/>
                    <a:pt x="412" y="512"/>
                    <a:pt x="412" y="322"/>
                  </a:cubicBezTo>
                  <a:cubicBezTo>
                    <a:pt x="444" y="163"/>
                    <a:pt x="381" y="37"/>
                    <a:pt x="286" y="5"/>
                  </a:cubicBezTo>
                  <a:cubicBezTo>
                    <a:pt x="272" y="2"/>
                    <a:pt x="260" y="0"/>
                    <a:pt x="24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2314;p50">
              <a:extLst>
                <a:ext uri="{FF2B5EF4-FFF2-40B4-BE49-F238E27FC236}">
                  <a16:creationId xmlns:a16="http://schemas.microsoft.com/office/drawing/2014/main" xmlns="" id="{E53C4198-8A5E-460F-A7BC-F5D74F03EEBF}"/>
                </a:ext>
              </a:extLst>
            </p:cNvPr>
            <p:cNvSpPr/>
            <p:nvPr/>
          </p:nvSpPr>
          <p:spPr>
            <a:xfrm>
              <a:off x="1638675" y="1899100"/>
              <a:ext cx="20600" cy="40825"/>
            </a:xfrm>
            <a:custGeom>
              <a:avLst/>
              <a:gdLst/>
              <a:ahLst/>
              <a:cxnLst/>
              <a:rect l="l" t="t" r="r" b="b"/>
              <a:pathLst>
                <a:path w="824" h="1633" extrusionOk="0">
                  <a:moveTo>
                    <a:pt x="286" y="0"/>
                  </a:moveTo>
                  <a:lnTo>
                    <a:pt x="1" y="1552"/>
                  </a:lnTo>
                  <a:cubicBezTo>
                    <a:pt x="126" y="1608"/>
                    <a:pt x="251" y="1633"/>
                    <a:pt x="373" y="1633"/>
                  </a:cubicBezTo>
                  <a:cubicBezTo>
                    <a:pt x="529" y="1633"/>
                    <a:pt x="682" y="1592"/>
                    <a:pt x="824" y="1520"/>
                  </a:cubicBezTo>
                  <a:cubicBezTo>
                    <a:pt x="571" y="1045"/>
                    <a:pt x="381" y="539"/>
                    <a:pt x="286" y="0"/>
                  </a:cubicBezTo>
                  <a:close/>
                </a:path>
              </a:pathLst>
            </a:custGeom>
            <a:solidFill>
              <a:srgbClr val="EC8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2315;p50">
              <a:extLst>
                <a:ext uri="{FF2B5EF4-FFF2-40B4-BE49-F238E27FC236}">
                  <a16:creationId xmlns:a16="http://schemas.microsoft.com/office/drawing/2014/main" xmlns="" id="{8450688F-8174-47DE-A515-5590591D38AF}"/>
                </a:ext>
              </a:extLst>
            </p:cNvPr>
            <p:cNvSpPr/>
            <p:nvPr/>
          </p:nvSpPr>
          <p:spPr>
            <a:xfrm>
              <a:off x="1600675" y="1862975"/>
              <a:ext cx="24575" cy="11150"/>
            </a:xfrm>
            <a:custGeom>
              <a:avLst/>
              <a:gdLst/>
              <a:ahLst/>
              <a:cxnLst/>
              <a:rect l="l" t="t" r="r" b="b"/>
              <a:pathLst>
                <a:path w="983" h="446" extrusionOk="0">
                  <a:moveTo>
                    <a:pt x="694" y="1"/>
                  </a:moveTo>
                  <a:cubicBezTo>
                    <a:pt x="445" y="1"/>
                    <a:pt x="209" y="97"/>
                    <a:pt x="32" y="274"/>
                  </a:cubicBezTo>
                  <a:cubicBezTo>
                    <a:pt x="0" y="305"/>
                    <a:pt x="0" y="369"/>
                    <a:pt x="32" y="400"/>
                  </a:cubicBezTo>
                  <a:cubicBezTo>
                    <a:pt x="32" y="432"/>
                    <a:pt x="64" y="432"/>
                    <a:pt x="64" y="432"/>
                  </a:cubicBezTo>
                  <a:cubicBezTo>
                    <a:pt x="74" y="442"/>
                    <a:pt x="88" y="446"/>
                    <a:pt x="103" y="446"/>
                  </a:cubicBezTo>
                  <a:cubicBezTo>
                    <a:pt x="131" y="446"/>
                    <a:pt x="159" y="432"/>
                    <a:pt x="159" y="432"/>
                  </a:cubicBezTo>
                  <a:cubicBezTo>
                    <a:pt x="309" y="282"/>
                    <a:pt x="499" y="191"/>
                    <a:pt x="697" y="191"/>
                  </a:cubicBezTo>
                  <a:cubicBezTo>
                    <a:pt x="750" y="191"/>
                    <a:pt x="803" y="197"/>
                    <a:pt x="856" y="210"/>
                  </a:cubicBezTo>
                  <a:cubicBezTo>
                    <a:pt x="887" y="210"/>
                    <a:pt x="951" y="179"/>
                    <a:pt x="951" y="115"/>
                  </a:cubicBezTo>
                  <a:cubicBezTo>
                    <a:pt x="982" y="84"/>
                    <a:pt x="951" y="20"/>
                    <a:pt x="887" y="20"/>
                  </a:cubicBezTo>
                  <a:cubicBezTo>
                    <a:pt x="823" y="7"/>
                    <a:pt x="758" y="1"/>
                    <a:pt x="69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2316;p50">
              <a:extLst>
                <a:ext uri="{FF2B5EF4-FFF2-40B4-BE49-F238E27FC236}">
                  <a16:creationId xmlns:a16="http://schemas.microsoft.com/office/drawing/2014/main" xmlns="" id="{646B7F18-F817-4C9C-978B-2C70A864F4DB}"/>
                </a:ext>
              </a:extLst>
            </p:cNvPr>
            <p:cNvSpPr/>
            <p:nvPr/>
          </p:nvSpPr>
          <p:spPr>
            <a:xfrm>
              <a:off x="1667975" y="1867125"/>
              <a:ext cx="19025" cy="20125"/>
            </a:xfrm>
            <a:custGeom>
              <a:avLst/>
              <a:gdLst/>
              <a:ahLst/>
              <a:cxnLst/>
              <a:rect l="l" t="t" r="r" b="b"/>
              <a:pathLst>
                <a:path w="761" h="805" extrusionOk="0">
                  <a:moveTo>
                    <a:pt x="109" y="0"/>
                  </a:moveTo>
                  <a:cubicBezTo>
                    <a:pt x="66" y="0"/>
                    <a:pt x="32" y="30"/>
                    <a:pt x="32" y="76"/>
                  </a:cubicBezTo>
                  <a:cubicBezTo>
                    <a:pt x="0" y="108"/>
                    <a:pt x="32" y="171"/>
                    <a:pt x="95" y="203"/>
                  </a:cubicBezTo>
                  <a:cubicBezTo>
                    <a:pt x="317" y="298"/>
                    <a:pt x="507" y="488"/>
                    <a:pt x="570" y="741"/>
                  </a:cubicBezTo>
                  <a:cubicBezTo>
                    <a:pt x="570" y="773"/>
                    <a:pt x="602" y="773"/>
                    <a:pt x="634" y="773"/>
                  </a:cubicBezTo>
                  <a:cubicBezTo>
                    <a:pt x="634" y="804"/>
                    <a:pt x="665" y="804"/>
                    <a:pt x="665" y="804"/>
                  </a:cubicBezTo>
                  <a:cubicBezTo>
                    <a:pt x="729" y="773"/>
                    <a:pt x="760" y="741"/>
                    <a:pt x="760" y="678"/>
                  </a:cubicBezTo>
                  <a:cubicBezTo>
                    <a:pt x="665" y="361"/>
                    <a:pt x="444" y="108"/>
                    <a:pt x="159" y="13"/>
                  </a:cubicBezTo>
                  <a:cubicBezTo>
                    <a:pt x="142" y="4"/>
                    <a:pt x="125" y="0"/>
                    <a:pt x="10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2317;p50">
              <a:extLst>
                <a:ext uri="{FF2B5EF4-FFF2-40B4-BE49-F238E27FC236}">
                  <a16:creationId xmlns:a16="http://schemas.microsoft.com/office/drawing/2014/main" xmlns="" id="{91D876C6-2962-44C7-9A9F-31233CDA097E}"/>
                </a:ext>
              </a:extLst>
            </p:cNvPr>
            <p:cNvSpPr/>
            <p:nvPr/>
          </p:nvSpPr>
          <p:spPr>
            <a:xfrm>
              <a:off x="1515950" y="1807250"/>
              <a:ext cx="72075" cy="159175"/>
            </a:xfrm>
            <a:custGeom>
              <a:avLst/>
              <a:gdLst/>
              <a:ahLst/>
              <a:cxnLst/>
              <a:rect l="l" t="t" r="r" b="b"/>
              <a:pathLst>
                <a:path w="2883" h="6367" extrusionOk="0">
                  <a:moveTo>
                    <a:pt x="539" y="1"/>
                  </a:moveTo>
                  <a:cubicBezTo>
                    <a:pt x="96" y="602"/>
                    <a:pt x="1" y="1996"/>
                    <a:pt x="223" y="3706"/>
                  </a:cubicBezTo>
                  <a:cubicBezTo>
                    <a:pt x="444" y="5543"/>
                    <a:pt x="1173" y="6366"/>
                    <a:pt x="1173" y="6366"/>
                  </a:cubicBezTo>
                  <a:cubicBezTo>
                    <a:pt x="729" y="5511"/>
                    <a:pt x="888" y="3769"/>
                    <a:pt x="1173" y="3738"/>
                  </a:cubicBezTo>
                  <a:cubicBezTo>
                    <a:pt x="1186" y="3736"/>
                    <a:pt x="1199" y="3735"/>
                    <a:pt x="1211" y="3735"/>
                  </a:cubicBezTo>
                  <a:cubicBezTo>
                    <a:pt x="1455" y="3735"/>
                    <a:pt x="1426" y="4023"/>
                    <a:pt x="1426" y="4023"/>
                  </a:cubicBezTo>
                  <a:cubicBezTo>
                    <a:pt x="2059" y="3643"/>
                    <a:pt x="2629" y="2503"/>
                    <a:pt x="2439" y="1711"/>
                  </a:cubicBezTo>
                  <a:cubicBezTo>
                    <a:pt x="2344" y="1362"/>
                    <a:pt x="2566" y="1046"/>
                    <a:pt x="2883" y="919"/>
                  </a:cubicBezTo>
                  <a:lnTo>
                    <a:pt x="2883"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2318;p50">
              <a:extLst>
                <a:ext uri="{FF2B5EF4-FFF2-40B4-BE49-F238E27FC236}">
                  <a16:creationId xmlns:a16="http://schemas.microsoft.com/office/drawing/2014/main" xmlns="" id="{514820B1-7002-42AB-AAE4-D495BD9EF751}"/>
                </a:ext>
              </a:extLst>
            </p:cNvPr>
            <p:cNvSpPr/>
            <p:nvPr/>
          </p:nvSpPr>
          <p:spPr>
            <a:xfrm>
              <a:off x="1506575" y="1872150"/>
              <a:ext cx="53575" cy="61075"/>
            </a:xfrm>
            <a:custGeom>
              <a:avLst/>
              <a:gdLst/>
              <a:ahLst/>
              <a:cxnLst/>
              <a:rect l="l" t="t" r="r" b="b"/>
              <a:pathLst>
                <a:path w="2143" h="2443" extrusionOk="0">
                  <a:moveTo>
                    <a:pt x="991" y="0"/>
                  </a:moveTo>
                  <a:cubicBezTo>
                    <a:pt x="357" y="0"/>
                    <a:pt x="1" y="587"/>
                    <a:pt x="186" y="1173"/>
                  </a:cubicBezTo>
                  <a:cubicBezTo>
                    <a:pt x="313" y="1680"/>
                    <a:pt x="661" y="2092"/>
                    <a:pt x="1104" y="2345"/>
                  </a:cubicBezTo>
                  <a:cubicBezTo>
                    <a:pt x="1231" y="2412"/>
                    <a:pt x="1351" y="2442"/>
                    <a:pt x="1461" y="2442"/>
                  </a:cubicBezTo>
                  <a:cubicBezTo>
                    <a:pt x="1872" y="2442"/>
                    <a:pt x="2143" y="2021"/>
                    <a:pt x="2118" y="1522"/>
                  </a:cubicBezTo>
                  <a:cubicBezTo>
                    <a:pt x="2086" y="952"/>
                    <a:pt x="1738" y="65"/>
                    <a:pt x="1041" y="2"/>
                  </a:cubicBezTo>
                  <a:cubicBezTo>
                    <a:pt x="1024" y="1"/>
                    <a:pt x="1007" y="0"/>
                    <a:pt x="991"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2319;p50">
              <a:extLst>
                <a:ext uri="{FF2B5EF4-FFF2-40B4-BE49-F238E27FC236}">
                  <a16:creationId xmlns:a16="http://schemas.microsoft.com/office/drawing/2014/main" xmlns="" id="{010368D1-FBE6-4C4C-BC91-8720564E9479}"/>
                </a:ext>
              </a:extLst>
            </p:cNvPr>
            <p:cNvSpPr/>
            <p:nvPr/>
          </p:nvSpPr>
          <p:spPr>
            <a:xfrm>
              <a:off x="1503300" y="1739675"/>
              <a:ext cx="206650" cy="112075"/>
            </a:xfrm>
            <a:custGeom>
              <a:avLst/>
              <a:gdLst/>
              <a:ahLst/>
              <a:cxnLst/>
              <a:rect l="l" t="t" r="r" b="b"/>
              <a:pathLst>
                <a:path w="8266" h="4483" extrusionOk="0">
                  <a:moveTo>
                    <a:pt x="3426" y="0"/>
                  </a:moveTo>
                  <a:cubicBezTo>
                    <a:pt x="3372" y="0"/>
                    <a:pt x="3318" y="4"/>
                    <a:pt x="3262" y="12"/>
                  </a:cubicBezTo>
                  <a:cubicBezTo>
                    <a:pt x="2375" y="139"/>
                    <a:pt x="2470" y="740"/>
                    <a:pt x="2470" y="740"/>
                  </a:cubicBezTo>
                  <a:cubicBezTo>
                    <a:pt x="2470" y="740"/>
                    <a:pt x="2020" y="459"/>
                    <a:pt x="1588" y="459"/>
                  </a:cubicBezTo>
                  <a:cubicBezTo>
                    <a:pt x="1372" y="459"/>
                    <a:pt x="1161" y="529"/>
                    <a:pt x="1014" y="740"/>
                  </a:cubicBezTo>
                  <a:cubicBezTo>
                    <a:pt x="539" y="1374"/>
                    <a:pt x="1014" y="1690"/>
                    <a:pt x="1014" y="1690"/>
                  </a:cubicBezTo>
                  <a:cubicBezTo>
                    <a:pt x="1014" y="1690"/>
                    <a:pt x="0" y="2007"/>
                    <a:pt x="32" y="2704"/>
                  </a:cubicBezTo>
                  <a:cubicBezTo>
                    <a:pt x="82" y="3251"/>
                    <a:pt x="405" y="3310"/>
                    <a:pt x="541" y="3310"/>
                  </a:cubicBezTo>
                  <a:cubicBezTo>
                    <a:pt x="579" y="3310"/>
                    <a:pt x="602" y="3305"/>
                    <a:pt x="602" y="3305"/>
                  </a:cubicBezTo>
                  <a:lnTo>
                    <a:pt x="602" y="3305"/>
                  </a:lnTo>
                  <a:cubicBezTo>
                    <a:pt x="602" y="3305"/>
                    <a:pt x="317" y="3622"/>
                    <a:pt x="982" y="3907"/>
                  </a:cubicBezTo>
                  <a:cubicBezTo>
                    <a:pt x="1095" y="3956"/>
                    <a:pt x="1206" y="3976"/>
                    <a:pt x="1313" y="3976"/>
                  </a:cubicBezTo>
                  <a:cubicBezTo>
                    <a:pt x="1834" y="3976"/>
                    <a:pt x="2249" y="3496"/>
                    <a:pt x="2249" y="3495"/>
                  </a:cubicBezTo>
                  <a:lnTo>
                    <a:pt x="2249" y="3495"/>
                  </a:lnTo>
                  <a:cubicBezTo>
                    <a:pt x="2249" y="3496"/>
                    <a:pt x="1995" y="3876"/>
                    <a:pt x="2470" y="4160"/>
                  </a:cubicBezTo>
                  <a:cubicBezTo>
                    <a:pt x="2536" y="4195"/>
                    <a:pt x="2601" y="4210"/>
                    <a:pt x="2664" y="4210"/>
                  </a:cubicBezTo>
                  <a:cubicBezTo>
                    <a:pt x="3059" y="4210"/>
                    <a:pt x="3389" y="3622"/>
                    <a:pt x="3389" y="3622"/>
                  </a:cubicBezTo>
                  <a:cubicBezTo>
                    <a:pt x="3389" y="3622"/>
                    <a:pt x="3714" y="3930"/>
                    <a:pt x="4112" y="3930"/>
                  </a:cubicBezTo>
                  <a:cubicBezTo>
                    <a:pt x="4256" y="3930"/>
                    <a:pt x="4409" y="3890"/>
                    <a:pt x="4561" y="3780"/>
                  </a:cubicBezTo>
                  <a:cubicBezTo>
                    <a:pt x="4561" y="3780"/>
                    <a:pt x="4907" y="4075"/>
                    <a:pt x="5304" y="4075"/>
                  </a:cubicBezTo>
                  <a:cubicBezTo>
                    <a:pt x="5445" y="4075"/>
                    <a:pt x="5592" y="4038"/>
                    <a:pt x="5732" y="3939"/>
                  </a:cubicBezTo>
                  <a:cubicBezTo>
                    <a:pt x="5732" y="3939"/>
                    <a:pt x="6017" y="4414"/>
                    <a:pt x="6492" y="4477"/>
                  </a:cubicBezTo>
                  <a:cubicBezTo>
                    <a:pt x="6522" y="4481"/>
                    <a:pt x="6550" y="4483"/>
                    <a:pt x="6576" y="4483"/>
                  </a:cubicBezTo>
                  <a:cubicBezTo>
                    <a:pt x="6967" y="4483"/>
                    <a:pt x="6967" y="4065"/>
                    <a:pt x="6967" y="4065"/>
                  </a:cubicBezTo>
                  <a:cubicBezTo>
                    <a:pt x="6967" y="4065"/>
                    <a:pt x="7469" y="4337"/>
                    <a:pt x="7810" y="4337"/>
                  </a:cubicBezTo>
                  <a:cubicBezTo>
                    <a:pt x="7889" y="4337"/>
                    <a:pt x="7959" y="4323"/>
                    <a:pt x="8012" y="4287"/>
                  </a:cubicBezTo>
                  <a:cubicBezTo>
                    <a:pt x="8266" y="4097"/>
                    <a:pt x="7854" y="3274"/>
                    <a:pt x="7854" y="3274"/>
                  </a:cubicBezTo>
                  <a:cubicBezTo>
                    <a:pt x="7854" y="3274"/>
                    <a:pt x="8202" y="3084"/>
                    <a:pt x="7981" y="2450"/>
                  </a:cubicBezTo>
                  <a:cubicBezTo>
                    <a:pt x="7831" y="2000"/>
                    <a:pt x="7303" y="1927"/>
                    <a:pt x="6978" y="1927"/>
                  </a:cubicBezTo>
                  <a:cubicBezTo>
                    <a:pt x="6823" y="1927"/>
                    <a:pt x="6714" y="1944"/>
                    <a:pt x="6714" y="1944"/>
                  </a:cubicBezTo>
                  <a:cubicBezTo>
                    <a:pt x="6714" y="1944"/>
                    <a:pt x="6746" y="1342"/>
                    <a:pt x="6017" y="709"/>
                  </a:cubicBezTo>
                  <a:cubicBezTo>
                    <a:pt x="5803" y="522"/>
                    <a:pt x="5613" y="457"/>
                    <a:pt x="5453" y="457"/>
                  </a:cubicBezTo>
                  <a:cubicBezTo>
                    <a:pt x="5066" y="457"/>
                    <a:pt x="4846" y="835"/>
                    <a:pt x="4846" y="835"/>
                  </a:cubicBezTo>
                  <a:cubicBezTo>
                    <a:pt x="4846" y="835"/>
                    <a:pt x="4233" y="0"/>
                    <a:pt x="342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2320;p50">
              <a:extLst>
                <a:ext uri="{FF2B5EF4-FFF2-40B4-BE49-F238E27FC236}">
                  <a16:creationId xmlns:a16="http://schemas.microsoft.com/office/drawing/2014/main" xmlns="" id="{F61482C5-634E-4A47-9BBD-C2C09C6B956B}"/>
                </a:ext>
              </a:extLst>
            </p:cNvPr>
            <p:cNvSpPr/>
            <p:nvPr/>
          </p:nvSpPr>
          <p:spPr>
            <a:xfrm>
              <a:off x="1601475" y="1927600"/>
              <a:ext cx="36425" cy="41200"/>
            </a:xfrm>
            <a:custGeom>
              <a:avLst/>
              <a:gdLst/>
              <a:ahLst/>
              <a:cxnLst/>
              <a:rect l="l" t="t" r="r" b="b"/>
              <a:pathLst>
                <a:path w="1457" h="1648" extrusionOk="0">
                  <a:moveTo>
                    <a:pt x="253" y="0"/>
                  </a:moveTo>
                  <a:cubicBezTo>
                    <a:pt x="253" y="0"/>
                    <a:pt x="190" y="64"/>
                    <a:pt x="127" y="190"/>
                  </a:cubicBezTo>
                  <a:cubicBezTo>
                    <a:pt x="63" y="285"/>
                    <a:pt x="0" y="444"/>
                    <a:pt x="0" y="602"/>
                  </a:cubicBezTo>
                  <a:cubicBezTo>
                    <a:pt x="0" y="887"/>
                    <a:pt x="158" y="1235"/>
                    <a:pt x="760" y="1552"/>
                  </a:cubicBezTo>
                  <a:cubicBezTo>
                    <a:pt x="792" y="1584"/>
                    <a:pt x="855" y="1616"/>
                    <a:pt x="887" y="1647"/>
                  </a:cubicBezTo>
                  <a:cubicBezTo>
                    <a:pt x="887" y="1647"/>
                    <a:pt x="1235" y="1204"/>
                    <a:pt x="1457" y="1014"/>
                  </a:cubicBezTo>
                  <a:cubicBezTo>
                    <a:pt x="1457" y="1014"/>
                    <a:pt x="1394" y="982"/>
                    <a:pt x="1267" y="887"/>
                  </a:cubicBezTo>
                  <a:cubicBezTo>
                    <a:pt x="982" y="729"/>
                    <a:pt x="444" y="380"/>
                    <a:pt x="253"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2321;p50">
              <a:extLst>
                <a:ext uri="{FF2B5EF4-FFF2-40B4-BE49-F238E27FC236}">
                  <a16:creationId xmlns:a16="http://schemas.microsoft.com/office/drawing/2014/main" xmlns="" id="{59D43881-86B1-48C7-B8DE-145F03D6E1D6}"/>
                </a:ext>
              </a:extLst>
            </p:cNvPr>
            <p:cNvSpPr/>
            <p:nvPr/>
          </p:nvSpPr>
          <p:spPr>
            <a:xfrm>
              <a:off x="1604625" y="1927600"/>
              <a:ext cx="28525" cy="26950"/>
            </a:xfrm>
            <a:custGeom>
              <a:avLst/>
              <a:gdLst/>
              <a:ahLst/>
              <a:cxnLst/>
              <a:rect l="l" t="t" r="r" b="b"/>
              <a:pathLst>
                <a:path w="1141" h="1078" extrusionOk="0">
                  <a:moveTo>
                    <a:pt x="127" y="0"/>
                  </a:moveTo>
                  <a:cubicBezTo>
                    <a:pt x="127" y="0"/>
                    <a:pt x="64" y="64"/>
                    <a:pt x="1" y="190"/>
                  </a:cubicBezTo>
                  <a:cubicBezTo>
                    <a:pt x="64" y="475"/>
                    <a:pt x="413" y="760"/>
                    <a:pt x="951" y="1077"/>
                  </a:cubicBezTo>
                  <a:lnTo>
                    <a:pt x="1141" y="887"/>
                  </a:lnTo>
                  <a:cubicBezTo>
                    <a:pt x="856" y="729"/>
                    <a:pt x="318" y="349"/>
                    <a:pt x="127"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2322;p50">
              <a:extLst>
                <a:ext uri="{FF2B5EF4-FFF2-40B4-BE49-F238E27FC236}">
                  <a16:creationId xmlns:a16="http://schemas.microsoft.com/office/drawing/2014/main" xmlns="" id="{2BE733A4-AD21-453F-B009-A17474F26EAC}"/>
                </a:ext>
              </a:extLst>
            </p:cNvPr>
            <p:cNvSpPr/>
            <p:nvPr/>
          </p:nvSpPr>
          <p:spPr>
            <a:xfrm>
              <a:off x="1601475" y="1942650"/>
              <a:ext cx="19025" cy="23775"/>
            </a:xfrm>
            <a:custGeom>
              <a:avLst/>
              <a:gdLst/>
              <a:ahLst/>
              <a:cxnLst/>
              <a:rect l="l" t="t" r="r" b="b"/>
              <a:pathLst>
                <a:path w="761" h="951" extrusionOk="0">
                  <a:moveTo>
                    <a:pt x="0" y="0"/>
                  </a:moveTo>
                  <a:cubicBezTo>
                    <a:pt x="0" y="285"/>
                    <a:pt x="158" y="633"/>
                    <a:pt x="760" y="950"/>
                  </a:cubicBezTo>
                  <a:cubicBezTo>
                    <a:pt x="760" y="823"/>
                    <a:pt x="697" y="665"/>
                    <a:pt x="570" y="475"/>
                  </a:cubicBezTo>
                  <a:cubicBezTo>
                    <a:pt x="444" y="285"/>
                    <a:pt x="222" y="127"/>
                    <a:pt x="0" y="0"/>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2323;p50">
              <a:extLst>
                <a:ext uri="{FF2B5EF4-FFF2-40B4-BE49-F238E27FC236}">
                  <a16:creationId xmlns:a16="http://schemas.microsoft.com/office/drawing/2014/main" xmlns="" id="{86E0AED0-FAFC-4031-BF14-403C4D2271E1}"/>
                </a:ext>
              </a:extLst>
            </p:cNvPr>
            <p:cNvSpPr/>
            <p:nvPr/>
          </p:nvSpPr>
          <p:spPr>
            <a:xfrm>
              <a:off x="1458950" y="2012000"/>
              <a:ext cx="254175" cy="92450"/>
            </a:xfrm>
            <a:custGeom>
              <a:avLst/>
              <a:gdLst/>
              <a:ahLst/>
              <a:cxnLst/>
              <a:rect l="l" t="t" r="r" b="b"/>
              <a:pathLst>
                <a:path w="10167" h="3698" extrusionOk="0">
                  <a:moveTo>
                    <a:pt x="1637" y="1"/>
                  </a:moveTo>
                  <a:cubicBezTo>
                    <a:pt x="688" y="1"/>
                    <a:pt x="887" y="1280"/>
                    <a:pt x="887" y="1280"/>
                  </a:cubicBezTo>
                  <a:cubicBezTo>
                    <a:pt x="887" y="1280"/>
                    <a:pt x="1" y="1280"/>
                    <a:pt x="349" y="2356"/>
                  </a:cubicBezTo>
                  <a:cubicBezTo>
                    <a:pt x="585" y="3159"/>
                    <a:pt x="3334" y="3697"/>
                    <a:pt x="5467" y="3697"/>
                  </a:cubicBezTo>
                  <a:cubicBezTo>
                    <a:pt x="6197" y="3697"/>
                    <a:pt x="6856" y="3634"/>
                    <a:pt x="7316" y="3497"/>
                  </a:cubicBezTo>
                  <a:cubicBezTo>
                    <a:pt x="9090" y="2958"/>
                    <a:pt x="10166" y="1976"/>
                    <a:pt x="9881" y="1026"/>
                  </a:cubicBezTo>
                  <a:cubicBezTo>
                    <a:pt x="9763" y="670"/>
                    <a:pt x="9573" y="559"/>
                    <a:pt x="9382" y="559"/>
                  </a:cubicBezTo>
                  <a:cubicBezTo>
                    <a:pt x="9063" y="559"/>
                    <a:pt x="8741" y="868"/>
                    <a:pt x="8741" y="868"/>
                  </a:cubicBezTo>
                  <a:cubicBezTo>
                    <a:pt x="8741" y="868"/>
                    <a:pt x="8366" y="167"/>
                    <a:pt x="7793" y="167"/>
                  </a:cubicBezTo>
                  <a:cubicBezTo>
                    <a:pt x="7722" y="167"/>
                    <a:pt x="7647" y="178"/>
                    <a:pt x="7570" y="203"/>
                  </a:cubicBezTo>
                  <a:cubicBezTo>
                    <a:pt x="6873" y="393"/>
                    <a:pt x="6525" y="2546"/>
                    <a:pt x="6525" y="2546"/>
                  </a:cubicBezTo>
                  <a:cubicBezTo>
                    <a:pt x="6525" y="2546"/>
                    <a:pt x="2946" y="140"/>
                    <a:pt x="1806" y="13"/>
                  </a:cubicBezTo>
                  <a:cubicBezTo>
                    <a:pt x="1746" y="5"/>
                    <a:pt x="1690" y="1"/>
                    <a:pt x="163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2324;p50">
              <a:extLst>
                <a:ext uri="{FF2B5EF4-FFF2-40B4-BE49-F238E27FC236}">
                  <a16:creationId xmlns:a16="http://schemas.microsoft.com/office/drawing/2014/main" xmlns="" id="{066E0C0F-A57F-4CF3-A371-E21279309FAE}"/>
                </a:ext>
              </a:extLst>
            </p:cNvPr>
            <p:cNvSpPr/>
            <p:nvPr/>
          </p:nvSpPr>
          <p:spPr>
            <a:xfrm>
              <a:off x="1705975" y="2003600"/>
              <a:ext cx="105325" cy="118000"/>
            </a:xfrm>
            <a:custGeom>
              <a:avLst/>
              <a:gdLst/>
              <a:ahLst/>
              <a:cxnLst/>
              <a:rect l="l" t="t" r="r" b="b"/>
              <a:pathLst>
                <a:path w="4213" h="4720" extrusionOk="0">
                  <a:moveTo>
                    <a:pt x="1046" y="1"/>
                  </a:moveTo>
                  <a:lnTo>
                    <a:pt x="856" y="191"/>
                  </a:lnTo>
                  <a:lnTo>
                    <a:pt x="95" y="1109"/>
                  </a:lnTo>
                  <a:lnTo>
                    <a:pt x="0" y="1204"/>
                  </a:lnTo>
                  <a:lnTo>
                    <a:pt x="285" y="1616"/>
                  </a:lnTo>
                  <a:cubicBezTo>
                    <a:pt x="285" y="1742"/>
                    <a:pt x="317" y="1869"/>
                    <a:pt x="349" y="1996"/>
                  </a:cubicBezTo>
                  <a:lnTo>
                    <a:pt x="349" y="2027"/>
                  </a:lnTo>
                  <a:cubicBezTo>
                    <a:pt x="475" y="2471"/>
                    <a:pt x="792" y="3009"/>
                    <a:pt x="1109" y="3516"/>
                  </a:cubicBezTo>
                  <a:cubicBezTo>
                    <a:pt x="1362" y="3928"/>
                    <a:pt x="1647" y="4308"/>
                    <a:pt x="1869" y="4624"/>
                  </a:cubicBezTo>
                  <a:cubicBezTo>
                    <a:pt x="1901" y="4656"/>
                    <a:pt x="1932" y="4688"/>
                    <a:pt x="1964" y="4719"/>
                  </a:cubicBezTo>
                  <a:cubicBezTo>
                    <a:pt x="1932" y="4688"/>
                    <a:pt x="1932" y="4624"/>
                    <a:pt x="1932" y="4593"/>
                  </a:cubicBezTo>
                  <a:cubicBezTo>
                    <a:pt x="2344" y="4308"/>
                    <a:pt x="2756" y="4023"/>
                    <a:pt x="3104" y="3674"/>
                  </a:cubicBezTo>
                  <a:cubicBezTo>
                    <a:pt x="3516" y="3326"/>
                    <a:pt x="3864" y="2914"/>
                    <a:pt x="4212" y="2502"/>
                  </a:cubicBezTo>
                  <a:cubicBezTo>
                    <a:pt x="3896" y="2154"/>
                    <a:pt x="3547" y="1774"/>
                    <a:pt x="3199" y="1457"/>
                  </a:cubicBezTo>
                  <a:cubicBezTo>
                    <a:pt x="2053" y="494"/>
                    <a:pt x="1550" y="408"/>
                    <a:pt x="1407" y="408"/>
                  </a:cubicBezTo>
                  <a:cubicBezTo>
                    <a:pt x="1376" y="408"/>
                    <a:pt x="1362" y="412"/>
                    <a:pt x="1362" y="412"/>
                  </a:cubicBezTo>
                  <a:lnTo>
                    <a:pt x="1046"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2325;p50">
              <a:extLst>
                <a:ext uri="{FF2B5EF4-FFF2-40B4-BE49-F238E27FC236}">
                  <a16:creationId xmlns:a16="http://schemas.microsoft.com/office/drawing/2014/main" xmlns="" id="{8B1EAC5A-C911-4E20-B2A1-1FBD3D145420}"/>
                </a:ext>
              </a:extLst>
            </p:cNvPr>
            <p:cNvSpPr/>
            <p:nvPr/>
          </p:nvSpPr>
          <p:spPr>
            <a:xfrm>
              <a:off x="749575" y="3161900"/>
              <a:ext cx="448125" cy="448925"/>
            </a:xfrm>
            <a:custGeom>
              <a:avLst/>
              <a:gdLst/>
              <a:ahLst/>
              <a:cxnLst/>
              <a:rect l="l" t="t" r="r" b="b"/>
              <a:pathLst>
                <a:path w="17925" h="17957" extrusionOk="0">
                  <a:moveTo>
                    <a:pt x="8963" y="0"/>
                  </a:moveTo>
                  <a:cubicBezTo>
                    <a:pt x="4022" y="0"/>
                    <a:pt x="0" y="4022"/>
                    <a:pt x="0" y="8962"/>
                  </a:cubicBezTo>
                  <a:cubicBezTo>
                    <a:pt x="0" y="13935"/>
                    <a:pt x="4022" y="17956"/>
                    <a:pt x="8963" y="17956"/>
                  </a:cubicBezTo>
                  <a:cubicBezTo>
                    <a:pt x="13903" y="17956"/>
                    <a:pt x="17925" y="13935"/>
                    <a:pt x="17925" y="8962"/>
                  </a:cubicBezTo>
                  <a:cubicBezTo>
                    <a:pt x="17925" y="4022"/>
                    <a:pt x="13903" y="0"/>
                    <a:pt x="8963"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2326;p50">
              <a:extLst>
                <a:ext uri="{FF2B5EF4-FFF2-40B4-BE49-F238E27FC236}">
                  <a16:creationId xmlns:a16="http://schemas.microsoft.com/office/drawing/2014/main" xmlns="" id="{61BB54DA-B088-4869-A99E-5E52EE71C396}"/>
                </a:ext>
              </a:extLst>
            </p:cNvPr>
            <p:cNvSpPr/>
            <p:nvPr/>
          </p:nvSpPr>
          <p:spPr>
            <a:xfrm>
              <a:off x="757475" y="3169800"/>
              <a:ext cx="433100" cy="433100"/>
            </a:xfrm>
            <a:custGeom>
              <a:avLst/>
              <a:gdLst/>
              <a:ahLst/>
              <a:cxnLst/>
              <a:rect l="l" t="t" r="r" b="b"/>
              <a:pathLst>
                <a:path w="17324" h="17324" extrusionOk="0">
                  <a:moveTo>
                    <a:pt x="8647" y="1"/>
                  </a:moveTo>
                  <a:cubicBezTo>
                    <a:pt x="3865" y="1"/>
                    <a:pt x="1" y="3896"/>
                    <a:pt x="1" y="8678"/>
                  </a:cubicBezTo>
                  <a:cubicBezTo>
                    <a:pt x="1" y="10927"/>
                    <a:pt x="888" y="13017"/>
                    <a:pt x="2313" y="14569"/>
                  </a:cubicBezTo>
                  <a:cubicBezTo>
                    <a:pt x="2629" y="14885"/>
                    <a:pt x="2946" y="15202"/>
                    <a:pt x="3294" y="15455"/>
                  </a:cubicBezTo>
                  <a:cubicBezTo>
                    <a:pt x="3326" y="15487"/>
                    <a:pt x="3326" y="15487"/>
                    <a:pt x="3358" y="15519"/>
                  </a:cubicBezTo>
                  <a:cubicBezTo>
                    <a:pt x="3643" y="15740"/>
                    <a:pt x="3960" y="15962"/>
                    <a:pt x="4308" y="16152"/>
                  </a:cubicBezTo>
                  <a:cubicBezTo>
                    <a:pt x="5575" y="16880"/>
                    <a:pt x="7063" y="17324"/>
                    <a:pt x="8647" y="17324"/>
                  </a:cubicBezTo>
                  <a:cubicBezTo>
                    <a:pt x="9977" y="17324"/>
                    <a:pt x="11212" y="17007"/>
                    <a:pt x="12352" y="16500"/>
                  </a:cubicBezTo>
                  <a:cubicBezTo>
                    <a:pt x="12827" y="16279"/>
                    <a:pt x="13270" y="15994"/>
                    <a:pt x="13682" y="15709"/>
                  </a:cubicBezTo>
                  <a:cubicBezTo>
                    <a:pt x="13840" y="15582"/>
                    <a:pt x="13999" y="15487"/>
                    <a:pt x="14125" y="15360"/>
                  </a:cubicBezTo>
                  <a:cubicBezTo>
                    <a:pt x="14600" y="14980"/>
                    <a:pt x="14980" y="14569"/>
                    <a:pt x="15360" y="14125"/>
                  </a:cubicBezTo>
                  <a:cubicBezTo>
                    <a:pt x="16596" y="12637"/>
                    <a:pt x="17324" y="10737"/>
                    <a:pt x="17324" y="8646"/>
                  </a:cubicBezTo>
                  <a:cubicBezTo>
                    <a:pt x="17324" y="3896"/>
                    <a:pt x="13429" y="1"/>
                    <a:pt x="8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2327;p50">
              <a:extLst>
                <a:ext uri="{FF2B5EF4-FFF2-40B4-BE49-F238E27FC236}">
                  <a16:creationId xmlns:a16="http://schemas.microsoft.com/office/drawing/2014/main" xmlns="" id="{D94854A8-2CDE-4138-92B8-1376DAD6D4AC}"/>
                </a:ext>
              </a:extLst>
            </p:cNvPr>
            <p:cNvSpPr/>
            <p:nvPr/>
          </p:nvSpPr>
          <p:spPr>
            <a:xfrm>
              <a:off x="839825" y="3222125"/>
              <a:ext cx="271575" cy="380775"/>
            </a:xfrm>
            <a:custGeom>
              <a:avLst/>
              <a:gdLst/>
              <a:ahLst/>
              <a:cxnLst/>
              <a:rect l="l" t="t" r="r" b="b"/>
              <a:pathLst>
                <a:path w="10863" h="15231" extrusionOk="0">
                  <a:moveTo>
                    <a:pt x="4496" y="0"/>
                  </a:moveTo>
                  <a:cubicBezTo>
                    <a:pt x="4197" y="0"/>
                    <a:pt x="3888" y="56"/>
                    <a:pt x="3579" y="188"/>
                  </a:cubicBezTo>
                  <a:cubicBezTo>
                    <a:pt x="3484" y="251"/>
                    <a:pt x="3389" y="283"/>
                    <a:pt x="3294" y="315"/>
                  </a:cubicBezTo>
                  <a:cubicBezTo>
                    <a:pt x="1426" y="1233"/>
                    <a:pt x="602" y="2912"/>
                    <a:pt x="761" y="7472"/>
                  </a:cubicBezTo>
                  <a:cubicBezTo>
                    <a:pt x="792" y="8739"/>
                    <a:pt x="666" y="10005"/>
                    <a:pt x="476" y="11145"/>
                  </a:cubicBezTo>
                  <a:cubicBezTo>
                    <a:pt x="412" y="11589"/>
                    <a:pt x="317" y="12032"/>
                    <a:pt x="222" y="12444"/>
                  </a:cubicBezTo>
                  <a:cubicBezTo>
                    <a:pt x="159" y="12729"/>
                    <a:pt x="96" y="13014"/>
                    <a:pt x="32" y="13299"/>
                  </a:cubicBezTo>
                  <a:cubicBezTo>
                    <a:pt x="0" y="13331"/>
                    <a:pt x="0" y="13331"/>
                    <a:pt x="0" y="13362"/>
                  </a:cubicBezTo>
                  <a:cubicBezTo>
                    <a:pt x="32" y="13394"/>
                    <a:pt x="32" y="13394"/>
                    <a:pt x="64" y="13394"/>
                  </a:cubicBezTo>
                  <a:cubicBezTo>
                    <a:pt x="349" y="13647"/>
                    <a:pt x="666" y="13869"/>
                    <a:pt x="1014" y="14059"/>
                  </a:cubicBezTo>
                  <a:cubicBezTo>
                    <a:pt x="2281" y="14787"/>
                    <a:pt x="3769" y="15231"/>
                    <a:pt x="5353" y="15231"/>
                  </a:cubicBezTo>
                  <a:cubicBezTo>
                    <a:pt x="6683" y="15231"/>
                    <a:pt x="7918" y="14914"/>
                    <a:pt x="9058" y="14407"/>
                  </a:cubicBezTo>
                  <a:cubicBezTo>
                    <a:pt x="9533" y="14186"/>
                    <a:pt x="9976" y="13901"/>
                    <a:pt x="10388" y="13616"/>
                  </a:cubicBezTo>
                  <a:cubicBezTo>
                    <a:pt x="10546" y="13489"/>
                    <a:pt x="10705" y="13394"/>
                    <a:pt x="10831" y="13267"/>
                  </a:cubicBezTo>
                  <a:cubicBezTo>
                    <a:pt x="10863" y="12444"/>
                    <a:pt x="10831" y="11652"/>
                    <a:pt x="10768" y="10892"/>
                  </a:cubicBezTo>
                  <a:cubicBezTo>
                    <a:pt x="10515" y="7155"/>
                    <a:pt x="9375" y="4463"/>
                    <a:pt x="8614" y="2975"/>
                  </a:cubicBezTo>
                  <a:cubicBezTo>
                    <a:pt x="8203" y="2183"/>
                    <a:pt x="7886" y="1740"/>
                    <a:pt x="7886" y="1740"/>
                  </a:cubicBezTo>
                  <a:cubicBezTo>
                    <a:pt x="7886" y="1740"/>
                    <a:pt x="6493" y="251"/>
                    <a:pt x="4909" y="30"/>
                  </a:cubicBezTo>
                  <a:lnTo>
                    <a:pt x="4878" y="30"/>
                  </a:lnTo>
                  <a:cubicBezTo>
                    <a:pt x="4753" y="11"/>
                    <a:pt x="4625" y="0"/>
                    <a:pt x="4496"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2328;p50">
              <a:extLst>
                <a:ext uri="{FF2B5EF4-FFF2-40B4-BE49-F238E27FC236}">
                  <a16:creationId xmlns:a16="http://schemas.microsoft.com/office/drawing/2014/main" xmlns="" id="{976F4082-7CAD-4F12-9DF0-ED73F8D6B133}"/>
                </a:ext>
              </a:extLst>
            </p:cNvPr>
            <p:cNvSpPr/>
            <p:nvPr/>
          </p:nvSpPr>
          <p:spPr>
            <a:xfrm>
              <a:off x="815275" y="3478575"/>
              <a:ext cx="326225" cy="124325"/>
            </a:xfrm>
            <a:custGeom>
              <a:avLst/>
              <a:gdLst/>
              <a:ahLst/>
              <a:cxnLst/>
              <a:rect l="l" t="t" r="r" b="b"/>
              <a:pathLst>
                <a:path w="13049" h="4973" extrusionOk="0">
                  <a:moveTo>
                    <a:pt x="7443" y="1"/>
                  </a:moveTo>
                  <a:cubicBezTo>
                    <a:pt x="7253" y="1"/>
                    <a:pt x="7095" y="32"/>
                    <a:pt x="6905" y="32"/>
                  </a:cubicBezTo>
                  <a:cubicBezTo>
                    <a:pt x="6081" y="64"/>
                    <a:pt x="5289" y="159"/>
                    <a:pt x="4466" y="286"/>
                  </a:cubicBezTo>
                  <a:cubicBezTo>
                    <a:pt x="4244" y="317"/>
                    <a:pt x="3991" y="349"/>
                    <a:pt x="3769" y="381"/>
                  </a:cubicBezTo>
                  <a:cubicBezTo>
                    <a:pt x="2978" y="507"/>
                    <a:pt x="2218" y="697"/>
                    <a:pt x="1458" y="887"/>
                  </a:cubicBezTo>
                  <a:cubicBezTo>
                    <a:pt x="1109" y="982"/>
                    <a:pt x="729" y="1077"/>
                    <a:pt x="381" y="1204"/>
                  </a:cubicBezTo>
                  <a:cubicBezTo>
                    <a:pt x="254" y="1363"/>
                    <a:pt x="127" y="1711"/>
                    <a:pt x="1" y="2218"/>
                  </a:cubicBezTo>
                  <a:cubicBezTo>
                    <a:pt x="317" y="2534"/>
                    <a:pt x="634" y="2819"/>
                    <a:pt x="982" y="3104"/>
                  </a:cubicBezTo>
                  <a:cubicBezTo>
                    <a:pt x="1014" y="3136"/>
                    <a:pt x="1014" y="3136"/>
                    <a:pt x="1014" y="3136"/>
                  </a:cubicBezTo>
                  <a:lnTo>
                    <a:pt x="1046" y="3136"/>
                  </a:lnTo>
                  <a:cubicBezTo>
                    <a:pt x="1331" y="3389"/>
                    <a:pt x="1648" y="3611"/>
                    <a:pt x="1964" y="3801"/>
                  </a:cubicBezTo>
                  <a:cubicBezTo>
                    <a:pt x="3263" y="4529"/>
                    <a:pt x="4751" y="4973"/>
                    <a:pt x="6335" y="4973"/>
                  </a:cubicBezTo>
                  <a:cubicBezTo>
                    <a:pt x="7665" y="4973"/>
                    <a:pt x="8900" y="4656"/>
                    <a:pt x="10040" y="4149"/>
                  </a:cubicBezTo>
                  <a:cubicBezTo>
                    <a:pt x="10515" y="3896"/>
                    <a:pt x="10958" y="3643"/>
                    <a:pt x="11370" y="3358"/>
                  </a:cubicBezTo>
                  <a:cubicBezTo>
                    <a:pt x="11528" y="3231"/>
                    <a:pt x="11687" y="3104"/>
                    <a:pt x="11813" y="3009"/>
                  </a:cubicBezTo>
                  <a:cubicBezTo>
                    <a:pt x="12257" y="2629"/>
                    <a:pt x="12668" y="2218"/>
                    <a:pt x="13048" y="1774"/>
                  </a:cubicBezTo>
                  <a:cubicBezTo>
                    <a:pt x="12637" y="1363"/>
                    <a:pt x="12162" y="951"/>
                    <a:pt x="11750" y="634"/>
                  </a:cubicBezTo>
                  <a:cubicBezTo>
                    <a:pt x="11433" y="381"/>
                    <a:pt x="11117" y="222"/>
                    <a:pt x="10863" y="159"/>
                  </a:cubicBezTo>
                  <a:cubicBezTo>
                    <a:pt x="10863" y="159"/>
                    <a:pt x="9026" y="1"/>
                    <a:pt x="7443"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2329;p50">
              <a:extLst>
                <a:ext uri="{FF2B5EF4-FFF2-40B4-BE49-F238E27FC236}">
                  <a16:creationId xmlns:a16="http://schemas.microsoft.com/office/drawing/2014/main" xmlns="" id="{10DAEE1E-8B6F-472F-94F3-B7D56280BE8E}"/>
                </a:ext>
              </a:extLst>
            </p:cNvPr>
            <p:cNvSpPr/>
            <p:nvPr/>
          </p:nvSpPr>
          <p:spPr>
            <a:xfrm>
              <a:off x="815275" y="3478575"/>
              <a:ext cx="326225" cy="124325"/>
            </a:xfrm>
            <a:custGeom>
              <a:avLst/>
              <a:gdLst/>
              <a:ahLst/>
              <a:cxnLst/>
              <a:rect l="l" t="t" r="r" b="b"/>
              <a:pathLst>
                <a:path w="13049" h="4973" extrusionOk="0">
                  <a:moveTo>
                    <a:pt x="7443" y="1"/>
                  </a:moveTo>
                  <a:cubicBezTo>
                    <a:pt x="7253" y="1"/>
                    <a:pt x="7095" y="32"/>
                    <a:pt x="6905" y="32"/>
                  </a:cubicBezTo>
                  <a:cubicBezTo>
                    <a:pt x="6081" y="64"/>
                    <a:pt x="5289" y="159"/>
                    <a:pt x="4466" y="286"/>
                  </a:cubicBezTo>
                  <a:cubicBezTo>
                    <a:pt x="4244" y="317"/>
                    <a:pt x="3991" y="349"/>
                    <a:pt x="3769" y="381"/>
                  </a:cubicBezTo>
                  <a:cubicBezTo>
                    <a:pt x="2978" y="507"/>
                    <a:pt x="2218" y="697"/>
                    <a:pt x="1458" y="887"/>
                  </a:cubicBezTo>
                  <a:cubicBezTo>
                    <a:pt x="1109" y="982"/>
                    <a:pt x="729" y="1077"/>
                    <a:pt x="381" y="1204"/>
                  </a:cubicBezTo>
                  <a:cubicBezTo>
                    <a:pt x="254" y="1363"/>
                    <a:pt x="127" y="1711"/>
                    <a:pt x="1" y="2218"/>
                  </a:cubicBezTo>
                  <a:cubicBezTo>
                    <a:pt x="317" y="2534"/>
                    <a:pt x="634" y="2819"/>
                    <a:pt x="982" y="3104"/>
                  </a:cubicBezTo>
                  <a:cubicBezTo>
                    <a:pt x="1014" y="3136"/>
                    <a:pt x="1014" y="3136"/>
                    <a:pt x="1014" y="3136"/>
                  </a:cubicBezTo>
                  <a:lnTo>
                    <a:pt x="1046" y="3136"/>
                  </a:lnTo>
                  <a:cubicBezTo>
                    <a:pt x="1331" y="3389"/>
                    <a:pt x="1648" y="3611"/>
                    <a:pt x="1964" y="3801"/>
                  </a:cubicBezTo>
                  <a:cubicBezTo>
                    <a:pt x="3263" y="4529"/>
                    <a:pt x="4751" y="4973"/>
                    <a:pt x="6335" y="4973"/>
                  </a:cubicBezTo>
                  <a:cubicBezTo>
                    <a:pt x="7665" y="4973"/>
                    <a:pt x="8900" y="4656"/>
                    <a:pt x="10040" y="4149"/>
                  </a:cubicBezTo>
                  <a:cubicBezTo>
                    <a:pt x="10515" y="3896"/>
                    <a:pt x="10958" y="3643"/>
                    <a:pt x="11370" y="3358"/>
                  </a:cubicBezTo>
                  <a:cubicBezTo>
                    <a:pt x="11528" y="3231"/>
                    <a:pt x="11687" y="3104"/>
                    <a:pt x="11813" y="3009"/>
                  </a:cubicBezTo>
                  <a:cubicBezTo>
                    <a:pt x="12257" y="2629"/>
                    <a:pt x="12668" y="2218"/>
                    <a:pt x="13048" y="1774"/>
                  </a:cubicBezTo>
                  <a:cubicBezTo>
                    <a:pt x="12637" y="1363"/>
                    <a:pt x="12162" y="951"/>
                    <a:pt x="11750" y="634"/>
                  </a:cubicBezTo>
                  <a:cubicBezTo>
                    <a:pt x="11433" y="381"/>
                    <a:pt x="11117" y="222"/>
                    <a:pt x="10863" y="159"/>
                  </a:cubicBezTo>
                  <a:cubicBezTo>
                    <a:pt x="10863" y="159"/>
                    <a:pt x="9026" y="1"/>
                    <a:pt x="7443"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2330;p50">
              <a:extLst>
                <a:ext uri="{FF2B5EF4-FFF2-40B4-BE49-F238E27FC236}">
                  <a16:creationId xmlns:a16="http://schemas.microsoft.com/office/drawing/2014/main" xmlns="" id="{C08C303C-A5CB-490A-83CD-097195D58AF9}"/>
                </a:ext>
              </a:extLst>
            </p:cNvPr>
            <p:cNvSpPr/>
            <p:nvPr/>
          </p:nvSpPr>
          <p:spPr>
            <a:xfrm>
              <a:off x="919000" y="3413650"/>
              <a:ext cx="90275" cy="110075"/>
            </a:xfrm>
            <a:custGeom>
              <a:avLst/>
              <a:gdLst/>
              <a:ahLst/>
              <a:cxnLst/>
              <a:rect l="l" t="t" r="r" b="b"/>
              <a:pathLst>
                <a:path w="3611" h="4403" extrusionOk="0">
                  <a:moveTo>
                    <a:pt x="222" y="1"/>
                  </a:moveTo>
                  <a:cubicBezTo>
                    <a:pt x="222" y="1"/>
                    <a:pt x="349" y="254"/>
                    <a:pt x="475" y="666"/>
                  </a:cubicBezTo>
                  <a:cubicBezTo>
                    <a:pt x="665" y="1363"/>
                    <a:pt x="824" y="2503"/>
                    <a:pt x="0" y="3294"/>
                  </a:cubicBezTo>
                  <a:cubicBezTo>
                    <a:pt x="0" y="3294"/>
                    <a:pt x="602" y="4150"/>
                    <a:pt x="2629" y="4403"/>
                  </a:cubicBezTo>
                  <a:cubicBezTo>
                    <a:pt x="2629" y="4403"/>
                    <a:pt x="3611" y="3738"/>
                    <a:pt x="3199" y="2946"/>
                  </a:cubicBezTo>
                  <a:cubicBezTo>
                    <a:pt x="3199" y="2946"/>
                    <a:pt x="2787" y="2946"/>
                    <a:pt x="2597" y="2218"/>
                  </a:cubicBezTo>
                  <a:cubicBezTo>
                    <a:pt x="2566" y="2028"/>
                    <a:pt x="2534" y="1774"/>
                    <a:pt x="2534" y="1458"/>
                  </a:cubicBezTo>
                  <a:cubicBezTo>
                    <a:pt x="2534" y="1173"/>
                    <a:pt x="2566" y="856"/>
                    <a:pt x="2629" y="444"/>
                  </a:cubicBezTo>
                  <a:lnTo>
                    <a:pt x="222" y="1"/>
                  </a:lnTo>
                  <a:close/>
                </a:path>
              </a:pathLst>
            </a:custGeom>
            <a:solidFill>
              <a:srgbClr val="FCC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2331;p50">
              <a:extLst>
                <a:ext uri="{FF2B5EF4-FFF2-40B4-BE49-F238E27FC236}">
                  <a16:creationId xmlns:a16="http://schemas.microsoft.com/office/drawing/2014/main" xmlns="" id="{95308EED-A2B7-4252-A61B-FCAB212E9234}"/>
                </a:ext>
              </a:extLst>
            </p:cNvPr>
            <p:cNvSpPr/>
            <p:nvPr/>
          </p:nvSpPr>
          <p:spPr>
            <a:xfrm>
              <a:off x="923750" y="3413650"/>
              <a:ext cx="60975" cy="55450"/>
            </a:xfrm>
            <a:custGeom>
              <a:avLst/>
              <a:gdLst/>
              <a:ahLst/>
              <a:cxnLst/>
              <a:rect l="l" t="t" r="r" b="b"/>
              <a:pathLst>
                <a:path w="2439" h="2218" extrusionOk="0">
                  <a:moveTo>
                    <a:pt x="0" y="1"/>
                  </a:moveTo>
                  <a:cubicBezTo>
                    <a:pt x="0" y="1"/>
                    <a:pt x="159" y="254"/>
                    <a:pt x="254" y="666"/>
                  </a:cubicBezTo>
                  <a:cubicBezTo>
                    <a:pt x="729" y="1331"/>
                    <a:pt x="1457" y="2091"/>
                    <a:pt x="2407" y="2218"/>
                  </a:cubicBezTo>
                  <a:cubicBezTo>
                    <a:pt x="2376" y="2028"/>
                    <a:pt x="2344" y="1774"/>
                    <a:pt x="2344" y="1458"/>
                  </a:cubicBezTo>
                  <a:cubicBezTo>
                    <a:pt x="2344" y="1173"/>
                    <a:pt x="2376" y="856"/>
                    <a:pt x="2439" y="444"/>
                  </a:cubicBezTo>
                  <a:lnTo>
                    <a:pt x="0" y="1"/>
                  </a:lnTo>
                  <a:close/>
                </a:path>
              </a:pathLst>
            </a:custGeom>
            <a:solidFill>
              <a:srgbClr val="EAAA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2332;p50">
              <a:extLst>
                <a:ext uri="{FF2B5EF4-FFF2-40B4-BE49-F238E27FC236}">
                  <a16:creationId xmlns:a16="http://schemas.microsoft.com/office/drawing/2014/main" xmlns="" id="{098ED963-2E19-467E-96B7-94124C05A171}"/>
                </a:ext>
              </a:extLst>
            </p:cNvPr>
            <p:cNvSpPr/>
            <p:nvPr/>
          </p:nvSpPr>
          <p:spPr>
            <a:xfrm>
              <a:off x="875500" y="3256850"/>
              <a:ext cx="169200" cy="187875"/>
            </a:xfrm>
            <a:custGeom>
              <a:avLst/>
              <a:gdLst/>
              <a:ahLst/>
              <a:cxnLst/>
              <a:rect l="l" t="t" r="r" b="b"/>
              <a:pathLst>
                <a:path w="6768" h="7515" extrusionOk="0">
                  <a:moveTo>
                    <a:pt x="3794" y="1"/>
                  </a:moveTo>
                  <a:cubicBezTo>
                    <a:pt x="371" y="1"/>
                    <a:pt x="1" y="6440"/>
                    <a:pt x="3514" y="7381"/>
                  </a:cubicBezTo>
                  <a:cubicBezTo>
                    <a:pt x="3867" y="7472"/>
                    <a:pt x="4184" y="7515"/>
                    <a:pt x="4469" y="7515"/>
                  </a:cubicBezTo>
                  <a:cubicBezTo>
                    <a:pt x="6278" y="7515"/>
                    <a:pt x="6767" y="5776"/>
                    <a:pt x="6712" y="3423"/>
                  </a:cubicBezTo>
                  <a:cubicBezTo>
                    <a:pt x="6617" y="1238"/>
                    <a:pt x="5984" y="97"/>
                    <a:pt x="3894" y="2"/>
                  </a:cubicBezTo>
                  <a:cubicBezTo>
                    <a:pt x="3860" y="1"/>
                    <a:pt x="3827" y="1"/>
                    <a:pt x="3794" y="1"/>
                  </a:cubicBezTo>
                  <a:close/>
                </a:path>
              </a:pathLst>
            </a:custGeom>
            <a:solidFill>
              <a:srgbClr val="FCC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2333;p50">
              <a:extLst>
                <a:ext uri="{FF2B5EF4-FFF2-40B4-BE49-F238E27FC236}">
                  <a16:creationId xmlns:a16="http://schemas.microsoft.com/office/drawing/2014/main" xmlns="" id="{A1C2369E-454D-4E53-A9C8-188E5E231705}"/>
                </a:ext>
              </a:extLst>
            </p:cNvPr>
            <p:cNvSpPr/>
            <p:nvPr/>
          </p:nvSpPr>
          <p:spPr>
            <a:xfrm>
              <a:off x="1009250" y="3338450"/>
              <a:ext cx="14275" cy="27950"/>
            </a:xfrm>
            <a:custGeom>
              <a:avLst/>
              <a:gdLst/>
              <a:ahLst/>
              <a:cxnLst/>
              <a:rect l="l" t="t" r="r" b="b"/>
              <a:pathLst>
                <a:path w="571" h="1118" extrusionOk="0">
                  <a:moveTo>
                    <a:pt x="1" y="0"/>
                  </a:moveTo>
                  <a:lnTo>
                    <a:pt x="1" y="1109"/>
                  </a:lnTo>
                  <a:cubicBezTo>
                    <a:pt x="39" y="1115"/>
                    <a:pt x="75" y="1118"/>
                    <a:pt x="109" y="1118"/>
                  </a:cubicBezTo>
                  <a:cubicBezTo>
                    <a:pt x="417" y="1118"/>
                    <a:pt x="571" y="887"/>
                    <a:pt x="571" y="887"/>
                  </a:cubicBezTo>
                  <a:cubicBezTo>
                    <a:pt x="254" y="539"/>
                    <a:pt x="1" y="0"/>
                    <a:pt x="1" y="0"/>
                  </a:cubicBezTo>
                  <a:close/>
                </a:path>
              </a:pathLst>
            </a:custGeom>
            <a:solidFill>
              <a:srgbClr val="EB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2334;p50">
              <a:extLst>
                <a:ext uri="{FF2B5EF4-FFF2-40B4-BE49-F238E27FC236}">
                  <a16:creationId xmlns:a16="http://schemas.microsoft.com/office/drawing/2014/main" xmlns="" id="{EFF2AA34-852B-42DA-809F-CAA5C39FB583}"/>
                </a:ext>
              </a:extLst>
            </p:cNvPr>
            <p:cNvSpPr/>
            <p:nvPr/>
          </p:nvSpPr>
          <p:spPr>
            <a:xfrm>
              <a:off x="951450" y="3293075"/>
              <a:ext cx="29325" cy="12925"/>
            </a:xfrm>
            <a:custGeom>
              <a:avLst/>
              <a:gdLst/>
              <a:ahLst/>
              <a:cxnLst/>
              <a:rect l="l" t="t" r="r" b="b"/>
              <a:pathLst>
                <a:path w="1173" h="517" extrusionOk="0">
                  <a:moveTo>
                    <a:pt x="894" y="1"/>
                  </a:moveTo>
                  <a:cubicBezTo>
                    <a:pt x="671" y="1"/>
                    <a:pt x="293" y="45"/>
                    <a:pt x="33" y="327"/>
                  </a:cubicBezTo>
                  <a:cubicBezTo>
                    <a:pt x="1" y="390"/>
                    <a:pt x="1" y="454"/>
                    <a:pt x="64" y="485"/>
                  </a:cubicBezTo>
                  <a:cubicBezTo>
                    <a:pt x="64" y="517"/>
                    <a:pt x="96" y="517"/>
                    <a:pt x="128" y="517"/>
                  </a:cubicBezTo>
                  <a:cubicBezTo>
                    <a:pt x="159" y="517"/>
                    <a:pt x="191" y="517"/>
                    <a:pt x="223" y="485"/>
                  </a:cubicBezTo>
                  <a:cubicBezTo>
                    <a:pt x="407" y="260"/>
                    <a:pt x="684" y="220"/>
                    <a:pt x="865" y="220"/>
                  </a:cubicBezTo>
                  <a:cubicBezTo>
                    <a:pt x="964" y="220"/>
                    <a:pt x="1035" y="232"/>
                    <a:pt x="1046" y="232"/>
                  </a:cubicBezTo>
                  <a:cubicBezTo>
                    <a:pt x="1078" y="232"/>
                    <a:pt x="1141" y="200"/>
                    <a:pt x="1173" y="137"/>
                  </a:cubicBezTo>
                  <a:cubicBezTo>
                    <a:pt x="1173" y="74"/>
                    <a:pt x="1141" y="42"/>
                    <a:pt x="1078" y="10"/>
                  </a:cubicBezTo>
                  <a:cubicBezTo>
                    <a:pt x="1068" y="10"/>
                    <a:pt x="998" y="1"/>
                    <a:pt x="89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2335;p50">
              <a:extLst>
                <a:ext uri="{FF2B5EF4-FFF2-40B4-BE49-F238E27FC236}">
                  <a16:creationId xmlns:a16="http://schemas.microsoft.com/office/drawing/2014/main" xmlns="" id="{6CA2E540-0C74-45C9-A533-8716EBF00E11}"/>
                </a:ext>
              </a:extLst>
            </p:cNvPr>
            <p:cNvSpPr/>
            <p:nvPr/>
          </p:nvSpPr>
          <p:spPr>
            <a:xfrm>
              <a:off x="1013225" y="3291975"/>
              <a:ext cx="26925" cy="11650"/>
            </a:xfrm>
            <a:custGeom>
              <a:avLst/>
              <a:gdLst/>
              <a:ahLst/>
              <a:cxnLst/>
              <a:rect l="l" t="t" r="r" b="b"/>
              <a:pathLst>
                <a:path w="1077" h="466" extrusionOk="0">
                  <a:moveTo>
                    <a:pt x="290" y="0"/>
                  </a:moveTo>
                  <a:cubicBezTo>
                    <a:pt x="168" y="0"/>
                    <a:pt x="95" y="23"/>
                    <a:pt x="95" y="23"/>
                  </a:cubicBezTo>
                  <a:cubicBezTo>
                    <a:pt x="32" y="54"/>
                    <a:pt x="0" y="118"/>
                    <a:pt x="0" y="181"/>
                  </a:cubicBezTo>
                  <a:cubicBezTo>
                    <a:pt x="32" y="244"/>
                    <a:pt x="95" y="244"/>
                    <a:pt x="158" y="244"/>
                  </a:cubicBezTo>
                  <a:cubicBezTo>
                    <a:pt x="158" y="244"/>
                    <a:pt x="209" y="229"/>
                    <a:pt x="296" y="229"/>
                  </a:cubicBezTo>
                  <a:cubicBezTo>
                    <a:pt x="427" y="229"/>
                    <a:pt x="640" y="263"/>
                    <a:pt x="887" y="434"/>
                  </a:cubicBezTo>
                  <a:cubicBezTo>
                    <a:pt x="887" y="434"/>
                    <a:pt x="918" y="466"/>
                    <a:pt x="950" y="466"/>
                  </a:cubicBezTo>
                  <a:cubicBezTo>
                    <a:pt x="982" y="434"/>
                    <a:pt x="1013" y="434"/>
                    <a:pt x="1045" y="403"/>
                  </a:cubicBezTo>
                  <a:cubicBezTo>
                    <a:pt x="1077" y="339"/>
                    <a:pt x="1077" y="276"/>
                    <a:pt x="1013" y="244"/>
                  </a:cubicBezTo>
                  <a:cubicBezTo>
                    <a:pt x="720" y="43"/>
                    <a:pt x="459" y="0"/>
                    <a:pt x="29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2336;p50">
              <a:extLst>
                <a:ext uri="{FF2B5EF4-FFF2-40B4-BE49-F238E27FC236}">
                  <a16:creationId xmlns:a16="http://schemas.microsoft.com/office/drawing/2014/main" xmlns="" id="{ED11C862-05AB-4A92-93ED-C0EEF99FB03E}"/>
                </a:ext>
              </a:extLst>
            </p:cNvPr>
            <p:cNvSpPr/>
            <p:nvPr/>
          </p:nvSpPr>
          <p:spPr>
            <a:xfrm>
              <a:off x="964925" y="3375650"/>
              <a:ext cx="36425" cy="28525"/>
            </a:xfrm>
            <a:custGeom>
              <a:avLst/>
              <a:gdLst/>
              <a:ahLst/>
              <a:cxnLst/>
              <a:rect l="l" t="t" r="r" b="b"/>
              <a:pathLst>
                <a:path w="1457" h="1141" extrusionOk="0">
                  <a:moveTo>
                    <a:pt x="64" y="1"/>
                  </a:moveTo>
                  <a:cubicBezTo>
                    <a:pt x="64" y="1"/>
                    <a:pt x="32" y="64"/>
                    <a:pt x="32" y="191"/>
                  </a:cubicBezTo>
                  <a:cubicBezTo>
                    <a:pt x="0" y="317"/>
                    <a:pt x="32" y="444"/>
                    <a:pt x="64" y="571"/>
                  </a:cubicBezTo>
                  <a:cubicBezTo>
                    <a:pt x="159" y="824"/>
                    <a:pt x="412" y="1046"/>
                    <a:pt x="1045" y="1141"/>
                  </a:cubicBezTo>
                  <a:lnTo>
                    <a:pt x="1172" y="1141"/>
                  </a:lnTo>
                  <a:cubicBezTo>
                    <a:pt x="1172" y="1141"/>
                    <a:pt x="1299" y="666"/>
                    <a:pt x="1457" y="444"/>
                  </a:cubicBezTo>
                  <a:cubicBezTo>
                    <a:pt x="1457" y="444"/>
                    <a:pt x="1362" y="412"/>
                    <a:pt x="1235" y="412"/>
                  </a:cubicBezTo>
                  <a:cubicBezTo>
                    <a:pt x="919" y="349"/>
                    <a:pt x="380" y="222"/>
                    <a:pt x="6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2337;p50">
              <a:extLst>
                <a:ext uri="{FF2B5EF4-FFF2-40B4-BE49-F238E27FC236}">
                  <a16:creationId xmlns:a16="http://schemas.microsoft.com/office/drawing/2014/main" xmlns="" id="{F87DD986-DBBA-46A9-8B53-0931717AEF2F}"/>
                </a:ext>
              </a:extLst>
            </p:cNvPr>
            <p:cNvSpPr/>
            <p:nvPr/>
          </p:nvSpPr>
          <p:spPr>
            <a:xfrm>
              <a:off x="965700" y="3374875"/>
              <a:ext cx="30125" cy="15850"/>
            </a:xfrm>
            <a:custGeom>
              <a:avLst/>
              <a:gdLst/>
              <a:ahLst/>
              <a:cxnLst/>
              <a:rect l="l" t="t" r="r" b="b"/>
              <a:pathLst>
                <a:path w="1205" h="634" extrusionOk="0">
                  <a:moveTo>
                    <a:pt x="33" y="0"/>
                  </a:moveTo>
                  <a:cubicBezTo>
                    <a:pt x="33" y="0"/>
                    <a:pt x="1" y="95"/>
                    <a:pt x="1" y="222"/>
                  </a:cubicBezTo>
                  <a:cubicBezTo>
                    <a:pt x="159" y="412"/>
                    <a:pt x="539" y="538"/>
                    <a:pt x="1109" y="634"/>
                  </a:cubicBezTo>
                  <a:lnTo>
                    <a:pt x="1204" y="412"/>
                  </a:lnTo>
                  <a:cubicBezTo>
                    <a:pt x="888" y="380"/>
                    <a:pt x="349" y="253"/>
                    <a:pt x="3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2338;p50">
              <a:extLst>
                <a:ext uri="{FF2B5EF4-FFF2-40B4-BE49-F238E27FC236}">
                  <a16:creationId xmlns:a16="http://schemas.microsoft.com/office/drawing/2014/main" xmlns="" id="{1C5F55D2-432C-45FE-8B2C-07213FFF09B9}"/>
                </a:ext>
              </a:extLst>
            </p:cNvPr>
            <p:cNvSpPr/>
            <p:nvPr/>
          </p:nvSpPr>
          <p:spPr>
            <a:xfrm>
              <a:off x="966500" y="3389900"/>
              <a:ext cx="24575" cy="14275"/>
            </a:xfrm>
            <a:custGeom>
              <a:avLst/>
              <a:gdLst/>
              <a:ahLst/>
              <a:cxnLst/>
              <a:rect l="l" t="t" r="r" b="b"/>
              <a:pathLst>
                <a:path w="983" h="571" extrusionOk="0">
                  <a:moveTo>
                    <a:pt x="1" y="1"/>
                  </a:moveTo>
                  <a:cubicBezTo>
                    <a:pt x="96" y="254"/>
                    <a:pt x="349" y="476"/>
                    <a:pt x="982" y="571"/>
                  </a:cubicBezTo>
                  <a:cubicBezTo>
                    <a:pt x="919" y="444"/>
                    <a:pt x="824" y="318"/>
                    <a:pt x="666" y="223"/>
                  </a:cubicBezTo>
                  <a:cubicBezTo>
                    <a:pt x="444" y="96"/>
                    <a:pt x="222" y="33"/>
                    <a:pt x="1" y="1"/>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2339;p50">
              <a:extLst>
                <a:ext uri="{FF2B5EF4-FFF2-40B4-BE49-F238E27FC236}">
                  <a16:creationId xmlns:a16="http://schemas.microsoft.com/office/drawing/2014/main" xmlns="" id="{07CC4D79-72BA-4E26-B917-FEDF468BDB66}"/>
                </a:ext>
              </a:extLst>
            </p:cNvPr>
            <p:cNvSpPr/>
            <p:nvPr/>
          </p:nvSpPr>
          <p:spPr>
            <a:xfrm>
              <a:off x="871625" y="3236150"/>
              <a:ext cx="184375" cy="168025"/>
            </a:xfrm>
            <a:custGeom>
              <a:avLst/>
              <a:gdLst/>
              <a:ahLst/>
              <a:cxnLst/>
              <a:rect l="l" t="t" r="r" b="b"/>
              <a:pathLst>
                <a:path w="7375" h="6721" extrusionOk="0">
                  <a:moveTo>
                    <a:pt x="3547" y="0"/>
                  </a:moveTo>
                  <a:cubicBezTo>
                    <a:pt x="147" y="0"/>
                    <a:pt x="1" y="5108"/>
                    <a:pt x="1769" y="6721"/>
                  </a:cubicBezTo>
                  <a:cubicBezTo>
                    <a:pt x="1769" y="6721"/>
                    <a:pt x="945" y="5359"/>
                    <a:pt x="1610" y="4314"/>
                  </a:cubicBezTo>
                  <a:cubicBezTo>
                    <a:pt x="1610" y="4314"/>
                    <a:pt x="2655" y="2604"/>
                    <a:pt x="2560" y="1274"/>
                  </a:cubicBezTo>
                  <a:cubicBezTo>
                    <a:pt x="2560" y="1274"/>
                    <a:pt x="3318" y="997"/>
                    <a:pt x="4195" y="997"/>
                  </a:cubicBezTo>
                  <a:cubicBezTo>
                    <a:pt x="5394" y="997"/>
                    <a:pt x="6817" y="1515"/>
                    <a:pt x="6836" y="3966"/>
                  </a:cubicBezTo>
                  <a:cubicBezTo>
                    <a:pt x="6836" y="3966"/>
                    <a:pt x="7374" y="229"/>
                    <a:pt x="3764" y="7"/>
                  </a:cubicBezTo>
                  <a:cubicBezTo>
                    <a:pt x="3690" y="3"/>
                    <a:pt x="3618" y="0"/>
                    <a:pt x="354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2340;p50">
              <a:extLst>
                <a:ext uri="{FF2B5EF4-FFF2-40B4-BE49-F238E27FC236}">
                  <a16:creationId xmlns:a16="http://schemas.microsoft.com/office/drawing/2014/main" xmlns="" id="{16EEEBA8-6BAE-4D1A-A316-09DC3B100F7E}"/>
                </a:ext>
              </a:extLst>
            </p:cNvPr>
            <p:cNvSpPr/>
            <p:nvPr/>
          </p:nvSpPr>
          <p:spPr>
            <a:xfrm>
              <a:off x="869900" y="3332875"/>
              <a:ext cx="49925" cy="44625"/>
            </a:xfrm>
            <a:custGeom>
              <a:avLst/>
              <a:gdLst/>
              <a:ahLst/>
              <a:cxnLst/>
              <a:rect l="l" t="t" r="r" b="b"/>
              <a:pathLst>
                <a:path w="1997" h="1785" extrusionOk="0">
                  <a:moveTo>
                    <a:pt x="1096" y="0"/>
                  </a:moveTo>
                  <a:cubicBezTo>
                    <a:pt x="1080" y="0"/>
                    <a:pt x="1063" y="1"/>
                    <a:pt x="1046" y="2"/>
                  </a:cubicBezTo>
                  <a:cubicBezTo>
                    <a:pt x="381" y="65"/>
                    <a:pt x="1" y="1395"/>
                    <a:pt x="1616" y="1775"/>
                  </a:cubicBezTo>
                  <a:cubicBezTo>
                    <a:pt x="1641" y="1781"/>
                    <a:pt x="1665" y="1785"/>
                    <a:pt x="1687" y="1785"/>
                  </a:cubicBezTo>
                  <a:cubicBezTo>
                    <a:pt x="1893" y="1785"/>
                    <a:pt x="1996" y="1517"/>
                    <a:pt x="1996" y="888"/>
                  </a:cubicBezTo>
                  <a:cubicBezTo>
                    <a:pt x="1996" y="549"/>
                    <a:pt x="1696" y="0"/>
                    <a:pt x="1096" y="0"/>
                  </a:cubicBezTo>
                  <a:close/>
                </a:path>
              </a:pathLst>
            </a:custGeom>
            <a:solidFill>
              <a:srgbClr val="FCC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2341;p50">
              <a:extLst>
                <a:ext uri="{FF2B5EF4-FFF2-40B4-BE49-F238E27FC236}">
                  <a16:creationId xmlns:a16="http://schemas.microsoft.com/office/drawing/2014/main" xmlns="" id="{89384F62-4A2C-4927-9A91-C32C98873AAD}"/>
                </a:ext>
              </a:extLst>
            </p:cNvPr>
            <p:cNvSpPr/>
            <p:nvPr/>
          </p:nvSpPr>
          <p:spPr>
            <a:xfrm>
              <a:off x="850125" y="3218575"/>
              <a:ext cx="215375" cy="139700"/>
            </a:xfrm>
            <a:custGeom>
              <a:avLst/>
              <a:gdLst/>
              <a:ahLst/>
              <a:cxnLst/>
              <a:rect l="l" t="t" r="r" b="b"/>
              <a:pathLst>
                <a:path w="8615" h="5588" extrusionOk="0">
                  <a:moveTo>
                    <a:pt x="4835" y="1"/>
                  </a:moveTo>
                  <a:cubicBezTo>
                    <a:pt x="4385" y="1"/>
                    <a:pt x="3987" y="62"/>
                    <a:pt x="3705" y="140"/>
                  </a:cubicBezTo>
                  <a:cubicBezTo>
                    <a:pt x="0" y="1185"/>
                    <a:pt x="982" y="5587"/>
                    <a:pt x="982" y="5587"/>
                  </a:cubicBezTo>
                  <a:cubicBezTo>
                    <a:pt x="982" y="5587"/>
                    <a:pt x="1045" y="4795"/>
                    <a:pt x="2439" y="3529"/>
                  </a:cubicBezTo>
                  <a:cubicBezTo>
                    <a:pt x="3325" y="2705"/>
                    <a:pt x="5321" y="2420"/>
                    <a:pt x="5321" y="2420"/>
                  </a:cubicBezTo>
                  <a:cubicBezTo>
                    <a:pt x="5352" y="2135"/>
                    <a:pt x="5321" y="1629"/>
                    <a:pt x="5321" y="1628"/>
                  </a:cubicBezTo>
                  <a:lnTo>
                    <a:pt x="5321" y="1628"/>
                  </a:lnTo>
                  <a:cubicBezTo>
                    <a:pt x="5637" y="2008"/>
                    <a:pt x="5891" y="2452"/>
                    <a:pt x="5891" y="2452"/>
                  </a:cubicBezTo>
                  <a:cubicBezTo>
                    <a:pt x="7157" y="2579"/>
                    <a:pt x="8171" y="3149"/>
                    <a:pt x="8171" y="3149"/>
                  </a:cubicBezTo>
                  <a:lnTo>
                    <a:pt x="8614" y="2927"/>
                  </a:lnTo>
                  <a:cubicBezTo>
                    <a:pt x="8066" y="566"/>
                    <a:pt x="6207" y="1"/>
                    <a:pt x="483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2342;p50">
              <a:extLst>
                <a:ext uri="{FF2B5EF4-FFF2-40B4-BE49-F238E27FC236}">
                  <a16:creationId xmlns:a16="http://schemas.microsoft.com/office/drawing/2014/main" xmlns="" id="{80CC7E82-2455-4EBB-AB58-0009C61C6FDC}"/>
                </a:ext>
              </a:extLst>
            </p:cNvPr>
            <p:cNvSpPr/>
            <p:nvPr/>
          </p:nvSpPr>
          <p:spPr>
            <a:xfrm>
              <a:off x="936425" y="3220025"/>
              <a:ext cx="138575" cy="70950"/>
            </a:xfrm>
            <a:custGeom>
              <a:avLst/>
              <a:gdLst/>
              <a:ahLst/>
              <a:cxnLst/>
              <a:rect l="l" t="t" r="r" b="b"/>
              <a:pathLst>
                <a:path w="5543" h="2838" extrusionOk="0">
                  <a:moveTo>
                    <a:pt x="1743" y="1"/>
                  </a:moveTo>
                  <a:cubicBezTo>
                    <a:pt x="810" y="1"/>
                    <a:pt x="83" y="240"/>
                    <a:pt x="63" y="240"/>
                  </a:cubicBezTo>
                  <a:cubicBezTo>
                    <a:pt x="32" y="272"/>
                    <a:pt x="0" y="304"/>
                    <a:pt x="32" y="335"/>
                  </a:cubicBezTo>
                  <a:cubicBezTo>
                    <a:pt x="32" y="399"/>
                    <a:pt x="95" y="399"/>
                    <a:pt x="127" y="399"/>
                  </a:cubicBezTo>
                  <a:cubicBezTo>
                    <a:pt x="127" y="399"/>
                    <a:pt x="857" y="151"/>
                    <a:pt x="1783" y="151"/>
                  </a:cubicBezTo>
                  <a:cubicBezTo>
                    <a:pt x="2339" y="151"/>
                    <a:pt x="2965" y="240"/>
                    <a:pt x="3547" y="525"/>
                  </a:cubicBezTo>
                  <a:cubicBezTo>
                    <a:pt x="4402" y="937"/>
                    <a:pt x="5036" y="1697"/>
                    <a:pt x="5384" y="2806"/>
                  </a:cubicBezTo>
                  <a:cubicBezTo>
                    <a:pt x="5384" y="2837"/>
                    <a:pt x="5416" y="2837"/>
                    <a:pt x="5447" y="2837"/>
                  </a:cubicBezTo>
                  <a:lnTo>
                    <a:pt x="5479" y="2837"/>
                  </a:lnTo>
                  <a:cubicBezTo>
                    <a:pt x="5511" y="2837"/>
                    <a:pt x="5542" y="2774"/>
                    <a:pt x="5542" y="2742"/>
                  </a:cubicBezTo>
                  <a:cubicBezTo>
                    <a:pt x="5162" y="1634"/>
                    <a:pt x="4529" y="842"/>
                    <a:pt x="3610" y="399"/>
                  </a:cubicBezTo>
                  <a:cubicBezTo>
                    <a:pt x="2989" y="94"/>
                    <a:pt x="2326" y="1"/>
                    <a:pt x="174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2343;p50">
              <a:extLst>
                <a:ext uri="{FF2B5EF4-FFF2-40B4-BE49-F238E27FC236}">
                  <a16:creationId xmlns:a16="http://schemas.microsoft.com/office/drawing/2014/main" xmlns="" id="{F48198EF-4626-4FEE-A09C-BD948B646A80}"/>
                </a:ext>
              </a:extLst>
            </p:cNvPr>
            <p:cNvSpPr/>
            <p:nvPr/>
          </p:nvSpPr>
          <p:spPr>
            <a:xfrm>
              <a:off x="962550" y="3328800"/>
              <a:ext cx="18225" cy="7300"/>
            </a:xfrm>
            <a:custGeom>
              <a:avLst/>
              <a:gdLst/>
              <a:ahLst/>
              <a:cxnLst/>
              <a:rect l="l" t="t" r="r" b="b"/>
              <a:pathLst>
                <a:path w="729" h="292" extrusionOk="0">
                  <a:moveTo>
                    <a:pt x="385" y="0"/>
                  </a:moveTo>
                  <a:cubicBezTo>
                    <a:pt x="188" y="0"/>
                    <a:pt x="0" y="165"/>
                    <a:pt x="0" y="165"/>
                  </a:cubicBezTo>
                  <a:cubicBezTo>
                    <a:pt x="50" y="156"/>
                    <a:pt x="100" y="152"/>
                    <a:pt x="150" y="152"/>
                  </a:cubicBezTo>
                  <a:cubicBezTo>
                    <a:pt x="449" y="152"/>
                    <a:pt x="729" y="291"/>
                    <a:pt x="729" y="291"/>
                  </a:cubicBezTo>
                  <a:cubicBezTo>
                    <a:pt x="642" y="68"/>
                    <a:pt x="511" y="0"/>
                    <a:pt x="38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2344;p50">
              <a:extLst>
                <a:ext uri="{FF2B5EF4-FFF2-40B4-BE49-F238E27FC236}">
                  <a16:creationId xmlns:a16="http://schemas.microsoft.com/office/drawing/2014/main" xmlns="" id="{66A25895-1E11-42B0-B903-05A31C4BD314}"/>
                </a:ext>
              </a:extLst>
            </p:cNvPr>
            <p:cNvSpPr/>
            <p:nvPr/>
          </p:nvSpPr>
          <p:spPr>
            <a:xfrm>
              <a:off x="1021125" y="3332350"/>
              <a:ext cx="15875" cy="7700"/>
            </a:xfrm>
            <a:custGeom>
              <a:avLst/>
              <a:gdLst/>
              <a:ahLst/>
              <a:cxnLst/>
              <a:rect l="l" t="t" r="r" b="b"/>
              <a:pathLst>
                <a:path w="635" h="308" extrusionOk="0">
                  <a:moveTo>
                    <a:pt x="374" y="0"/>
                  </a:moveTo>
                  <a:cubicBezTo>
                    <a:pt x="155" y="0"/>
                    <a:pt x="1" y="308"/>
                    <a:pt x="1" y="308"/>
                  </a:cubicBezTo>
                  <a:cubicBezTo>
                    <a:pt x="222" y="181"/>
                    <a:pt x="634" y="149"/>
                    <a:pt x="634" y="149"/>
                  </a:cubicBezTo>
                  <a:cubicBezTo>
                    <a:pt x="542" y="40"/>
                    <a:pt x="454" y="0"/>
                    <a:pt x="37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2345;p50">
              <a:extLst>
                <a:ext uri="{FF2B5EF4-FFF2-40B4-BE49-F238E27FC236}">
                  <a16:creationId xmlns:a16="http://schemas.microsoft.com/office/drawing/2014/main" xmlns="" id="{F82CC016-FC35-49E0-9DE9-FD58D52EE44E}"/>
                </a:ext>
              </a:extLst>
            </p:cNvPr>
            <p:cNvSpPr/>
            <p:nvPr/>
          </p:nvSpPr>
          <p:spPr>
            <a:xfrm>
              <a:off x="2832600" y="3493825"/>
              <a:ext cx="609650" cy="555425"/>
            </a:xfrm>
            <a:custGeom>
              <a:avLst/>
              <a:gdLst/>
              <a:ahLst/>
              <a:cxnLst/>
              <a:rect l="l" t="t" r="r" b="b"/>
              <a:pathLst>
                <a:path w="24386" h="22217" extrusionOk="0">
                  <a:moveTo>
                    <a:pt x="12193" y="0"/>
                  </a:moveTo>
                  <a:cubicBezTo>
                    <a:pt x="9351" y="0"/>
                    <a:pt x="6509" y="1085"/>
                    <a:pt x="4339" y="3254"/>
                  </a:cubicBezTo>
                  <a:cubicBezTo>
                    <a:pt x="1" y="7593"/>
                    <a:pt x="1" y="14623"/>
                    <a:pt x="4339" y="18962"/>
                  </a:cubicBezTo>
                  <a:cubicBezTo>
                    <a:pt x="6509" y="21131"/>
                    <a:pt x="9351" y="22216"/>
                    <a:pt x="12193" y="22216"/>
                  </a:cubicBezTo>
                  <a:cubicBezTo>
                    <a:pt x="15035" y="22216"/>
                    <a:pt x="17878" y="21131"/>
                    <a:pt x="20047" y="18962"/>
                  </a:cubicBezTo>
                  <a:cubicBezTo>
                    <a:pt x="24386" y="14623"/>
                    <a:pt x="24386" y="7593"/>
                    <a:pt x="20047" y="3254"/>
                  </a:cubicBezTo>
                  <a:cubicBezTo>
                    <a:pt x="17878" y="1085"/>
                    <a:pt x="15035" y="0"/>
                    <a:pt x="12193"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2346;p50">
              <a:extLst>
                <a:ext uri="{FF2B5EF4-FFF2-40B4-BE49-F238E27FC236}">
                  <a16:creationId xmlns:a16="http://schemas.microsoft.com/office/drawing/2014/main" xmlns="" id="{24F53049-6B66-4180-81E4-8C8BFDCA1EA5}"/>
                </a:ext>
              </a:extLst>
            </p:cNvPr>
            <p:cNvSpPr/>
            <p:nvPr/>
          </p:nvSpPr>
          <p:spPr>
            <a:xfrm>
              <a:off x="2867425" y="3501550"/>
              <a:ext cx="540000" cy="539975"/>
            </a:xfrm>
            <a:custGeom>
              <a:avLst/>
              <a:gdLst/>
              <a:ahLst/>
              <a:cxnLst/>
              <a:rect l="l" t="t" r="r" b="b"/>
              <a:pathLst>
                <a:path w="21600" h="21599" extrusionOk="0">
                  <a:moveTo>
                    <a:pt x="10800" y="0"/>
                  </a:moveTo>
                  <a:cubicBezTo>
                    <a:pt x="4846" y="0"/>
                    <a:pt x="1" y="4845"/>
                    <a:pt x="1" y="10799"/>
                  </a:cubicBezTo>
                  <a:cubicBezTo>
                    <a:pt x="1" y="12319"/>
                    <a:pt x="318" y="13776"/>
                    <a:pt x="888" y="15106"/>
                  </a:cubicBezTo>
                  <a:cubicBezTo>
                    <a:pt x="1014" y="15391"/>
                    <a:pt x="1173" y="15676"/>
                    <a:pt x="1299" y="15930"/>
                  </a:cubicBezTo>
                  <a:cubicBezTo>
                    <a:pt x="1806" y="16880"/>
                    <a:pt x="2439" y="17735"/>
                    <a:pt x="3200" y="18463"/>
                  </a:cubicBezTo>
                  <a:cubicBezTo>
                    <a:pt x="3960" y="19223"/>
                    <a:pt x="4846" y="19888"/>
                    <a:pt x="5828" y="20395"/>
                  </a:cubicBezTo>
                  <a:cubicBezTo>
                    <a:pt x="5986" y="20458"/>
                    <a:pt x="6176" y="20553"/>
                    <a:pt x="6335" y="20648"/>
                  </a:cubicBezTo>
                  <a:cubicBezTo>
                    <a:pt x="7697" y="21250"/>
                    <a:pt x="9217" y="21598"/>
                    <a:pt x="10800" y="21598"/>
                  </a:cubicBezTo>
                  <a:cubicBezTo>
                    <a:pt x="11909" y="21598"/>
                    <a:pt x="12985" y="21440"/>
                    <a:pt x="13999" y="21123"/>
                  </a:cubicBezTo>
                  <a:cubicBezTo>
                    <a:pt x="14949" y="20838"/>
                    <a:pt x="15867" y="20395"/>
                    <a:pt x="16691" y="19857"/>
                  </a:cubicBezTo>
                  <a:cubicBezTo>
                    <a:pt x="16912" y="19730"/>
                    <a:pt x="17102" y="19572"/>
                    <a:pt x="17292" y="19413"/>
                  </a:cubicBezTo>
                  <a:cubicBezTo>
                    <a:pt x="18147" y="18780"/>
                    <a:pt x="18907" y="18020"/>
                    <a:pt x="19541" y="17133"/>
                  </a:cubicBezTo>
                  <a:cubicBezTo>
                    <a:pt x="19699" y="16943"/>
                    <a:pt x="19857" y="16721"/>
                    <a:pt x="19984" y="16500"/>
                  </a:cubicBezTo>
                  <a:cubicBezTo>
                    <a:pt x="20143" y="16215"/>
                    <a:pt x="20301" y="15930"/>
                    <a:pt x="20459" y="15645"/>
                  </a:cubicBezTo>
                  <a:cubicBezTo>
                    <a:pt x="21188" y="14188"/>
                    <a:pt x="21599" y="12541"/>
                    <a:pt x="21599" y="10799"/>
                  </a:cubicBezTo>
                  <a:cubicBezTo>
                    <a:pt x="21599" y="4845"/>
                    <a:pt x="16754" y="0"/>
                    <a:pt x="10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2347;p50">
              <a:extLst>
                <a:ext uri="{FF2B5EF4-FFF2-40B4-BE49-F238E27FC236}">
                  <a16:creationId xmlns:a16="http://schemas.microsoft.com/office/drawing/2014/main" xmlns="" id="{CEB09169-D1BA-4AAF-9FC5-E6EB93BEC8A8}"/>
                </a:ext>
              </a:extLst>
            </p:cNvPr>
            <p:cNvSpPr/>
            <p:nvPr/>
          </p:nvSpPr>
          <p:spPr>
            <a:xfrm>
              <a:off x="2899900" y="3674900"/>
              <a:ext cx="106900" cy="288250"/>
            </a:xfrm>
            <a:custGeom>
              <a:avLst/>
              <a:gdLst/>
              <a:ahLst/>
              <a:cxnLst/>
              <a:rect l="l" t="t" r="r" b="b"/>
              <a:pathLst>
                <a:path w="4276" h="11530" extrusionOk="0">
                  <a:moveTo>
                    <a:pt x="3817" y="0"/>
                  </a:moveTo>
                  <a:cubicBezTo>
                    <a:pt x="3329" y="0"/>
                    <a:pt x="1612" y="426"/>
                    <a:pt x="1521" y="793"/>
                  </a:cubicBezTo>
                  <a:cubicBezTo>
                    <a:pt x="1426" y="1173"/>
                    <a:pt x="1806" y="3232"/>
                    <a:pt x="1711" y="3644"/>
                  </a:cubicBezTo>
                  <a:cubicBezTo>
                    <a:pt x="1647" y="3865"/>
                    <a:pt x="887" y="6240"/>
                    <a:pt x="222" y="8267"/>
                  </a:cubicBezTo>
                  <a:cubicBezTo>
                    <a:pt x="159" y="8521"/>
                    <a:pt x="64" y="8774"/>
                    <a:pt x="0" y="8996"/>
                  </a:cubicBezTo>
                  <a:cubicBezTo>
                    <a:pt x="507" y="9946"/>
                    <a:pt x="1140" y="10801"/>
                    <a:pt x="1901" y="11529"/>
                  </a:cubicBezTo>
                  <a:lnTo>
                    <a:pt x="2502" y="8647"/>
                  </a:lnTo>
                  <a:lnTo>
                    <a:pt x="3452" y="4245"/>
                  </a:lnTo>
                  <a:cubicBezTo>
                    <a:pt x="3452" y="4245"/>
                    <a:pt x="3959" y="3707"/>
                    <a:pt x="4117" y="3454"/>
                  </a:cubicBezTo>
                  <a:cubicBezTo>
                    <a:pt x="4244" y="3169"/>
                    <a:pt x="4276" y="2"/>
                    <a:pt x="3864" y="2"/>
                  </a:cubicBezTo>
                  <a:cubicBezTo>
                    <a:pt x="3850" y="1"/>
                    <a:pt x="3834" y="0"/>
                    <a:pt x="3817" y="0"/>
                  </a:cubicBezTo>
                  <a:close/>
                </a:path>
              </a:pathLst>
            </a:custGeom>
            <a:solidFill>
              <a:srgbClr val="B2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2348;p50">
              <a:extLst>
                <a:ext uri="{FF2B5EF4-FFF2-40B4-BE49-F238E27FC236}">
                  <a16:creationId xmlns:a16="http://schemas.microsoft.com/office/drawing/2014/main" xmlns="" id="{1256CF4B-6B31-4E1B-8749-BC91D193CB47}"/>
                </a:ext>
              </a:extLst>
            </p:cNvPr>
            <p:cNvSpPr/>
            <p:nvPr/>
          </p:nvSpPr>
          <p:spPr>
            <a:xfrm>
              <a:off x="2889600" y="3879200"/>
              <a:ext cx="149675" cy="138575"/>
            </a:xfrm>
            <a:custGeom>
              <a:avLst/>
              <a:gdLst/>
              <a:ahLst/>
              <a:cxnLst/>
              <a:rect l="l" t="t" r="r" b="b"/>
              <a:pathLst>
                <a:path w="5987" h="5543" extrusionOk="0">
                  <a:moveTo>
                    <a:pt x="1" y="0"/>
                  </a:moveTo>
                  <a:lnTo>
                    <a:pt x="1" y="0"/>
                  </a:lnTo>
                  <a:cubicBezTo>
                    <a:pt x="127" y="285"/>
                    <a:pt x="254" y="570"/>
                    <a:pt x="412" y="824"/>
                  </a:cubicBezTo>
                  <a:cubicBezTo>
                    <a:pt x="919" y="1774"/>
                    <a:pt x="1552" y="2629"/>
                    <a:pt x="2313" y="3357"/>
                  </a:cubicBezTo>
                  <a:cubicBezTo>
                    <a:pt x="3073" y="4117"/>
                    <a:pt x="3959" y="4782"/>
                    <a:pt x="4909" y="5289"/>
                  </a:cubicBezTo>
                  <a:cubicBezTo>
                    <a:pt x="5099" y="5384"/>
                    <a:pt x="5258" y="5447"/>
                    <a:pt x="5448" y="5542"/>
                  </a:cubicBezTo>
                  <a:lnTo>
                    <a:pt x="5574" y="4149"/>
                  </a:lnTo>
                  <a:lnTo>
                    <a:pt x="5986" y="159"/>
                  </a:lnTo>
                  <a:cubicBezTo>
                    <a:pt x="5986" y="127"/>
                    <a:pt x="5986" y="127"/>
                    <a:pt x="5986" y="127"/>
                  </a:cubicBezTo>
                  <a:cubicBezTo>
                    <a:pt x="4941" y="444"/>
                    <a:pt x="2851" y="3357"/>
                    <a:pt x="2819" y="3357"/>
                  </a:cubicBezTo>
                  <a:lnTo>
                    <a:pt x="3389" y="570"/>
                  </a:lnTo>
                  <a:lnTo>
                    <a:pt x="2914" y="475"/>
                  </a:lnTo>
                  <a:lnTo>
                    <a:pt x="634" y="95"/>
                  </a:lnTo>
                  <a:lnTo>
                    <a:pt x="1"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2349;p50">
              <a:extLst>
                <a:ext uri="{FF2B5EF4-FFF2-40B4-BE49-F238E27FC236}">
                  <a16:creationId xmlns:a16="http://schemas.microsoft.com/office/drawing/2014/main" xmlns="" id="{DB780191-808C-4430-9F4D-EFF887429E03}"/>
                </a:ext>
              </a:extLst>
            </p:cNvPr>
            <p:cNvSpPr/>
            <p:nvPr/>
          </p:nvSpPr>
          <p:spPr>
            <a:xfrm>
              <a:off x="2889600" y="3879200"/>
              <a:ext cx="149675" cy="138575"/>
            </a:xfrm>
            <a:custGeom>
              <a:avLst/>
              <a:gdLst/>
              <a:ahLst/>
              <a:cxnLst/>
              <a:rect l="l" t="t" r="r" b="b"/>
              <a:pathLst>
                <a:path w="5987" h="5543" extrusionOk="0">
                  <a:moveTo>
                    <a:pt x="1" y="0"/>
                  </a:moveTo>
                  <a:lnTo>
                    <a:pt x="1" y="0"/>
                  </a:lnTo>
                  <a:cubicBezTo>
                    <a:pt x="127" y="285"/>
                    <a:pt x="254" y="570"/>
                    <a:pt x="412" y="824"/>
                  </a:cubicBezTo>
                  <a:cubicBezTo>
                    <a:pt x="919" y="1774"/>
                    <a:pt x="1552" y="2629"/>
                    <a:pt x="2313" y="3357"/>
                  </a:cubicBezTo>
                  <a:cubicBezTo>
                    <a:pt x="3073" y="4117"/>
                    <a:pt x="3959" y="4782"/>
                    <a:pt x="4909" y="5289"/>
                  </a:cubicBezTo>
                  <a:cubicBezTo>
                    <a:pt x="5099" y="5384"/>
                    <a:pt x="5258" y="5447"/>
                    <a:pt x="5448" y="5542"/>
                  </a:cubicBezTo>
                  <a:lnTo>
                    <a:pt x="5574" y="4149"/>
                  </a:lnTo>
                  <a:lnTo>
                    <a:pt x="5986" y="159"/>
                  </a:lnTo>
                  <a:cubicBezTo>
                    <a:pt x="5986" y="127"/>
                    <a:pt x="5986" y="127"/>
                    <a:pt x="5986" y="127"/>
                  </a:cubicBezTo>
                  <a:cubicBezTo>
                    <a:pt x="4941" y="444"/>
                    <a:pt x="2851" y="3357"/>
                    <a:pt x="2819" y="3357"/>
                  </a:cubicBezTo>
                  <a:lnTo>
                    <a:pt x="3389" y="570"/>
                  </a:lnTo>
                  <a:lnTo>
                    <a:pt x="2914" y="475"/>
                  </a:lnTo>
                  <a:lnTo>
                    <a:pt x="634" y="95"/>
                  </a:lnTo>
                  <a:lnTo>
                    <a:pt x="1" y="0"/>
                  </a:ln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2350;p50">
              <a:extLst>
                <a:ext uri="{FF2B5EF4-FFF2-40B4-BE49-F238E27FC236}">
                  <a16:creationId xmlns:a16="http://schemas.microsoft.com/office/drawing/2014/main" xmlns="" id="{64226CD1-B273-4E33-BBA9-5A808A8F4D54}"/>
                </a:ext>
              </a:extLst>
            </p:cNvPr>
            <p:cNvSpPr/>
            <p:nvPr/>
          </p:nvSpPr>
          <p:spPr>
            <a:xfrm>
              <a:off x="3013125" y="3861150"/>
              <a:ext cx="365800" cy="180375"/>
            </a:xfrm>
            <a:custGeom>
              <a:avLst/>
              <a:gdLst/>
              <a:ahLst/>
              <a:cxnLst/>
              <a:rect l="l" t="t" r="r" b="b"/>
              <a:pathLst>
                <a:path w="14632" h="7215" extrusionOk="0">
                  <a:moveTo>
                    <a:pt x="8184" y="1"/>
                  </a:moveTo>
                  <a:cubicBezTo>
                    <a:pt x="6957" y="1"/>
                    <a:pt x="5734" y="59"/>
                    <a:pt x="4529" y="152"/>
                  </a:cubicBezTo>
                  <a:lnTo>
                    <a:pt x="4465" y="152"/>
                  </a:lnTo>
                  <a:cubicBezTo>
                    <a:pt x="3325" y="279"/>
                    <a:pt x="2154" y="532"/>
                    <a:pt x="1045" y="849"/>
                  </a:cubicBezTo>
                  <a:cubicBezTo>
                    <a:pt x="982" y="1039"/>
                    <a:pt x="443" y="2907"/>
                    <a:pt x="0" y="6011"/>
                  </a:cubicBezTo>
                  <a:cubicBezTo>
                    <a:pt x="158" y="6074"/>
                    <a:pt x="348" y="6169"/>
                    <a:pt x="507" y="6264"/>
                  </a:cubicBezTo>
                  <a:cubicBezTo>
                    <a:pt x="1869" y="6866"/>
                    <a:pt x="3389" y="7214"/>
                    <a:pt x="4972" y="7214"/>
                  </a:cubicBezTo>
                  <a:cubicBezTo>
                    <a:pt x="6081" y="7214"/>
                    <a:pt x="7157" y="7056"/>
                    <a:pt x="8171" y="6739"/>
                  </a:cubicBezTo>
                  <a:cubicBezTo>
                    <a:pt x="9121" y="6454"/>
                    <a:pt x="10039" y="6011"/>
                    <a:pt x="10863" y="5473"/>
                  </a:cubicBezTo>
                  <a:cubicBezTo>
                    <a:pt x="11084" y="5346"/>
                    <a:pt x="11274" y="5188"/>
                    <a:pt x="11464" y="5061"/>
                  </a:cubicBezTo>
                  <a:cubicBezTo>
                    <a:pt x="12319" y="4396"/>
                    <a:pt x="13079" y="3636"/>
                    <a:pt x="13713" y="2749"/>
                  </a:cubicBezTo>
                  <a:cubicBezTo>
                    <a:pt x="13871" y="2559"/>
                    <a:pt x="14029" y="2337"/>
                    <a:pt x="14156" y="2116"/>
                  </a:cubicBezTo>
                  <a:cubicBezTo>
                    <a:pt x="14315" y="1831"/>
                    <a:pt x="14473" y="1577"/>
                    <a:pt x="14631" y="1261"/>
                  </a:cubicBezTo>
                  <a:cubicBezTo>
                    <a:pt x="13903" y="754"/>
                    <a:pt x="13143" y="437"/>
                    <a:pt x="12984" y="374"/>
                  </a:cubicBezTo>
                  <a:cubicBezTo>
                    <a:pt x="11844" y="184"/>
                    <a:pt x="10704" y="57"/>
                    <a:pt x="9532" y="25"/>
                  </a:cubicBezTo>
                  <a:cubicBezTo>
                    <a:pt x="9083" y="9"/>
                    <a:pt x="8633" y="1"/>
                    <a:pt x="818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2351;p50">
              <a:extLst>
                <a:ext uri="{FF2B5EF4-FFF2-40B4-BE49-F238E27FC236}">
                  <a16:creationId xmlns:a16="http://schemas.microsoft.com/office/drawing/2014/main" xmlns="" id="{3C79A576-2BD0-42A9-BA12-9D2DAFEE75F3}"/>
                </a:ext>
              </a:extLst>
            </p:cNvPr>
            <p:cNvSpPr/>
            <p:nvPr/>
          </p:nvSpPr>
          <p:spPr>
            <a:xfrm>
              <a:off x="3013125" y="3861150"/>
              <a:ext cx="365800" cy="180375"/>
            </a:xfrm>
            <a:custGeom>
              <a:avLst/>
              <a:gdLst/>
              <a:ahLst/>
              <a:cxnLst/>
              <a:rect l="l" t="t" r="r" b="b"/>
              <a:pathLst>
                <a:path w="14632" h="7215" extrusionOk="0">
                  <a:moveTo>
                    <a:pt x="8184" y="1"/>
                  </a:moveTo>
                  <a:cubicBezTo>
                    <a:pt x="6957" y="1"/>
                    <a:pt x="5734" y="59"/>
                    <a:pt x="4529" y="152"/>
                  </a:cubicBezTo>
                  <a:lnTo>
                    <a:pt x="4465" y="152"/>
                  </a:lnTo>
                  <a:cubicBezTo>
                    <a:pt x="3325" y="279"/>
                    <a:pt x="2154" y="532"/>
                    <a:pt x="1045" y="849"/>
                  </a:cubicBezTo>
                  <a:cubicBezTo>
                    <a:pt x="982" y="1039"/>
                    <a:pt x="443" y="2907"/>
                    <a:pt x="0" y="6011"/>
                  </a:cubicBezTo>
                  <a:cubicBezTo>
                    <a:pt x="158" y="6074"/>
                    <a:pt x="348" y="6169"/>
                    <a:pt x="507" y="6264"/>
                  </a:cubicBezTo>
                  <a:cubicBezTo>
                    <a:pt x="1869" y="6866"/>
                    <a:pt x="3389" y="7214"/>
                    <a:pt x="4972" y="7214"/>
                  </a:cubicBezTo>
                  <a:cubicBezTo>
                    <a:pt x="6081" y="7214"/>
                    <a:pt x="7157" y="7056"/>
                    <a:pt x="8171" y="6739"/>
                  </a:cubicBezTo>
                  <a:cubicBezTo>
                    <a:pt x="9121" y="6454"/>
                    <a:pt x="10039" y="6011"/>
                    <a:pt x="10863" y="5473"/>
                  </a:cubicBezTo>
                  <a:cubicBezTo>
                    <a:pt x="11084" y="5346"/>
                    <a:pt x="11274" y="5188"/>
                    <a:pt x="11464" y="5061"/>
                  </a:cubicBezTo>
                  <a:cubicBezTo>
                    <a:pt x="12319" y="4396"/>
                    <a:pt x="13079" y="3636"/>
                    <a:pt x="13713" y="2749"/>
                  </a:cubicBezTo>
                  <a:cubicBezTo>
                    <a:pt x="13871" y="2559"/>
                    <a:pt x="14029" y="2337"/>
                    <a:pt x="14156" y="2116"/>
                  </a:cubicBezTo>
                  <a:cubicBezTo>
                    <a:pt x="14315" y="1831"/>
                    <a:pt x="14473" y="1577"/>
                    <a:pt x="14631" y="1261"/>
                  </a:cubicBezTo>
                  <a:cubicBezTo>
                    <a:pt x="13903" y="754"/>
                    <a:pt x="13143" y="437"/>
                    <a:pt x="12984" y="374"/>
                  </a:cubicBezTo>
                  <a:cubicBezTo>
                    <a:pt x="11844" y="184"/>
                    <a:pt x="10704" y="57"/>
                    <a:pt x="9532" y="25"/>
                  </a:cubicBezTo>
                  <a:cubicBezTo>
                    <a:pt x="9083" y="9"/>
                    <a:pt x="8633" y="1"/>
                    <a:pt x="8184"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2352;p50">
              <a:extLst>
                <a:ext uri="{FF2B5EF4-FFF2-40B4-BE49-F238E27FC236}">
                  <a16:creationId xmlns:a16="http://schemas.microsoft.com/office/drawing/2014/main" xmlns="" id="{A3A2512C-9059-4B56-A9A8-16EB296F0BAE}"/>
                </a:ext>
              </a:extLst>
            </p:cNvPr>
            <p:cNvSpPr/>
            <p:nvPr/>
          </p:nvSpPr>
          <p:spPr>
            <a:xfrm>
              <a:off x="3013125" y="3888700"/>
              <a:ext cx="286625" cy="152825"/>
            </a:xfrm>
            <a:custGeom>
              <a:avLst/>
              <a:gdLst/>
              <a:ahLst/>
              <a:cxnLst/>
              <a:rect l="l" t="t" r="r" b="b"/>
              <a:pathLst>
                <a:path w="11465" h="6113" extrusionOk="0">
                  <a:moveTo>
                    <a:pt x="8487" y="0"/>
                  </a:moveTo>
                  <a:cubicBezTo>
                    <a:pt x="7656" y="483"/>
                    <a:pt x="6688" y="898"/>
                    <a:pt x="5795" y="898"/>
                  </a:cubicBezTo>
                  <a:cubicBezTo>
                    <a:pt x="5634" y="898"/>
                    <a:pt x="5475" y="884"/>
                    <a:pt x="5320" y="855"/>
                  </a:cubicBezTo>
                  <a:cubicBezTo>
                    <a:pt x="4719" y="729"/>
                    <a:pt x="4339" y="507"/>
                    <a:pt x="4117" y="222"/>
                  </a:cubicBezTo>
                  <a:cubicBezTo>
                    <a:pt x="3325" y="919"/>
                    <a:pt x="1774" y="2375"/>
                    <a:pt x="633" y="3769"/>
                  </a:cubicBezTo>
                  <a:cubicBezTo>
                    <a:pt x="412" y="4054"/>
                    <a:pt x="222" y="4339"/>
                    <a:pt x="32" y="4624"/>
                  </a:cubicBezTo>
                  <a:cubicBezTo>
                    <a:pt x="32" y="4719"/>
                    <a:pt x="0" y="4814"/>
                    <a:pt x="0" y="4909"/>
                  </a:cubicBezTo>
                  <a:cubicBezTo>
                    <a:pt x="158" y="5004"/>
                    <a:pt x="348" y="5067"/>
                    <a:pt x="507" y="5162"/>
                  </a:cubicBezTo>
                  <a:cubicBezTo>
                    <a:pt x="1869" y="5764"/>
                    <a:pt x="3389" y="6112"/>
                    <a:pt x="4972" y="6112"/>
                  </a:cubicBezTo>
                  <a:cubicBezTo>
                    <a:pt x="6081" y="6112"/>
                    <a:pt x="7157" y="5954"/>
                    <a:pt x="8171" y="5637"/>
                  </a:cubicBezTo>
                  <a:cubicBezTo>
                    <a:pt x="9121" y="5352"/>
                    <a:pt x="10039" y="4909"/>
                    <a:pt x="10863" y="4371"/>
                  </a:cubicBezTo>
                  <a:cubicBezTo>
                    <a:pt x="11084" y="4244"/>
                    <a:pt x="11274" y="4086"/>
                    <a:pt x="11464" y="3959"/>
                  </a:cubicBezTo>
                  <a:cubicBezTo>
                    <a:pt x="11433" y="3832"/>
                    <a:pt x="11369" y="3705"/>
                    <a:pt x="11306" y="3610"/>
                  </a:cubicBezTo>
                  <a:cubicBezTo>
                    <a:pt x="11053" y="3040"/>
                    <a:pt x="10641" y="2439"/>
                    <a:pt x="10166" y="1869"/>
                  </a:cubicBezTo>
                  <a:cubicBezTo>
                    <a:pt x="9564" y="1140"/>
                    <a:pt x="8899" y="444"/>
                    <a:pt x="8487"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2353;p50">
              <a:extLst>
                <a:ext uri="{FF2B5EF4-FFF2-40B4-BE49-F238E27FC236}">
                  <a16:creationId xmlns:a16="http://schemas.microsoft.com/office/drawing/2014/main" xmlns="" id="{5DC8A027-EFFD-4B74-9D08-6CD163B7C5E9}"/>
                </a:ext>
              </a:extLst>
            </p:cNvPr>
            <p:cNvSpPr/>
            <p:nvPr/>
          </p:nvSpPr>
          <p:spPr>
            <a:xfrm>
              <a:off x="3108275" y="3720050"/>
              <a:ext cx="143175" cy="184600"/>
            </a:xfrm>
            <a:custGeom>
              <a:avLst/>
              <a:gdLst/>
              <a:ahLst/>
              <a:cxnLst/>
              <a:rect l="l" t="t" r="r" b="b"/>
              <a:pathLst>
                <a:path w="5727" h="7384" extrusionOk="0">
                  <a:moveTo>
                    <a:pt x="5093" y="1"/>
                  </a:moveTo>
                  <a:lnTo>
                    <a:pt x="2053" y="2724"/>
                  </a:lnTo>
                  <a:cubicBezTo>
                    <a:pt x="2053" y="2788"/>
                    <a:pt x="2085" y="2819"/>
                    <a:pt x="2085" y="2883"/>
                  </a:cubicBezTo>
                  <a:cubicBezTo>
                    <a:pt x="2243" y="3548"/>
                    <a:pt x="2338" y="4244"/>
                    <a:pt x="2053" y="4814"/>
                  </a:cubicBezTo>
                  <a:cubicBezTo>
                    <a:pt x="1831" y="5258"/>
                    <a:pt x="1419" y="5606"/>
                    <a:pt x="659" y="5796"/>
                  </a:cubicBezTo>
                  <a:cubicBezTo>
                    <a:pt x="659" y="5796"/>
                    <a:pt x="1" y="7383"/>
                    <a:pt x="1887" y="7383"/>
                  </a:cubicBezTo>
                  <a:cubicBezTo>
                    <a:pt x="1940" y="7383"/>
                    <a:pt x="1995" y="7382"/>
                    <a:pt x="2053" y="7380"/>
                  </a:cubicBezTo>
                  <a:cubicBezTo>
                    <a:pt x="4460" y="7253"/>
                    <a:pt x="5726" y="5701"/>
                    <a:pt x="5726" y="5701"/>
                  </a:cubicBezTo>
                  <a:cubicBezTo>
                    <a:pt x="4555" y="4624"/>
                    <a:pt x="4808" y="1648"/>
                    <a:pt x="5093" y="1"/>
                  </a:cubicBezTo>
                  <a:close/>
                </a:path>
              </a:pathLst>
            </a:custGeom>
            <a:solidFill>
              <a:srgbClr val="B2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2354;p50">
              <a:extLst>
                <a:ext uri="{FF2B5EF4-FFF2-40B4-BE49-F238E27FC236}">
                  <a16:creationId xmlns:a16="http://schemas.microsoft.com/office/drawing/2014/main" xmlns="" id="{750572F1-9E82-415C-94AB-CCE82644EDF7}"/>
                </a:ext>
              </a:extLst>
            </p:cNvPr>
            <p:cNvSpPr/>
            <p:nvPr/>
          </p:nvSpPr>
          <p:spPr>
            <a:xfrm>
              <a:off x="3159575" y="3743025"/>
              <a:ext cx="66550" cy="97400"/>
            </a:xfrm>
            <a:custGeom>
              <a:avLst/>
              <a:gdLst/>
              <a:ahLst/>
              <a:cxnLst/>
              <a:rect l="l" t="t" r="r" b="b"/>
              <a:pathLst>
                <a:path w="2662" h="3896" extrusionOk="0">
                  <a:moveTo>
                    <a:pt x="2566" y="0"/>
                  </a:moveTo>
                  <a:lnTo>
                    <a:pt x="33" y="1932"/>
                  </a:lnTo>
                  <a:cubicBezTo>
                    <a:pt x="191" y="2629"/>
                    <a:pt x="286" y="3325"/>
                    <a:pt x="1" y="3895"/>
                  </a:cubicBezTo>
                  <a:cubicBezTo>
                    <a:pt x="1109" y="3579"/>
                    <a:pt x="2376" y="2534"/>
                    <a:pt x="2534" y="1489"/>
                  </a:cubicBezTo>
                  <a:cubicBezTo>
                    <a:pt x="2629" y="1014"/>
                    <a:pt x="2661" y="507"/>
                    <a:pt x="2566" y="0"/>
                  </a:cubicBezTo>
                  <a:close/>
                </a:path>
              </a:pathLst>
            </a:custGeom>
            <a:solidFill>
              <a:srgbClr val="A3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2355;p50">
              <a:extLst>
                <a:ext uri="{FF2B5EF4-FFF2-40B4-BE49-F238E27FC236}">
                  <a16:creationId xmlns:a16="http://schemas.microsoft.com/office/drawing/2014/main" xmlns="" id="{8C3F28D8-B0EB-4ADF-91E2-CDDE09FBB328}"/>
                </a:ext>
              </a:extLst>
            </p:cNvPr>
            <p:cNvSpPr/>
            <p:nvPr/>
          </p:nvSpPr>
          <p:spPr>
            <a:xfrm>
              <a:off x="3101800" y="3607175"/>
              <a:ext cx="90275" cy="94700"/>
            </a:xfrm>
            <a:custGeom>
              <a:avLst/>
              <a:gdLst/>
              <a:ahLst/>
              <a:cxnLst/>
              <a:rect l="l" t="t" r="r" b="b"/>
              <a:pathLst>
                <a:path w="3611" h="3788" extrusionOk="0">
                  <a:moveTo>
                    <a:pt x="1623" y="1"/>
                  </a:moveTo>
                  <a:cubicBezTo>
                    <a:pt x="1489" y="1"/>
                    <a:pt x="1341" y="36"/>
                    <a:pt x="1172" y="114"/>
                  </a:cubicBezTo>
                  <a:cubicBezTo>
                    <a:pt x="412" y="462"/>
                    <a:pt x="0" y="2521"/>
                    <a:pt x="570" y="3787"/>
                  </a:cubicBezTo>
                  <a:cubicBezTo>
                    <a:pt x="2945" y="2711"/>
                    <a:pt x="3610" y="1792"/>
                    <a:pt x="2882" y="969"/>
                  </a:cubicBezTo>
                  <a:cubicBezTo>
                    <a:pt x="2390" y="428"/>
                    <a:pt x="2089" y="1"/>
                    <a:pt x="162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2356;p50">
              <a:extLst>
                <a:ext uri="{FF2B5EF4-FFF2-40B4-BE49-F238E27FC236}">
                  <a16:creationId xmlns:a16="http://schemas.microsoft.com/office/drawing/2014/main" xmlns="" id="{DE85EF9D-3C48-4F52-AE6E-02EE95C351AD}"/>
                </a:ext>
              </a:extLst>
            </p:cNvPr>
            <p:cNvSpPr/>
            <p:nvPr/>
          </p:nvSpPr>
          <p:spPr>
            <a:xfrm>
              <a:off x="3089900" y="3598050"/>
              <a:ext cx="171850" cy="215825"/>
            </a:xfrm>
            <a:custGeom>
              <a:avLst/>
              <a:gdLst/>
              <a:ahLst/>
              <a:cxnLst/>
              <a:rect l="l" t="t" r="r" b="b"/>
              <a:pathLst>
                <a:path w="6874" h="8633" extrusionOk="0">
                  <a:moveTo>
                    <a:pt x="3817" y="0"/>
                  </a:moveTo>
                  <a:cubicBezTo>
                    <a:pt x="3666" y="0"/>
                    <a:pt x="3512" y="12"/>
                    <a:pt x="3358" y="35"/>
                  </a:cubicBezTo>
                  <a:cubicBezTo>
                    <a:pt x="1046" y="415"/>
                    <a:pt x="1" y="3519"/>
                    <a:pt x="1" y="5577"/>
                  </a:cubicBezTo>
                  <a:cubicBezTo>
                    <a:pt x="1" y="7277"/>
                    <a:pt x="1376" y="8633"/>
                    <a:pt x="2923" y="8633"/>
                  </a:cubicBezTo>
                  <a:cubicBezTo>
                    <a:pt x="3422" y="8633"/>
                    <a:pt x="3940" y="8491"/>
                    <a:pt x="4435" y="8174"/>
                  </a:cubicBezTo>
                  <a:cubicBezTo>
                    <a:pt x="5796" y="7319"/>
                    <a:pt x="6081" y="6053"/>
                    <a:pt x="6715" y="3931"/>
                  </a:cubicBezTo>
                  <a:cubicBezTo>
                    <a:pt x="6842" y="3487"/>
                    <a:pt x="6873" y="3012"/>
                    <a:pt x="6810" y="2569"/>
                  </a:cubicBezTo>
                  <a:cubicBezTo>
                    <a:pt x="6580" y="1076"/>
                    <a:pt x="5284" y="0"/>
                    <a:pt x="3817" y="0"/>
                  </a:cubicBezTo>
                  <a:close/>
                </a:path>
              </a:pathLst>
            </a:custGeom>
            <a:solidFill>
              <a:srgbClr val="B2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2357;p50">
              <a:extLst>
                <a:ext uri="{FF2B5EF4-FFF2-40B4-BE49-F238E27FC236}">
                  <a16:creationId xmlns:a16="http://schemas.microsoft.com/office/drawing/2014/main" xmlns="" id="{88A6BC3C-7602-41AA-A42A-8AA6377E44B6}"/>
                </a:ext>
              </a:extLst>
            </p:cNvPr>
            <p:cNvSpPr/>
            <p:nvPr/>
          </p:nvSpPr>
          <p:spPr>
            <a:xfrm>
              <a:off x="3162750" y="3682725"/>
              <a:ext cx="11900" cy="16100"/>
            </a:xfrm>
            <a:custGeom>
              <a:avLst/>
              <a:gdLst/>
              <a:ahLst/>
              <a:cxnLst/>
              <a:rect l="l" t="t" r="r" b="b"/>
              <a:pathLst>
                <a:path w="476" h="644" extrusionOk="0">
                  <a:moveTo>
                    <a:pt x="278" y="0"/>
                  </a:moveTo>
                  <a:cubicBezTo>
                    <a:pt x="165" y="0"/>
                    <a:pt x="61" y="120"/>
                    <a:pt x="32" y="290"/>
                  </a:cubicBezTo>
                  <a:cubicBezTo>
                    <a:pt x="1" y="449"/>
                    <a:pt x="32" y="639"/>
                    <a:pt x="159" y="639"/>
                  </a:cubicBezTo>
                  <a:cubicBezTo>
                    <a:pt x="172" y="642"/>
                    <a:pt x="185" y="644"/>
                    <a:pt x="198" y="644"/>
                  </a:cubicBezTo>
                  <a:cubicBezTo>
                    <a:pt x="311" y="644"/>
                    <a:pt x="416" y="527"/>
                    <a:pt x="444" y="385"/>
                  </a:cubicBezTo>
                  <a:cubicBezTo>
                    <a:pt x="476" y="195"/>
                    <a:pt x="412" y="37"/>
                    <a:pt x="317" y="5"/>
                  </a:cubicBezTo>
                  <a:cubicBezTo>
                    <a:pt x="304" y="2"/>
                    <a:pt x="291" y="0"/>
                    <a:pt x="278"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2358;p50">
              <a:extLst>
                <a:ext uri="{FF2B5EF4-FFF2-40B4-BE49-F238E27FC236}">
                  <a16:creationId xmlns:a16="http://schemas.microsoft.com/office/drawing/2014/main" xmlns="" id="{A06A355C-7507-4FC3-B425-AB231FDDBEAB}"/>
                </a:ext>
              </a:extLst>
            </p:cNvPr>
            <p:cNvSpPr/>
            <p:nvPr/>
          </p:nvSpPr>
          <p:spPr>
            <a:xfrm>
              <a:off x="3112875" y="3670975"/>
              <a:ext cx="11900" cy="16650"/>
            </a:xfrm>
            <a:custGeom>
              <a:avLst/>
              <a:gdLst/>
              <a:ahLst/>
              <a:cxnLst/>
              <a:rect l="l" t="t" r="r" b="b"/>
              <a:pathLst>
                <a:path w="476" h="666" extrusionOk="0">
                  <a:moveTo>
                    <a:pt x="317" y="0"/>
                  </a:moveTo>
                  <a:cubicBezTo>
                    <a:pt x="190" y="0"/>
                    <a:pt x="64" y="95"/>
                    <a:pt x="32" y="285"/>
                  </a:cubicBezTo>
                  <a:cubicBezTo>
                    <a:pt x="0" y="475"/>
                    <a:pt x="64" y="634"/>
                    <a:pt x="159" y="665"/>
                  </a:cubicBezTo>
                  <a:cubicBezTo>
                    <a:pt x="285" y="665"/>
                    <a:pt x="412" y="570"/>
                    <a:pt x="444" y="380"/>
                  </a:cubicBezTo>
                  <a:cubicBezTo>
                    <a:pt x="475" y="222"/>
                    <a:pt x="412" y="32"/>
                    <a:pt x="31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2359;p50">
              <a:extLst>
                <a:ext uri="{FF2B5EF4-FFF2-40B4-BE49-F238E27FC236}">
                  <a16:creationId xmlns:a16="http://schemas.microsoft.com/office/drawing/2014/main" xmlns="" id="{E874E65D-12C8-4605-B3EB-CD0C659E415B}"/>
                </a:ext>
              </a:extLst>
            </p:cNvPr>
            <p:cNvSpPr/>
            <p:nvPr/>
          </p:nvSpPr>
          <p:spPr>
            <a:xfrm>
              <a:off x="3109700" y="3686800"/>
              <a:ext cx="30125" cy="41200"/>
            </a:xfrm>
            <a:custGeom>
              <a:avLst/>
              <a:gdLst/>
              <a:ahLst/>
              <a:cxnLst/>
              <a:rect l="l" t="t" r="r" b="b"/>
              <a:pathLst>
                <a:path w="1205" h="1648" extrusionOk="0">
                  <a:moveTo>
                    <a:pt x="1204" y="1"/>
                  </a:moveTo>
                  <a:lnTo>
                    <a:pt x="1204" y="1"/>
                  </a:lnTo>
                  <a:cubicBezTo>
                    <a:pt x="856" y="476"/>
                    <a:pt x="476" y="919"/>
                    <a:pt x="1" y="1299"/>
                  </a:cubicBezTo>
                  <a:cubicBezTo>
                    <a:pt x="254" y="1647"/>
                    <a:pt x="824" y="1647"/>
                    <a:pt x="824" y="1647"/>
                  </a:cubicBezTo>
                  <a:lnTo>
                    <a:pt x="1204" y="1"/>
                  </a:lnTo>
                  <a:close/>
                </a:path>
              </a:pathLst>
            </a:custGeom>
            <a:solidFill>
              <a:srgbClr val="9E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2360;p50">
              <a:extLst>
                <a:ext uri="{FF2B5EF4-FFF2-40B4-BE49-F238E27FC236}">
                  <a16:creationId xmlns:a16="http://schemas.microsoft.com/office/drawing/2014/main" xmlns="" id="{EB157007-9837-4A59-85B1-43770F522737}"/>
                </a:ext>
              </a:extLst>
            </p:cNvPr>
            <p:cNvSpPr/>
            <p:nvPr/>
          </p:nvSpPr>
          <p:spPr>
            <a:xfrm>
              <a:off x="3172250" y="3660675"/>
              <a:ext cx="22200" cy="19025"/>
            </a:xfrm>
            <a:custGeom>
              <a:avLst/>
              <a:gdLst/>
              <a:ahLst/>
              <a:cxnLst/>
              <a:rect l="l" t="t" r="r" b="b"/>
              <a:pathLst>
                <a:path w="888" h="761" extrusionOk="0">
                  <a:moveTo>
                    <a:pt x="127" y="1"/>
                  </a:moveTo>
                  <a:cubicBezTo>
                    <a:pt x="96" y="1"/>
                    <a:pt x="32" y="32"/>
                    <a:pt x="32" y="96"/>
                  </a:cubicBezTo>
                  <a:cubicBezTo>
                    <a:pt x="1" y="159"/>
                    <a:pt x="64" y="191"/>
                    <a:pt x="96" y="222"/>
                  </a:cubicBezTo>
                  <a:cubicBezTo>
                    <a:pt x="381" y="286"/>
                    <a:pt x="571" y="476"/>
                    <a:pt x="697" y="697"/>
                  </a:cubicBezTo>
                  <a:cubicBezTo>
                    <a:pt x="697" y="729"/>
                    <a:pt x="729" y="761"/>
                    <a:pt x="761" y="761"/>
                  </a:cubicBezTo>
                  <a:lnTo>
                    <a:pt x="824" y="761"/>
                  </a:lnTo>
                  <a:cubicBezTo>
                    <a:pt x="887" y="729"/>
                    <a:pt x="887" y="666"/>
                    <a:pt x="887" y="634"/>
                  </a:cubicBezTo>
                  <a:cubicBezTo>
                    <a:pt x="761" y="317"/>
                    <a:pt x="476" y="64"/>
                    <a:pt x="127"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2361;p50">
              <a:extLst>
                <a:ext uri="{FF2B5EF4-FFF2-40B4-BE49-F238E27FC236}">
                  <a16:creationId xmlns:a16="http://schemas.microsoft.com/office/drawing/2014/main" xmlns="" id="{399CFA24-01E7-4F36-8CE2-38FC4C12D37C}"/>
                </a:ext>
              </a:extLst>
            </p:cNvPr>
            <p:cNvSpPr/>
            <p:nvPr/>
          </p:nvSpPr>
          <p:spPr>
            <a:xfrm>
              <a:off x="3102575" y="3644050"/>
              <a:ext cx="25375" cy="14275"/>
            </a:xfrm>
            <a:custGeom>
              <a:avLst/>
              <a:gdLst/>
              <a:ahLst/>
              <a:cxnLst/>
              <a:rect l="l" t="t" r="r" b="b"/>
              <a:pathLst>
                <a:path w="1015" h="571" extrusionOk="0">
                  <a:moveTo>
                    <a:pt x="919" y="1"/>
                  </a:moveTo>
                  <a:cubicBezTo>
                    <a:pt x="571" y="1"/>
                    <a:pt x="254" y="127"/>
                    <a:pt x="32" y="412"/>
                  </a:cubicBezTo>
                  <a:cubicBezTo>
                    <a:pt x="1" y="444"/>
                    <a:pt x="1" y="507"/>
                    <a:pt x="64" y="571"/>
                  </a:cubicBezTo>
                  <a:lnTo>
                    <a:pt x="96" y="571"/>
                  </a:lnTo>
                  <a:cubicBezTo>
                    <a:pt x="159" y="571"/>
                    <a:pt x="191" y="571"/>
                    <a:pt x="222" y="539"/>
                  </a:cubicBezTo>
                  <a:cubicBezTo>
                    <a:pt x="365" y="340"/>
                    <a:pt x="583" y="217"/>
                    <a:pt x="810" y="217"/>
                  </a:cubicBezTo>
                  <a:cubicBezTo>
                    <a:pt x="836" y="217"/>
                    <a:pt x="862" y="219"/>
                    <a:pt x="887" y="222"/>
                  </a:cubicBezTo>
                  <a:cubicBezTo>
                    <a:pt x="951" y="222"/>
                    <a:pt x="1014" y="191"/>
                    <a:pt x="1014" y="127"/>
                  </a:cubicBezTo>
                  <a:cubicBezTo>
                    <a:pt x="1014" y="64"/>
                    <a:pt x="982" y="1"/>
                    <a:pt x="919"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2362;p50">
              <a:extLst>
                <a:ext uri="{FF2B5EF4-FFF2-40B4-BE49-F238E27FC236}">
                  <a16:creationId xmlns:a16="http://schemas.microsoft.com/office/drawing/2014/main" xmlns="" id="{D9A5A48A-C4F2-4BE6-AA2E-61AAED03DC49}"/>
                </a:ext>
              </a:extLst>
            </p:cNvPr>
            <p:cNvSpPr/>
            <p:nvPr/>
          </p:nvSpPr>
          <p:spPr>
            <a:xfrm>
              <a:off x="3216600" y="3642000"/>
              <a:ext cx="85525" cy="92325"/>
            </a:xfrm>
            <a:custGeom>
              <a:avLst/>
              <a:gdLst/>
              <a:ahLst/>
              <a:cxnLst/>
              <a:rect l="l" t="t" r="r" b="b"/>
              <a:pathLst>
                <a:path w="3421" h="3693" extrusionOk="0">
                  <a:moveTo>
                    <a:pt x="2156" y="1"/>
                  </a:moveTo>
                  <a:cubicBezTo>
                    <a:pt x="1901" y="1"/>
                    <a:pt x="1598" y="46"/>
                    <a:pt x="1235" y="83"/>
                  </a:cubicBezTo>
                  <a:cubicBezTo>
                    <a:pt x="158" y="178"/>
                    <a:pt x="0" y="1286"/>
                    <a:pt x="1045" y="3693"/>
                  </a:cubicBezTo>
                  <a:cubicBezTo>
                    <a:pt x="2280" y="3154"/>
                    <a:pt x="3420" y="1381"/>
                    <a:pt x="3072" y="589"/>
                  </a:cubicBezTo>
                  <a:cubicBezTo>
                    <a:pt x="2857" y="120"/>
                    <a:pt x="2569" y="1"/>
                    <a:pt x="215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2363;p50">
              <a:extLst>
                <a:ext uri="{FF2B5EF4-FFF2-40B4-BE49-F238E27FC236}">
                  <a16:creationId xmlns:a16="http://schemas.microsoft.com/office/drawing/2014/main" xmlns="" id="{B8AD03D5-301B-4185-BCE7-464E2CC2B081}"/>
                </a:ext>
              </a:extLst>
            </p:cNvPr>
            <p:cNvSpPr/>
            <p:nvPr/>
          </p:nvSpPr>
          <p:spPr>
            <a:xfrm>
              <a:off x="3215575" y="3709450"/>
              <a:ext cx="65950" cy="62150"/>
            </a:xfrm>
            <a:custGeom>
              <a:avLst/>
              <a:gdLst/>
              <a:ahLst/>
              <a:cxnLst/>
              <a:rect l="l" t="t" r="r" b="b"/>
              <a:pathLst>
                <a:path w="2638" h="2486" extrusionOk="0">
                  <a:moveTo>
                    <a:pt x="1517" y="0"/>
                  </a:moveTo>
                  <a:cubicBezTo>
                    <a:pt x="880" y="0"/>
                    <a:pt x="345" y="782"/>
                    <a:pt x="168" y="1343"/>
                  </a:cubicBezTo>
                  <a:cubicBezTo>
                    <a:pt x="1" y="1927"/>
                    <a:pt x="249" y="2486"/>
                    <a:pt x="783" y="2486"/>
                  </a:cubicBezTo>
                  <a:cubicBezTo>
                    <a:pt x="857" y="2486"/>
                    <a:pt x="937" y="2475"/>
                    <a:pt x="1023" y="2452"/>
                  </a:cubicBezTo>
                  <a:cubicBezTo>
                    <a:pt x="1561" y="2293"/>
                    <a:pt x="2036" y="1945"/>
                    <a:pt x="2290" y="1438"/>
                  </a:cubicBezTo>
                  <a:cubicBezTo>
                    <a:pt x="2638" y="836"/>
                    <a:pt x="2353" y="108"/>
                    <a:pt x="1656" y="13"/>
                  </a:cubicBezTo>
                  <a:cubicBezTo>
                    <a:pt x="1609" y="5"/>
                    <a:pt x="1563" y="0"/>
                    <a:pt x="1517" y="0"/>
                  </a:cubicBezTo>
                  <a:close/>
                </a:path>
              </a:pathLst>
            </a:custGeom>
            <a:solidFill>
              <a:srgbClr val="B2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2364;p50">
              <a:extLst>
                <a:ext uri="{FF2B5EF4-FFF2-40B4-BE49-F238E27FC236}">
                  <a16:creationId xmlns:a16="http://schemas.microsoft.com/office/drawing/2014/main" xmlns="" id="{E1829686-141D-4876-90CA-FE4C4129E7EE}"/>
                </a:ext>
              </a:extLst>
            </p:cNvPr>
            <p:cNvSpPr/>
            <p:nvPr/>
          </p:nvSpPr>
          <p:spPr>
            <a:xfrm>
              <a:off x="3083575" y="3548100"/>
              <a:ext cx="235975" cy="150950"/>
            </a:xfrm>
            <a:custGeom>
              <a:avLst/>
              <a:gdLst/>
              <a:ahLst/>
              <a:cxnLst/>
              <a:rect l="l" t="t" r="r" b="b"/>
              <a:pathLst>
                <a:path w="9439" h="6038" extrusionOk="0">
                  <a:moveTo>
                    <a:pt x="3251" y="0"/>
                  </a:moveTo>
                  <a:cubicBezTo>
                    <a:pt x="2957" y="0"/>
                    <a:pt x="2642" y="38"/>
                    <a:pt x="2312" y="133"/>
                  </a:cubicBezTo>
                  <a:cubicBezTo>
                    <a:pt x="666" y="608"/>
                    <a:pt x="444" y="2477"/>
                    <a:pt x="444" y="2477"/>
                  </a:cubicBezTo>
                  <a:cubicBezTo>
                    <a:pt x="444" y="2477"/>
                    <a:pt x="666" y="1368"/>
                    <a:pt x="1426" y="1242"/>
                  </a:cubicBezTo>
                  <a:lnTo>
                    <a:pt x="1426" y="1242"/>
                  </a:lnTo>
                  <a:cubicBezTo>
                    <a:pt x="1426" y="1242"/>
                    <a:pt x="1" y="3300"/>
                    <a:pt x="1077" y="4219"/>
                  </a:cubicBezTo>
                  <a:cubicBezTo>
                    <a:pt x="1077" y="4219"/>
                    <a:pt x="1556" y="2697"/>
                    <a:pt x="3250" y="2697"/>
                  </a:cubicBezTo>
                  <a:cubicBezTo>
                    <a:pt x="3601" y="2697"/>
                    <a:pt x="4004" y="2763"/>
                    <a:pt x="4466" y="2920"/>
                  </a:cubicBezTo>
                  <a:cubicBezTo>
                    <a:pt x="4466" y="2920"/>
                    <a:pt x="4244" y="5169"/>
                    <a:pt x="6271" y="5834"/>
                  </a:cubicBezTo>
                  <a:cubicBezTo>
                    <a:pt x="6719" y="5981"/>
                    <a:pt x="7107" y="6038"/>
                    <a:pt x="7439" y="6038"/>
                  </a:cubicBezTo>
                  <a:cubicBezTo>
                    <a:pt x="8609" y="6038"/>
                    <a:pt x="9090" y="5327"/>
                    <a:pt x="9090" y="5327"/>
                  </a:cubicBezTo>
                  <a:cubicBezTo>
                    <a:pt x="9090" y="5327"/>
                    <a:pt x="8741" y="5295"/>
                    <a:pt x="8551" y="5232"/>
                  </a:cubicBezTo>
                  <a:cubicBezTo>
                    <a:pt x="8551" y="5232"/>
                    <a:pt x="9438" y="4345"/>
                    <a:pt x="9090" y="3174"/>
                  </a:cubicBezTo>
                  <a:cubicBezTo>
                    <a:pt x="8758" y="2087"/>
                    <a:pt x="7102" y="597"/>
                    <a:pt x="5494" y="597"/>
                  </a:cubicBezTo>
                  <a:cubicBezTo>
                    <a:pt x="5415" y="597"/>
                    <a:pt x="5336" y="601"/>
                    <a:pt x="5258" y="608"/>
                  </a:cubicBezTo>
                  <a:cubicBezTo>
                    <a:pt x="5258" y="608"/>
                    <a:pt x="4427" y="0"/>
                    <a:pt x="325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2365;p50">
              <a:extLst>
                <a:ext uri="{FF2B5EF4-FFF2-40B4-BE49-F238E27FC236}">
                  <a16:creationId xmlns:a16="http://schemas.microsoft.com/office/drawing/2014/main" xmlns="" id="{39759EA3-8127-42C0-A55D-8A562B846955}"/>
                </a:ext>
              </a:extLst>
            </p:cNvPr>
            <p:cNvSpPr/>
            <p:nvPr/>
          </p:nvSpPr>
          <p:spPr>
            <a:xfrm>
              <a:off x="3120800" y="3730350"/>
              <a:ext cx="38800" cy="36450"/>
            </a:xfrm>
            <a:custGeom>
              <a:avLst/>
              <a:gdLst/>
              <a:ahLst/>
              <a:cxnLst/>
              <a:rect l="l" t="t" r="r" b="b"/>
              <a:pathLst>
                <a:path w="1552" h="1458" extrusionOk="0">
                  <a:moveTo>
                    <a:pt x="1425" y="0"/>
                  </a:moveTo>
                  <a:cubicBezTo>
                    <a:pt x="1140" y="317"/>
                    <a:pt x="538" y="539"/>
                    <a:pt x="222" y="634"/>
                  </a:cubicBezTo>
                  <a:cubicBezTo>
                    <a:pt x="63" y="697"/>
                    <a:pt x="0" y="697"/>
                    <a:pt x="0" y="697"/>
                  </a:cubicBezTo>
                  <a:cubicBezTo>
                    <a:pt x="158" y="951"/>
                    <a:pt x="412" y="1457"/>
                    <a:pt x="412" y="1457"/>
                  </a:cubicBezTo>
                  <a:cubicBezTo>
                    <a:pt x="443" y="1457"/>
                    <a:pt x="507" y="1457"/>
                    <a:pt x="538" y="1426"/>
                  </a:cubicBezTo>
                  <a:cubicBezTo>
                    <a:pt x="1204" y="1236"/>
                    <a:pt x="1457" y="919"/>
                    <a:pt x="1520" y="666"/>
                  </a:cubicBezTo>
                  <a:cubicBezTo>
                    <a:pt x="1552" y="507"/>
                    <a:pt x="1552" y="349"/>
                    <a:pt x="1520" y="222"/>
                  </a:cubicBezTo>
                  <a:cubicBezTo>
                    <a:pt x="1489" y="95"/>
                    <a:pt x="1425" y="0"/>
                    <a:pt x="142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2366;p50">
              <a:extLst>
                <a:ext uri="{FF2B5EF4-FFF2-40B4-BE49-F238E27FC236}">
                  <a16:creationId xmlns:a16="http://schemas.microsoft.com/office/drawing/2014/main" xmlns="" id="{E9126DCC-2815-4D29-8469-AF896DD4CC29}"/>
                </a:ext>
              </a:extLst>
            </p:cNvPr>
            <p:cNvSpPr/>
            <p:nvPr/>
          </p:nvSpPr>
          <p:spPr>
            <a:xfrm>
              <a:off x="3126325" y="3730350"/>
              <a:ext cx="32500" cy="21400"/>
            </a:xfrm>
            <a:custGeom>
              <a:avLst/>
              <a:gdLst/>
              <a:ahLst/>
              <a:cxnLst/>
              <a:rect l="l" t="t" r="r" b="b"/>
              <a:pathLst>
                <a:path w="1300" h="856" extrusionOk="0">
                  <a:moveTo>
                    <a:pt x="1204" y="0"/>
                  </a:moveTo>
                  <a:cubicBezTo>
                    <a:pt x="919" y="317"/>
                    <a:pt x="317" y="539"/>
                    <a:pt x="1" y="634"/>
                  </a:cubicBezTo>
                  <a:lnTo>
                    <a:pt x="127" y="856"/>
                  </a:lnTo>
                  <a:cubicBezTo>
                    <a:pt x="729" y="697"/>
                    <a:pt x="1141" y="475"/>
                    <a:pt x="1299" y="222"/>
                  </a:cubicBezTo>
                  <a:cubicBezTo>
                    <a:pt x="1268" y="95"/>
                    <a:pt x="1204" y="0"/>
                    <a:pt x="120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2367;p50">
              <a:extLst>
                <a:ext uri="{FF2B5EF4-FFF2-40B4-BE49-F238E27FC236}">
                  <a16:creationId xmlns:a16="http://schemas.microsoft.com/office/drawing/2014/main" xmlns="" id="{9C637B1B-5BD1-416E-AA3A-9F3F134825E0}"/>
                </a:ext>
              </a:extLst>
            </p:cNvPr>
            <p:cNvSpPr/>
            <p:nvPr/>
          </p:nvSpPr>
          <p:spPr>
            <a:xfrm>
              <a:off x="3134250" y="3746975"/>
              <a:ext cx="24575" cy="19025"/>
            </a:xfrm>
            <a:custGeom>
              <a:avLst/>
              <a:gdLst/>
              <a:ahLst/>
              <a:cxnLst/>
              <a:rect l="l" t="t" r="r" b="b"/>
              <a:pathLst>
                <a:path w="983" h="761" extrusionOk="0">
                  <a:moveTo>
                    <a:pt x="982" y="1"/>
                  </a:moveTo>
                  <a:lnTo>
                    <a:pt x="982" y="1"/>
                  </a:lnTo>
                  <a:cubicBezTo>
                    <a:pt x="761" y="64"/>
                    <a:pt x="507" y="159"/>
                    <a:pt x="285" y="349"/>
                  </a:cubicBezTo>
                  <a:cubicBezTo>
                    <a:pt x="127" y="476"/>
                    <a:pt x="64" y="634"/>
                    <a:pt x="0" y="761"/>
                  </a:cubicBezTo>
                  <a:cubicBezTo>
                    <a:pt x="666" y="571"/>
                    <a:pt x="919" y="254"/>
                    <a:pt x="982" y="1"/>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2368;p50">
              <a:extLst>
                <a:ext uri="{FF2B5EF4-FFF2-40B4-BE49-F238E27FC236}">
                  <a16:creationId xmlns:a16="http://schemas.microsoft.com/office/drawing/2014/main" xmlns="" id="{05D96ED8-5236-472B-868F-C46125A86AE2}"/>
                </a:ext>
              </a:extLst>
            </p:cNvPr>
            <p:cNvSpPr/>
            <p:nvPr/>
          </p:nvSpPr>
          <p:spPr>
            <a:xfrm>
              <a:off x="2180225" y="2294925"/>
              <a:ext cx="170250" cy="168725"/>
            </a:xfrm>
            <a:custGeom>
              <a:avLst/>
              <a:gdLst/>
              <a:ahLst/>
              <a:cxnLst/>
              <a:rect l="l" t="t" r="r" b="b"/>
              <a:pathLst>
                <a:path w="6810" h="6749" extrusionOk="0">
                  <a:moveTo>
                    <a:pt x="1366" y="0"/>
                  </a:moveTo>
                  <a:cubicBezTo>
                    <a:pt x="758" y="0"/>
                    <a:pt x="253" y="465"/>
                    <a:pt x="222" y="1079"/>
                  </a:cubicBezTo>
                  <a:lnTo>
                    <a:pt x="0" y="5354"/>
                  </a:lnTo>
                  <a:cubicBezTo>
                    <a:pt x="0" y="5956"/>
                    <a:pt x="475" y="6494"/>
                    <a:pt x="1109" y="6526"/>
                  </a:cubicBezTo>
                  <a:lnTo>
                    <a:pt x="5352" y="6747"/>
                  </a:lnTo>
                  <a:cubicBezTo>
                    <a:pt x="5371" y="6748"/>
                    <a:pt x="5390" y="6749"/>
                    <a:pt x="5409" y="6749"/>
                  </a:cubicBezTo>
                  <a:cubicBezTo>
                    <a:pt x="6017" y="6749"/>
                    <a:pt x="6525" y="6253"/>
                    <a:pt x="6556" y="5639"/>
                  </a:cubicBezTo>
                  <a:lnTo>
                    <a:pt x="6777" y="1395"/>
                  </a:lnTo>
                  <a:cubicBezTo>
                    <a:pt x="6809" y="762"/>
                    <a:pt x="6302" y="223"/>
                    <a:pt x="5669" y="192"/>
                  </a:cubicBezTo>
                  <a:lnTo>
                    <a:pt x="1425" y="2"/>
                  </a:lnTo>
                  <a:cubicBezTo>
                    <a:pt x="1405" y="1"/>
                    <a:pt x="1385" y="0"/>
                    <a:pt x="136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2369;p50">
              <a:extLst>
                <a:ext uri="{FF2B5EF4-FFF2-40B4-BE49-F238E27FC236}">
                  <a16:creationId xmlns:a16="http://schemas.microsoft.com/office/drawing/2014/main" xmlns="" id="{6D60EA7F-6F21-4D08-B8E0-903F047DD5C8}"/>
                </a:ext>
              </a:extLst>
            </p:cNvPr>
            <p:cNvSpPr/>
            <p:nvPr/>
          </p:nvSpPr>
          <p:spPr>
            <a:xfrm>
              <a:off x="2200800" y="2333975"/>
              <a:ext cx="129075" cy="88475"/>
            </a:xfrm>
            <a:custGeom>
              <a:avLst/>
              <a:gdLst/>
              <a:ahLst/>
              <a:cxnLst/>
              <a:rect l="l" t="t" r="r" b="b"/>
              <a:pathLst>
                <a:path w="5163" h="3539" extrusionOk="0">
                  <a:moveTo>
                    <a:pt x="1564" y="0"/>
                  </a:moveTo>
                  <a:cubicBezTo>
                    <a:pt x="1294" y="0"/>
                    <a:pt x="1030" y="126"/>
                    <a:pt x="824" y="435"/>
                  </a:cubicBezTo>
                  <a:cubicBezTo>
                    <a:pt x="1" y="1670"/>
                    <a:pt x="1552" y="2905"/>
                    <a:pt x="2281" y="3412"/>
                  </a:cubicBezTo>
                  <a:cubicBezTo>
                    <a:pt x="2376" y="3443"/>
                    <a:pt x="2439" y="3507"/>
                    <a:pt x="2502" y="3538"/>
                  </a:cubicBezTo>
                  <a:cubicBezTo>
                    <a:pt x="2534" y="3507"/>
                    <a:pt x="2629" y="3475"/>
                    <a:pt x="2724" y="3412"/>
                  </a:cubicBezTo>
                  <a:cubicBezTo>
                    <a:pt x="3484" y="3000"/>
                    <a:pt x="5163" y="1892"/>
                    <a:pt x="4434" y="593"/>
                  </a:cubicBezTo>
                  <a:cubicBezTo>
                    <a:pt x="4248" y="249"/>
                    <a:pt x="3957" y="106"/>
                    <a:pt x="3650" y="106"/>
                  </a:cubicBezTo>
                  <a:cubicBezTo>
                    <a:pt x="3281" y="106"/>
                    <a:pt x="2889" y="313"/>
                    <a:pt x="2629" y="625"/>
                  </a:cubicBezTo>
                  <a:cubicBezTo>
                    <a:pt x="2366" y="268"/>
                    <a:pt x="1958" y="0"/>
                    <a:pt x="1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2370;p50">
              <a:extLst>
                <a:ext uri="{FF2B5EF4-FFF2-40B4-BE49-F238E27FC236}">
                  <a16:creationId xmlns:a16="http://schemas.microsoft.com/office/drawing/2014/main" xmlns="" id="{CA9416D8-89BA-4D9B-8929-158AA48C999F}"/>
                </a:ext>
              </a:extLst>
            </p:cNvPr>
            <p:cNvSpPr/>
            <p:nvPr/>
          </p:nvSpPr>
          <p:spPr>
            <a:xfrm>
              <a:off x="2206350" y="2444600"/>
              <a:ext cx="72850" cy="65725"/>
            </a:xfrm>
            <a:custGeom>
              <a:avLst/>
              <a:gdLst/>
              <a:ahLst/>
              <a:cxnLst/>
              <a:rect l="l" t="t" r="r" b="b"/>
              <a:pathLst>
                <a:path w="2914" h="2629" extrusionOk="0">
                  <a:moveTo>
                    <a:pt x="1109" y="0"/>
                  </a:moveTo>
                  <a:cubicBezTo>
                    <a:pt x="1109" y="2059"/>
                    <a:pt x="0" y="2629"/>
                    <a:pt x="0" y="2629"/>
                  </a:cubicBezTo>
                  <a:cubicBezTo>
                    <a:pt x="1964" y="2090"/>
                    <a:pt x="2914" y="190"/>
                    <a:pt x="2914" y="190"/>
                  </a:cubicBezTo>
                  <a:lnTo>
                    <a:pt x="1109"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2371;p50">
              <a:extLst>
                <a:ext uri="{FF2B5EF4-FFF2-40B4-BE49-F238E27FC236}">
                  <a16:creationId xmlns:a16="http://schemas.microsoft.com/office/drawing/2014/main" xmlns="" id="{0EAE580E-7C3E-4040-B4DE-2913E48CB72E}"/>
                </a:ext>
              </a:extLst>
            </p:cNvPr>
            <p:cNvSpPr/>
            <p:nvPr/>
          </p:nvSpPr>
          <p:spPr>
            <a:xfrm>
              <a:off x="2404275" y="2770450"/>
              <a:ext cx="167075" cy="220025"/>
            </a:xfrm>
            <a:custGeom>
              <a:avLst/>
              <a:gdLst/>
              <a:ahLst/>
              <a:cxnLst/>
              <a:rect l="l" t="t" r="r" b="b"/>
              <a:pathLst>
                <a:path w="6683" h="8801" extrusionOk="0">
                  <a:moveTo>
                    <a:pt x="5446" y="1"/>
                  </a:moveTo>
                  <a:cubicBezTo>
                    <a:pt x="4858" y="1"/>
                    <a:pt x="3488" y="1234"/>
                    <a:pt x="3231" y="1692"/>
                  </a:cubicBezTo>
                  <a:cubicBezTo>
                    <a:pt x="2946" y="2231"/>
                    <a:pt x="3262" y="3212"/>
                    <a:pt x="3262" y="3212"/>
                  </a:cubicBezTo>
                  <a:cubicBezTo>
                    <a:pt x="2471" y="4954"/>
                    <a:pt x="1" y="7424"/>
                    <a:pt x="1" y="7424"/>
                  </a:cubicBezTo>
                  <a:cubicBezTo>
                    <a:pt x="1" y="7424"/>
                    <a:pt x="43" y="8800"/>
                    <a:pt x="733" y="8800"/>
                  </a:cubicBezTo>
                  <a:cubicBezTo>
                    <a:pt x="887" y="8800"/>
                    <a:pt x="1074" y="8732"/>
                    <a:pt x="1299" y="8564"/>
                  </a:cubicBezTo>
                  <a:cubicBezTo>
                    <a:pt x="2534" y="7678"/>
                    <a:pt x="4529" y="3656"/>
                    <a:pt x="4529" y="3656"/>
                  </a:cubicBezTo>
                  <a:cubicBezTo>
                    <a:pt x="4529" y="3656"/>
                    <a:pt x="6144" y="2611"/>
                    <a:pt x="6429" y="2104"/>
                  </a:cubicBezTo>
                  <a:cubicBezTo>
                    <a:pt x="6683" y="1597"/>
                    <a:pt x="6049" y="362"/>
                    <a:pt x="5606" y="45"/>
                  </a:cubicBezTo>
                  <a:cubicBezTo>
                    <a:pt x="5563" y="15"/>
                    <a:pt x="5509" y="1"/>
                    <a:pt x="5446" y="1"/>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2372;p50">
              <a:extLst>
                <a:ext uri="{FF2B5EF4-FFF2-40B4-BE49-F238E27FC236}">
                  <a16:creationId xmlns:a16="http://schemas.microsoft.com/office/drawing/2014/main" xmlns="" id="{82488935-9548-4146-AEF9-A773B0A570A4}"/>
                </a:ext>
              </a:extLst>
            </p:cNvPr>
            <p:cNvSpPr/>
            <p:nvPr/>
          </p:nvSpPr>
          <p:spPr>
            <a:xfrm>
              <a:off x="2241175" y="2770775"/>
              <a:ext cx="249425" cy="280250"/>
            </a:xfrm>
            <a:custGeom>
              <a:avLst/>
              <a:gdLst/>
              <a:ahLst/>
              <a:cxnLst/>
              <a:rect l="l" t="t" r="r" b="b"/>
              <a:pathLst>
                <a:path w="9977" h="11210" extrusionOk="0">
                  <a:moveTo>
                    <a:pt x="286" y="1"/>
                  </a:moveTo>
                  <a:lnTo>
                    <a:pt x="1" y="5258"/>
                  </a:lnTo>
                  <a:cubicBezTo>
                    <a:pt x="1" y="5258"/>
                    <a:pt x="2946" y="10673"/>
                    <a:pt x="4498" y="11180"/>
                  </a:cubicBezTo>
                  <a:cubicBezTo>
                    <a:pt x="4562" y="11200"/>
                    <a:pt x="4631" y="11209"/>
                    <a:pt x="4703" y="11209"/>
                  </a:cubicBezTo>
                  <a:cubicBezTo>
                    <a:pt x="6369" y="11209"/>
                    <a:pt x="9977" y="6176"/>
                    <a:pt x="9977" y="6176"/>
                  </a:cubicBezTo>
                  <a:lnTo>
                    <a:pt x="8615" y="4624"/>
                  </a:lnTo>
                  <a:cubicBezTo>
                    <a:pt x="8615" y="4624"/>
                    <a:pt x="6075" y="7894"/>
                    <a:pt x="4789" y="7894"/>
                  </a:cubicBezTo>
                  <a:cubicBezTo>
                    <a:pt x="4683" y="7894"/>
                    <a:pt x="4585" y="7871"/>
                    <a:pt x="4498" y="7823"/>
                  </a:cubicBezTo>
                  <a:cubicBezTo>
                    <a:pt x="3358" y="7158"/>
                    <a:pt x="1711" y="191"/>
                    <a:pt x="28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2373;p50">
              <a:extLst>
                <a:ext uri="{FF2B5EF4-FFF2-40B4-BE49-F238E27FC236}">
                  <a16:creationId xmlns:a16="http://schemas.microsoft.com/office/drawing/2014/main" xmlns="" id="{E258CD6D-5D6A-4905-93C5-4372A6AC999A}"/>
                </a:ext>
              </a:extLst>
            </p:cNvPr>
            <p:cNvSpPr/>
            <p:nvPr/>
          </p:nvSpPr>
          <p:spPr>
            <a:xfrm>
              <a:off x="2241175" y="2770775"/>
              <a:ext cx="249425" cy="280250"/>
            </a:xfrm>
            <a:custGeom>
              <a:avLst/>
              <a:gdLst/>
              <a:ahLst/>
              <a:cxnLst/>
              <a:rect l="l" t="t" r="r" b="b"/>
              <a:pathLst>
                <a:path w="9977" h="11210" extrusionOk="0">
                  <a:moveTo>
                    <a:pt x="286" y="1"/>
                  </a:moveTo>
                  <a:lnTo>
                    <a:pt x="1" y="5258"/>
                  </a:lnTo>
                  <a:cubicBezTo>
                    <a:pt x="1" y="5258"/>
                    <a:pt x="2946" y="10673"/>
                    <a:pt x="4498" y="11180"/>
                  </a:cubicBezTo>
                  <a:cubicBezTo>
                    <a:pt x="4562" y="11200"/>
                    <a:pt x="4631" y="11209"/>
                    <a:pt x="4703" y="11209"/>
                  </a:cubicBezTo>
                  <a:cubicBezTo>
                    <a:pt x="6369" y="11209"/>
                    <a:pt x="9977" y="6176"/>
                    <a:pt x="9977" y="6176"/>
                  </a:cubicBezTo>
                  <a:lnTo>
                    <a:pt x="8615" y="4624"/>
                  </a:lnTo>
                  <a:cubicBezTo>
                    <a:pt x="8615" y="4624"/>
                    <a:pt x="6075" y="7894"/>
                    <a:pt x="4789" y="7894"/>
                  </a:cubicBezTo>
                  <a:cubicBezTo>
                    <a:pt x="4683" y="7894"/>
                    <a:pt x="4585" y="7871"/>
                    <a:pt x="4498" y="7823"/>
                  </a:cubicBezTo>
                  <a:cubicBezTo>
                    <a:pt x="3358" y="7158"/>
                    <a:pt x="1711" y="191"/>
                    <a:pt x="286"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2374;p50">
              <a:extLst>
                <a:ext uri="{FF2B5EF4-FFF2-40B4-BE49-F238E27FC236}">
                  <a16:creationId xmlns:a16="http://schemas.microsoft.com/office/drawing/2014/main" xmlns="" id="{C99B339E-D7AD-43D8-BA9A-7648029E3379}"/>
                </a:ext>
              </a:extLst>
            </p:cNvPr>
            <p:cNvSpPr/>
            <p:nvPr/>
          </p:nvSpPr>
          <p:spPr>
            <a:xfrm>
              <a:off x="2382100" y="4243375"/>
              <a:ext cx="83950" cy="142550"/>
            </a:xfrm>
            <a:custGeom>
              <a:avLst/>
              <a:gdLst/>
              <a:ahLst/>
              <a:cxnLst/>
              <a:rect l="l" t="t" r="r" b="b"/>
              <a:pathLst>
                <a:path w="3358" h="5702" extrusionOk="0">
                  <a:moveTo>
                    <a:pt x="2186" y="1"/>
                  </a:moveTo>
                  <a:lnTo>
                    <a:pt x="1" y="761"/>
                  </a:lnTo>
                  <a:lnTo>
                    <a:pt x="698" y="3136"/>
                  </a:lnTo>
                  <a:lnTo>
                    <a:pt x="1489" y="5701"/>
                  </a:lnTo>
                  <a:lnTo>
                    <a:pt x="3358" y="5385"/>
                  </a:lnTo>
                  <a:lnTo>
                    <a:pt x="2819" y="2851"/>
                  </a:lnTo>
                  <a:lnTo>
                    <a:pt x="2186" y="1"/>
                  </a:ln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2375;p50">
              <a:extLst>
                <a:ext uri="{FF2B5EF4-FFF2-40B4-BE49-F238E27FC236}">
                  <a16:creationId xmlns:a16="http://schemas.microsoft.com/office/drawing/2014/main" xmlns="" id="{6118BF14-6D94-4688-AAE6-DE6A602AEA28}"/>
                </a:ext>
              </a:extLst>
            </p:cNvPr>
            <p:cNvSpPr/>
            <p:nvPr/>
          </p:nvSpPr>
          <p:spPr>
            <a:xfrm>
              <a:off x="2404850" y="4372425"/>
              <a:ext cx="193425" cy="90950"/>
            </a:xfrm>
            <a:custGeom>
              <a:avLst/>
              <a:gdLst/>
              <a:ahLst/>
              <a:cxnLst/>
              <a:rect l="l" t="t" r="r" b="b"/>
              <a:pathLst>
                <a:path w="7737" h="3638" extrusionOk="0">
                  <a:moveTo>
                    <a:pt x="2701" y="1"/>
                  </a:moveTo>
                  <a:cubicBezTo>
                    <a:pt x="2701" y="1"/>
                    <a:pt x="104" y="286"/>
                    <a:pt x="136" y="508"/>
                  </a:cubicBezTo>
                  <a:cubicBezTo>
                    <a:pt x="456" y="2488"/>
                    <a:pt x="0" y="3638"/>
                    <a:pt x="860" y="3638"/>
                  </a:cubicBezTo>
                  <a:cubicBezTo>
                    <a:pt x="935" y="3638"/>
                    <a:pt x="1021" y="3629"/>
                    <a:pt x="1118" y="3611"/>
                  </a:cubicBezTo>
                  <a:cubicBezTo>
                    <a:pt x="2321" y="3389"/>
                    <a:pt x="3620" y="3168"/>
                    <a:pt x="5330" y="2883"/>
                  </a:cubicBezTo>
                  <a:cubicBezTo>
                    <a:pt x="7040" y="2566"/>
                    <a:pt x="7736" y="1489"/>
                    <a:pt x="6153" y="1426"/>
                  </a:cubicBezTo>
                  <a:cubicBezTo>
                    <a:pt x="4538" y="1331"/>
                    <a:pt x="2701" y="1"/>
                    <a:pt x="2701"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2376;p50">
              <a:extLst>
                <a:ext uri="{FF2B5EF4-FFF2-40B4-BE49-F238E27FC236}">
                  <a16:creationId xmlns:a16="http://schemas.microsoft.com/office/drawing/2014/main" xmlns="" id="{8BFB79FF-671C-405A-B3ED-75E0618FE384}"/>
                </a:ext>
              </a:extLst>
            </p:cNvPr>
            <p:cNvSpPr/>
            <p:nvPr/>
          </p:nvSpPr>
          <p:spPr>
            <a:xfrm>
              <a:off x="2479500" y="4353925"/>
              <a:ext cx="36425" cy="29625"/>
            </a:xfrm>
            <a:custGeom>
              <a:avLst/>
              <a:gdLst/>
              <a:ahLst/>
              <a:cxnLst/>
              <a:rect l="l" t="t" r="r" b="b"/>
              <a:pathLst>
                <a:path w="1457" h="1185" extrusionOk="0">
                  <a:moveTo>
                    <a:pt x="665" y="139"/>
                  </a:moveTo>
                  <a:cubicBezTo>
                    <a:pt x="697" y="139"/>
                    <a:pt x="697" y="139"/>
                    <a:pt x="729" y="171"/>
                  </a:cubicBezTo>
                  <a:cubicBezTo>
                    <a:pt x="760" y="171"/>
                    <a:pt x="824" y="203"/>
                    <a:pt x="855" y="234"/>
                  </a:cubicBezTo>
                  <a:cubicBezTo>
                    <a:pt x="855" y="329"/>
                    <a:pt x="539" y="614"/>
                    <a:pt x="158" y="804"/>
                  </a:cubicBezTo>
                  <a:cubicBezTo>
                    <a:pt x="222" y="614"/>
                    <a:pt x="348" y="298"/>
                    <a:pt x="507" y="203"/>
                  </a:cubicBezTo>
                  <a:cubicBezTo>
                    <a:pt x="570" y="171"/>
                    <a:pt x="602" y="139"/>
                    <a:pt x="665" y="139"/>
                  </a:cubicBezTo>
                  <a:close/>
                  <a:moveTo>
                    <a:pt x="1085" y="726"/>
                  </a:moveTo>
                  <a:cubicBezTo>
                    <a:pt x="1128" y="726"/>
                    <a:pt x="1168" y="731"/>
                    <a:pt x="1204" y="741"/>
                  </a:cubicBezTo>
                  <a:cubicBezTo>
                    <a:pt x="1235" y="773"/>
                    <a:pt x="1267" y="804"/>
                    <a:pt x="1267" y="836"/>
                  </a:cubicBezTo>
                  <a:cubicBezTo>
                    <a:pt x="1330" y="931"/>
                    <a:pt x="1299" y="963"/>
                    <a:pt x="1299" y="963"/>
                  </a:cubicBezTo>
                  <a:cubicBezTo>
                    <a:pt x="1248" y="1013"/>
                    <a:pt x="1141" y="1034"/>
                    <a:pt x="1006" y="1034"/>
                  </a:cubicBezTo>
                  <a:cubicBezTo>
                    <a:pt x="802" y="1034"/>
                    <a:pt x="532" y="988"/>
                    <a:pt x="285" y="931"/>
                  </a:cubicBezTo>
                  <a:cubicBezTo>
                    <a:pt x="525" y="851"/>
                    <a:pt x="854" y="726"/>
                    <a:pt x="1085" y="726"/>
                  </a:cubicBezTo>
                  <a:close/>
                  <a:moveTo>
                    <a:pt x="691" y="0"/>
                  </a:moveTo>
                  <a:cubicBezTo>
                    <a:pt x="600" y="0"/>
                    <a:pt x="513" y="30"/>
                    <a:pt x="444" y="76"/>
                  </a:cubicBezTo>
                  <a:cubicBezTo>
                    <a:pt x="127" y="298"/>
                    <a:pt x="0" y="931"/>
                    <a:pt x="0" y="931"/>
                  </a:cubicBezTo>
                  <a:cubicBezTo>
                    <a:pt x="0" y="963"/>
                    <a:pt x="0" y="963"/>
                    <a:pt x="0" y="963"/>
                  </a:cubicBezTo>
                  <a:cubicBezTo>
                    <a:pt x="0" y="994"/>
                    <a:pt x="0" y="994"/>
                    <a:pt x="32" y="994"/>
                  </a:cubicBezTo>
                  <a:cubicBezTo>
                    <a:pt x="32" y="994"/>
                    <a:pt x="32" y="994"/>
                    <a:pt x="32" y="1026"/>
                  </a:cubicBezTo>
                  <a:lnTo>
                    <a:pt x="63" y="1026"/>
                  </a:lnTo>
                  <a:cubicBezTo>
                    <a:pt x="190" y="1058"/>
                    <a:pt x="634" y="1184"/>
                    <a:pt x="982" y="1184"/>
                  </a:cubicBezTo>
                  <a:cubicBezTo>
                    <a:pt x="1172" y="1184"/>
                    <a:pt x="1299" y="1153"/>
                    <a:pt x="1394" y="1058"/>
                  </a:cubicBezTo>
                  <a:cubicBezTo>
                    <a:pt x="1425" y="994"/>
                    <a:pt x="1457" y="931"/>
                    <a:pt x="1394" y="773"/>
                  </a:cubicBezTo>
                  <a:cubicBezTo>
                    <a:pt x="1362" y="709"/>
                    <a:pt x="1330" y="646"/>
                    <a:pt x="1235" y="614"/>
                  </a:cubicBezTo>
                  <a:cubicBezTo>
                    <a:pt x="1193" y="606"/>
                    <a:pt x="1146" y="602"/>
                    <a:pt x="1096" y="602"/>
                  </a:cubicBezTo>
                  <a:cubicBezTo>
                    <a:pt x="960" y="602"/>
                    <a:pt x="804" y="631"/>
                    <a:pt x="665" y="678"/>
                  </a:cubicBezTo>
                  <a:cubicBezTo>
                    <a:pt x="855" y="519"/>
                    <a:pt x="1014" y="361"/>
                    <a:pt x="982" y="203"/>
                  </a:cubicBezTo>
                  <a:cubicBezTo>
                    <a:pt x="982" y="139"/>
                    <a:pt x="919" y="76"/>
                    <a:pt x="792" y="13"/>
                  </a:cubicBezTo>
                  <a:cubicBezTo>
                    <a:pt x="758" y="4"/>
                    <a:pt x="724" y="0"/>
                    <a:pt x="691"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2377;p50">
              <a:extLst>
                <a:ext uri="{FF2B5EF4-FFF2-40B4-BE49-F238E27FC236}">
                  <a16:creationId xmlns:a16="http://schemas.microsoft.com/office/drawing/2014/main" xmlns="" id="{099067AB-313B-417E-85A9-48245E607EE2}"/>
                </a:ext>
              </a:extLst>
            </p:cNvPr>
            <p:cNvSpPr/>
            <p:nvPr/>
          </p:nvSpPr>
          <p:spPr>
            <a:xfrm>
              <a:off x="2382100" y="4244175"/>
              <a:ext cx="70500" cy="79200"/>
            </a:xfrm>
            <a:custGeom>
              <a:avLst/>
              <a:gdLst/>
              <a:ahLst/>
              <a:cxnLst/>
              <a:rect l="l" t="t" r="r" b="b"/>
              <a:pathLst>
                <a:path w="2820" h="3168" extrusionOk="0">
                  <a:moveTo>
                    <a:pt x="2186" y="1"/>
                  </a:moveTo>
                  <a:lnTo>
                    <a:pt x="1" y="761"/>
                  </a:lnTo>
                  <a:lnTo>
                    <a:pt x="729" y="3167"/>
                  </a:lnTo>
                  <a:lnTo>
                    <a:pt x="2819" y="2882"/>
                  </a:lnTo>
                  <a:lnTo>
                    <a:pt x="2186" y="1"/>
                  </a:lnTo>
                  <a:close/>
                </a:path>
              </a:pathLst>
            </a:custGeom>
            <a:solidFill>
              <a:srgbClr val="EDA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2378;p50">
              <a:extLst>
                <a:ext uri="{FF2B5EF4-FFF2-40B4-BE49-F238E27FC236}">
                  <a16:creationId xmlns:a16="http://schemas.microsoft.com/office/drawing/2014/main" xmlns="" id="{F0D39837-69D0-47A0-98F8-214C64B281DA}"/>
                </a:ext>
              </a:extLst>
            </p:cNvPr>
            <p:cNvSpPr/>
            <p:nvPr/>
          </p:nvSpPr>
          <p:spPr>
            <a:xfrm>
              <a:off x="2088375" y="4260800"/>
              <a:ext cx="62575" cy="137000"/>
            </a:xfrm>
            <a:custGeom>
              <a:avLst/>
              <a:gdLst/>
              <a:ahLst/>
              <a:cxnLst/>
              <a:rect l="l" t="t" r="r" b="b"/>
              <a:pathLst>
                <a:path w="2503" h="5480" extrusionOk="0">
                  <a:moveTo>
                    <a:pt x="2281" y="1"/>
                  </a:moveTo>
                  <a:lnTo>
                    <a:pt x="1" y="381"/>
                  </a:lnTo>
                  <a:lnTo>
                    <a:pt x="286" y="2819"/>
                  </a:lnTo>
                  <a:lnTo>
                    <a:pt x="602" y="5479"/>
                  </a:lnTo>
                  <a:lnTo>
                    <a:pt x="2502" y="5479"/>
                  </a:lnTo>
                  <a:lnTo>
                    <a:pt x="2407" y="2914"/>
                  </a:lnTo>
                  <a:lnTo>
                    <a:pt x="2281" y="1"/>
                  </a:ln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2379;p50">
              <a:extLst>
                <a:ext uri="{FF2B5EF4-FFF2-40B4-BE49-F238E27FC236}">
                  <a16:creationId xmlns:a16="http://schemas.microsoft.com/office/drawing/2014/main" xmlns="" id="{592A4CE1-F8B9-4657-BBBF-E35E37DF8C54}"/>
                </a:ext>
              </a:extLst>
            </p:cNvPr>
            <p:cNvSpPr/>
            <p:nvPr/>
          </p:nvSpPr>
          <p:spPr>
            <a:xfrm>
              <a:off x="2072550" y="4392275"/>
              <a:ext cx="202700" cy="83900"/>
            </a:xfrm>
            <a:custGeom>
              <a:avLst/>
              <a:gdLst/>
              <a:ahLst/>
              <a:cxnLst/>
              <a:rect l="l" t="t" r="r" b="b"/>
              <a:pathLst>
                <a:path w="8108" h="3356" extrusionOk="0">
                  <a:moveTo>
                    <a:pt x="1645" y="0"/>
                  </a:moveTo>
                  <a:cubicBezTo>
                    <a:pt x="1189" y="0"/>
                    <a:pt x="824" y="22"/>
                    <a:pt x="824" y="94"/>
                  </a:cubicBezTo>
                  <a:cubicBezTo>
                    <a:pt x="760" y="2310"/>
                    <a:pt x="0" y="3356"/>
                    <a:pt x="1235" y="3356"/>
                  </a:cubicBezTo>
                  <a:lnTo>
                    <a:pt x="5511" y="3356"/>
                  </a:lnTo>
                  <a:cubicBezTo>
                    <a:pt x="7252" y="3356"/>
                    <a:pt x="8108" y="2405"/>
                    <a:pt x="6556" y="2057"/>
                  </a:cubicBezTo>
                  <a:cubicBezTo>
                    <a:pt x="5004" y="1677"/>
                    <a:pt x="3420" y="62"/>
                    <a:pt x="3420" y="62"/>
                  </a:cubicBezTo>
                  <a:cubicBezTo>
                    <a:pt x="3420" y="62"/>
                    <a:pt x="2406" y="0"/>
                    <a:pt x="1645"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2380;p50">
              <a:extLst>
                <a:ext uri="{FF2B5EF4-FFF2-40B4-BE49-F238E27FC236}">
                  <a16:creationId xmlns:a16="http://schemas.microsoft.com/office/drawing/2014/main" xmlns="" id="{ED2E19A5-AC31-4DC7-B394-C311832455F4}"/>
                </a:ext>
              </a:extLst>
            </p:cNvPr>
            <p:cNvSpPr/>
            <p:nvPr/>
          </p:nvSpPr>
          <p:spPr>
            <a:xfrm>
              <a:off x="2164375" y="4379750"/>
              <a:ext cx="35650" cy="30725"/>
            </a:xfrm>
            <a:custGeom>
              <a:avLst/>
              <a:gdLst/>
              <a:ahLst/>
              <a:cxnLst/>
              <a:rect l="l" t="t" r="r" b="b"/>
              <a:pathLst>
                <a:path w="1426" h="1229" extrusionOk="0">
                  <a:moveTo>
                    <a:pt x="729" y="151"/>
                  </a:moveTo>
                  <a:cubicBezTo>
                    <a:pt x="761" y="151"/>
                    <a:pt x="824" y="151"/>
                    <a:pt x="856" y="183"/>
                  </a:cubicBezTo>
                  <a:cubicBezTo>
                    <a:pt x="888" y="183"/>
                    <a:pt x="951" y="215"/>
                    <a:pt x="951" y="246"/>
                  </a:cubicBezTo>
                  <a:cubicBezTo>
                    <a:pt x="951" y="373"/>
                    <a:pt x="571" y="563"/>
                    <a:pt x="191" y="721"/>
                  </a:cubicBezTo>
                  <a:cubicBezTo>
                    <a:pt x="286" y="531"/>
                    <a:pt x="444" y="246"/>
                    <a:pt x="634" y="151"/>
                  </a:cubicBezTo>
                  <a:close/>
                  <a:moveTo>
                    <a:pt x="913" y="768"/>
                  </a:moveTo>
                  <a:cubicBezTo>
                    <a:pt x="1030" y="768"/>
                    <a:pt x="1134" y="781"/>
                    <a:pt x="1204" y="816"/>
                  </a:cubicBezTo>
                  <a:cubicBezTo>
                    <a:pt x="1236" y="848"/>
                    <a:pt x="1268" y="880"/>
                    <a:pt x="1268" y="911"/>
                  </a:cubicBezTo>
                  <a:cubicBezTo>
                    <a:pt x="1299" y="1038"/>
                    <a:pt x="1268" y="1038"/>
                    <a:pt x="1268" y="1070"/>
                  </a:cubicBezTo>
                  <a:cubicBezTo>
                    <a:pt x="1241" y="1090"/>
                    <a:pt x="1199" y="1098"/>
                    <a:pt x="1146" y="1098"/>
                  </a:cubicBezTo>
                  <a:cubicBezTo>
                    <a:pt x="946" y="1098"/>
                    <a:pt x="586" y="973"/>
                    <a:pt x="286" y="848"/>
                  </a:cubicBezTo>
                  <a:cubicBezTo>
                    <a:pt x="466" y="808"/>
                    <a:pt x="710" y="768"/>
                    <a:pt x="913" y="768"/>
                  </a:cubicBezTo>
                  <a:close/>
                  <a:moveTo>
                    <a:pt x="745" y="1"/>
                  </a:moveTo>
                  <a:cubicBezTo>
                    <a:pt x="690" y="1"/>
                    <a:pt x="634" y="9"/>
                    <a:pt x="571" y="25"/>
                  </a:cubicBezTo>
                  <a:cubicBezTo>
                    <a:pt x="223" y="183"/>
                    <a:pt x="1" y="785"/>
                    <a:pt x="1" y="816"/>
                  </a:cubicBezTo>
                  <a:cubicBezTo>
                    <a:pt x="1" y="816"/>
                    <a:pt x="1" y="848"/>
                    <a:pt x="1" y="880"/>
                  </a:cubicBezTo>
                  <a:cubicBezTo>
                    <a:pt x="33" y="880"/>
                    <a:pt x="33" y="880"/>
                    <a:pt x="33" y="911"/>
                  </a:cubicBezTo>
                  <a:cubicBezTo>
                    <a:pt x="159" y="975"/>
                    <a:pt x="761" y="1228"/>
                    <a:pt x="1109" y="1228"/>
                  </a:cubicBezTo>
                  <a:cubicBezTo>
                    <a:pt x="1204" y="1228"/>
                    <a:pt x="1299" y="1196"/>
                    <a:pt x="1331" y="1165"/>
                  </a:cubicBezTo>
                  <a:cubicBezTo>
                    <a:pt x="1394" y="1133"/>
                    <a:pt x="1426" y="1038"/>
                    <a:pt x="1394" y="880"/>
                  </a:cubicBezTo>
                  <a:cubicBezTo>
                    <a:pt x="1394" y="816"/>
                    <a:pt x="1331" y="753"/>
                    <a:pt x="1268" y="721"/>
                  </a:cubicBezTo>
                  <a:cubicBezTo>
                    <a:pt x="1167" y="661"/>
                    <a:pt x="1041" y="639"/>
                    <a:pt x="906" y="639"/>
                  </a:cubicBezTo>
                  <a:cubicBezTo>
                    <a:pt x="828" y="639"/>
                    <a:pt x="747" y="646"/>
                    <a:pt x="666" y="658"/>
                  </a:cubicBezTo>
                  <a:cubicBezTo>
                    <a:pt x="888" y="531"/>
                    <a:pt x="1078" y="405"/>
                    <a:pt x="1078" y="246"/>
                  </a:cubicBezTo>
                  <a:cubicBezTo>
                    <a:pt x="1078" y="183"/>
                    <a:pt x="1046" y="88"/>
                    <a:pt x="919" y="25"/>
                  </a:cubicBezTo>
                  <a:cubicBezTo>
                    <a:pt x="856" y="9"/>
                    <a:pt x="800" y="1"/>
                    <a:pt x="745"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2381;p50">
              <a:extLst>
                <a:ext uri="{FF2B5EF4-FFF2-40B4-BE49-F238E27FC236}">
                  <a16:creationId xmlns:a16="http://schemas.microsoft.com/office/drawing/2014/main" xmlns="" id="{82907500-DDB6-412D-A4EF-D5BDA420C88D}"/>
                </a:ext>
              </a:extLst>
            </p:cNvPr>
            <p:cNvSpPr/>
            <p:nvPr/>
          </p:nvSpPr>
          <p:spPr>
            <a:xfrm>
              <a:off x="2088375" y="4260800"/>
              <a:ext cx="60200" cy="74450"/>
            </a:xfrm>
            <a:custGeom>
              <a:avLst/>
              <a:gdLst/>
              <a:ahLst/>
              <a:cxnLst/>
              <a:rect l="l" t="t" r="r" b="b"/>
              <a:pathLst>
                <a:path w="2408" h="2978" extrusionOk="0">
                  <a:moveTo>
                    <a:pt x="2281" y="1"/>
                  </a:moveTo>
                  <a:lnTo>
                    <a:pt x="1" y="381"/>
                  </a:lnTo>
                  <a:lnTo>
                    <a:pt x="286" y="2882"/>
                  </a:lnTo>
                  <a:lnTo>
                    <a:pt x="2407" y="2977"/>
                  </a:lnTo>
                  <a:lnTo>
                    <a:pt x="2281" y="1"/>
                  </a:lnTo>
                  <a:close/>
                </a:path>
              </a:pathLst>
            </a:custGeom>
            <a:solidFill>
              <a:srgbClr val="EDA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2382;p50">
              <a:extLst>
                <a:ext uri="{FF2B5EF4-FFF2-40B4-BE49-F238E27FC236}">
                  <a16:creationId xmlns:a16="http://schemas.microsoft.com/office/drawing/2014/main" xmlns="" id="{F7F502BE-C378-4F53-BE45-622E00237364}"/>
                </a:ext>
              </a:extLst>
            </p:cNvPr>
            <p:cNvSpPr/>
            <p:nvPr/>
          </p:nvSpPr>
          <p:spPr>
            <a:xfrm>
              <a:off x="1888875" y="3136550"/>
              <a:ext cx="568475" cy="1162275"/>
            </a:xfrm>
            <a:custGeom>
              <a:avLst/>
              <a:gdLst/>
              <a:ahLst/>
              <a:cxnLst/>
              <a:rect l="l" t="t" r="r" b="b"/>
              <a:pathLst>
                <a:path w="22739" h="46491" extrusionOk="0">
                  <a:moveTo>
                    <a:pt x="14599" y="1"/>
                  </a:moveTo>
                  <a:lnTo>
                    <a:pt x="5415" y="1553"/>
                  </a:lnTo>
                  <a:cubicBezTo>
                    <a:pt x="5415" y="1553"/>
                    <a:pt x="0" y="9913"/>
                    <a:pt x="7664" y="46491"/>
                  </a:cubicBezTo>
                  <a:lnTo>
                    <a:pt x="10799" y="46491"/>
                  </a:lnTo>
                  <a:lnTo>
                    <a:pt x="10799" y="27173"/>
                  </a:lnTo>
                  <a:lnTo>
                    <a:pt x="10672" y="18685"/>
                  </a:lnTo>
                  <a:lnTo>
                    <a:pt x="10672" y="18685"/>
                  </a:lnTo>
                  <a:cubicBezTo>
                    <a:pt x="11179" y="20997"/>
                    <a:pt x="11844" y="23594"/>
                    <a:pt x="12668" y="26508"/>
                  </a:cubicBezTo>
                  <a:cubicBezTo>
                    <a:pt x="14251" y="31923"/>
                    <a:pt x="16500" y="38415"/>
                    <a:pt x="19635" y="46237"/>
                  </a:cubicBezTo>
                  <a:lnTo>
                    <a:pt x="22738" y="45699"/>
                  </a:lnTo>
                  <a:lnTo>
                    <a:pt x="19381" y="26666"/>
                  </a:lnTo>
                  <a:lnTo>
                    <a:pt x="15771" y="8171"/>
                  </a:lnTo>
                  <a:lnTo>
                    <a:pt x="15360" y="5131"/>
                  </a:lnTo>
                  <a:cubicBezTo>
                    <a:pt x="15201" y="3579"/>
                    <a:pt x="14948" y="1363"/>
                    <a:pt x="14599"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2383;p50">
              <a:extLst>
                <a:ext uri="{FF2B5EF4-FFF2-40B4-BE49-F238E27FC236}">
                  <a16:creationId xmlns:a16="http://schemas.microsoft.com/office/drawing/2014/main" xmlns="" id="{3A3EFEEC-E95E-48BD-9BB9-DD286078EC54}"/>
                </a:ext>
              </a:extLst>
            </p:cNvPr>
            <p:cNvSpPr/>
            <p:nvPr/>
          </p:nvSpPr>
          <p:spPr>
            <a:xfrm>
              <a:off x="2367075" y="4250500"/>
              <a:ext cx="96600" cy="66550"/>
            </a:xfrm>
            <a:custGeom>
              <a:avLst/>
              <a:gdLst/>
              <a:ahLst/>
              <a:cxnLst/>
              <a:rect l="l" t="t" r="r" b="b"/>
              <a:pathLst>
                <a:path w="3864" h="2662" extrusionOk="0">
                  <a:moveTo>
                    <a:pt x="3864" y="1"/>
                  </a:moveTo>
                  <a:lnTo>
                    <a:pt x="0" y="1299"/>
                  </a:lnTo>
                  <a:lnTo>
                    <a:pt x="634" y="2661"/>
                  </a:lnTo>
                  <a:lnTo>
                    <a:pt x="3800" y="1648"/>
                  </a:lnTo>
                  <a:lnTo>
                    <a:pt x="3864"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2384;p50">
              <a:extLst>
                <a:ext uri="{FF2B5EF4-FFF2-40B4-BE49-F238E27FC236}">
                  <a16:creationId xmlns:a16="http://schemas.microsoft.com/office/drawing/2014/main" xmlns="" id="{3BB915B3-2758-492A-ADCB-4743B6E35186}"/>
                </a:ext>
              </a:extLst>
            </p:cNvPr>
            <p:cNvSpPr/>
            <p:nvPr/>
          </p:nvSpPr>
          <p:spPr>
            <a:xfrm>
              <a:off x="2070175" y="4272675"/>
              <a:ext cx="100575" cy="51500"/>
            </a:xfrm>
            <a:custGeom>
              <a:avLst/>
              <a:gdLst/>
              <a:ahLst/>
              <a:cxnLst/>
              <a:rect l="l" t="t" r="r" b="b"/>
              <a:pathLst>
                <a:path w="4023" h="2060" extrusionOk="0">
                  <a:moveTo>
                    <a:pt x="4022" y="1"/>
                  </a:moveTo>
                  <a:lnTo>
                    <a:pt x="0" y="571"/>
                  </a:lnTo>
                  <a:lnTo>
                    <a:pt x="349" y="2059"/>
                  </a:lnTo>
                  <a:lnTo>
                    <a:pt x="3674" y="1584"/>
                  </a:lnTo>
                  <a:lnTo>
                    <a:pt x="4022"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2385;p50">
              <a:extLst>
                <a:ext uri="{FF2B5EF4-FFF2-40B4-BE49-F238E27FC236}">
                  <a16:creationId xmlns:a16="http://schemas.microsoft.com/office/drawing/2014/main" xmlns="" id="{CF8F7A10-4048-4C8F-B50A-49528BE1BC9C}"/>
                </a:ext>
              </a:extLst>
            </p:cNvPr>
            <p:cNvSpPr/>
            <p:nvPr/>
          </p:nvSpPr>
          <p:spPr>
            <a:xfrm>
              <a:off x="2175475" y="2587100"/>
              <a:ext cx="60200" cy="88700"/>
            </a:xfrm>
            <a:custGeom>
              <a:avLst/>
              <a:gdLst/>
              <a:ahLst/>
              <a:cxnLst/>
              <a:rect l="l" t="t" r="r" b="b"/>
              <a:pathLst>
                <a:path w="2408" h="3548" extrusionOk="0">
                  <a:moveTo>
                    <a:pt x="64" y="1"/>
                  </a:moveTo>
                  <a:cubicBezTo>
                    <a:pt x="32" y="32"/>
                    <a:pt x="0" y="64"/>
                    <a:pt x="0" y="96"/>
                  </a:cubicBezTo>
                  <a:cubicBezTo>
                    <a:pt x="64" y="222"/>
                    <a:pt x="1109" y="2819"/>
                    <a:pt x="2280" y="3516"/>
                  </a:cubicBezTo>
                  <a:cubicBezTo>
                    <a:pt x="2280" y="3516"/>
                    <a:pt x="2312" y="3547"/>
                    <a:pt x="2312" y="3547"/>
                  </a:cubicBezTo>
                  <a:cubicBezTo>
                    <a:pt x="2344" y="3547"/>
                    <a:pt x="2375" y="3516"/>
                    <a:pt x="2375" y="3484"/>
                  </a:cubicBezTo>
                  <a:cubicBezTo>
                    <a:pt x="2407" y="3452"/>
                    <a:pt x="2375" y="3421"/>
                    <a:pt x="2344" y="3389"/>
                  </a:cubicBezTo>
                  <a:cubicBezTo>
                    <a:pt x="1235" y="2724"/>
                    <a:pt x="159" y="96"/>
                    <a:pt x="159" y="64"/>
                  </a:cubicBezTo>
                  <a:cubicBezTo>
                    <a:pt x="127" y="1"/>
                    <a:pt x="95" y="1"/>
                    <a:pt x="6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2386;p50">
              <a:extLst>
                <a:ext uri="{FF2B5EF4-FFF2-40B4-BE49-F238E27FC236}">
                  <a16:creationId xmlns:a16="http://schemas.microsoft.com/office/drawing/2014/main" xmlns="" id="{C8F85BD3-A08C-49E4-BDB1-F6BCB2887D42}"/>
                </a:ext>
              </a:extLst>
            </p:cNvPr>
            <p:cNvSpPr/>
            <p:nvPr/>
          </p:nvSpPr>
          <p:spPr>
            <a:xfrm>
              <a:off x="1947450" y="2459175"/>
              <a:ext cx="281100" cy="289475"/>
            </a:xfrm>
            <a:custGeom>
              <a:avLst/>
              <a:gdLst/>
              <a:ahLst/>
              <a:cxnLst/>
              <a:rect l="l" t="t" r="r" b="b"/>
              <a:pathLst>
                <a:path w="11244" h="11579" extrusionOk="0">
                  <a:moveTo>
                    <a:pt x="5911" y="0"/>
                  </a:moveTo>
                  <a:cubicBezTo>
                    <a:pt x="5781" y="0"/>
                    <a:pt x="5648" y="6"/>
                    <a:pt x="5511" y="19"/>
                  </a:cubicBezTo>
                  <a:cubicBezTo>
                    <a:pt x="2471" y="272"/>
                    <a:pt x="2027" y="1824"/>
                    <a:pt x="2027" y="1824"/>
                  </a:cubicBezTo>
                  <a:cubicBezTo>
                    <a:pt x="666" y="1887"/>
                    <a:pt x="1" y="3692"/>
                    <a:pt x="159" y="5941"/>
                  </a:cubicBezTo>
                  <a:cubicBezTo>
                    <a:pt x="349" y="8316"/>
                    <a:pt x="1774" y="11578"/>
                    <a:pt x="2407" y="11578"/>
                  </a:cubicBezTo>
                  <a:cubicBezTo>
                    <a:pt x="5384" y="11546"/>
                    <a:pt x="11243" y="8918"/>
                    <a:pt x="11243" y="8918"/>
                  </a:cubicBezTo>
                  <a:cubicBezTo>
                    <a:pt x="10008" y="8031"/>
                    <a:pt x="9375" y="4991"/>
                    <a:pt x="9375" y="4991"/>
                  </a:cubicBezTo>
                  <a:cubicBezTo>
                    <a:pt x="10040" y="2842"/>
                    <a:pt x="8711" y="0"/>
                    <a:pt x="591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2387;p50">
              <a:extLst>
                <a:ext uri="{FF2B5EF4-FFF2-40B4-BE49-F238E27FC236}">
                  <a16:creationId xmlns:a16="http://schemas.microsoft.com/office/drawing/2014/main" xmlns="" id="{C72DABD0-075F-48A1-B56A-202441305B37}"/>
                </a:ext>
              </a:extLst>
            </p:cNvPr>
            <p:cNvSpPr/>
            <p:nvPr/>
          </p:nvSpPr>
          <p:spPr>
            <a:xfrm>
              <a:off x="2024250" y="3117550"/>
              <a:ext cx="234375" cy="57825"/>
            </a:xfrm>
            <a:custGeom>
              <a:avLst/>
              <a:gdLst/>
              <a:ahLst/>
              <a:cxnLst/>
              <a:rect l="l" t="t" r="r" b="b"/>
              <a:pathLst>
                <a:path w="9375" h="2313" extrusionOk="0">
                  <a:moveTo>
                    <a:pt x="9374" y="1"/>
                  </a:moveTo>
                  <a:lnTo>
                    <a:pt x="0" y="951"/>
                  </a:lnTo>
                  <a:lnTo>
                    <a:pt x="0" y="2313"/>
                  </a:lnTo>
                  <a:lnTo>
                    <a:pt x="9374" y="1616"/>
                  </a:lnTo>
                  <a:lnTo>
                    <a:pt x="9374"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2388;p50">
              <a:extLst>
                <a:ext uri="{FF2B5EF4-FFF2-40B4-BE49-F238E27FC236}">
                  <a16:creationId xmlns:a16="http://schemas.microsoft.com/office/drawing/2014/main" xmlns="" id="{2A0F1883-170E-4EB8-9F5D-F6187EFDEDEB}"/>
                </a:ext>
              </a:extLst>
            </p:cNvPr>
            <p:cNvSpPr/>
            <p:nvPr/>
          </p:nvSpPr>
          <p:spPr>
            <a:xfrm>
              <a:off x="2024250" y="3117550"/>
              <a:ext cx="234375" cy="57825"/>
            </a:xfrm>
            <a:custGeom>
              <a:avLst/>
              <a:gdLst/>
              <a:ahLst/>
              <a:cxnLst/>
              <a:rect l="l" t="t" r="r" b="b"/>
              <a:pathLst>
                <a:path w="9375" h="2313" extrusionOk="0">
                  <a:moveTo>
                    <a:pt x="9374" y="1"/>
                  </a:moveTo>
                  <a:lnTo>
                    <a:pt x="0" y="951"/>
                  </a:lnTo>
                  <a:lnTo>
                    <a:pt x="0" y="2313"/>
                  </a:lnTo>
                  <a:lnTo>
                    <a:pt x="9374" y="1616"/>
                  </a:lnTo>
                  <a:lnTo>
                    <a:pt x="937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2389;p50">
              <a:extLst>
                <a:ext uri="{FF2B5EF4-FFF2-40B4-BE49-F238E27FC236}">
                  <a16:creationId xmlns:a16="http://schemas.microsoft.com/office/drawing/2014/main" xmlns="" id="{2188127C-0C46-4A90-9809-554C3497E029}"/>
                </a:ext>
              </a:extLst>
            </p:cNvPr>
            <p:cNvSpPr/>
            <p:nvPr/>
          </p:nvSpPr>
          <p:spPr>
            <a:xfrm>
              <a:off x="2153300" y="3125475"/>
              <a:ext cx="54650" cy="43575"/>
            </a:xfrm>
            <a:custGeom>
              <a:avLst/>
              <a:gdLst/>
              <a:ahLst/>
              <a:cxnLst/>
              <a:rect l="l" t="t" r="r" b="b"/>
              <a:pathLst>
                <a:path w="2186" h="1743" extrusionOk="0">
                  <a:moveTo>
                    <a:pt x="2027" y="0"/>
                  </a:moveTo>
                  <a:lnTo>
                    <a:pt x="0" y="190"/>
                  </a:lnTo>
                  <a:lnTo>
                    <a:pt x="127" y="1742"/>
                  </a:lnTo>
                  <a:lnTo>
                    <a:pt x="2186" y="1552"/>
                  </a:lnTo>
                  <a:lnTo>
                    <a:pt x="2027"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2390;p50">
              <a:extLst>
                <a:ext uri="{FF2B5EF4-FFF2-40B4-BE49-F238E27FC236}">
                  <a16:creationId xmlns:a16="http://schemas.microsoft.com/office/drawing/2014/main" xmlns="" id="{C856F0F5-7E90-449D-94AC-18F82F7CB908}"/>
                </a:ext>
              </a:extLst>
            </p:cNvPr>
            <p:cNvSpPr/>
            <p:nvPr/>
          </p:nvSpPr>
          <p:spPr>
            <a:xfrm>
              <a:off x="2091550" y="3127050"/>
              <a:ext cx="14275" cy="59400"/>
            </a:xfrm>
            <a:custGeom>
              <a:avLst/>
              <a:gdLst/>
              <a:ahLst/>
              <a:cxnLst/>
              <a:rect l="l" t="t" r="r" b="b"/>
              <a:pathLst>
                <a:path w="571" h="2376" extrusionOk="0">
                  <a:moveTo>
                    <a:pt x="475" y="1"/>
                  </a:moveTo>
                  <a:lnTo>
                    <a:pt x="0" y="32"/>
                  </a:lnTo>
                  <a:lnTo>
                    <a:pt x="127" y="2376"/>
                  </a:lnTo>
                  <a:lnTo>
                    <a:pt x="570" y="2344"/>
                  </a:lnTo>
                  <a:lnTo>
                    <a:pt x="475"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2391;p50">
              <a:extLst>
                <a:ext uri="{FF2B5EF4-FFF2-40B4-BE49-F238E27FC236}">
                  <a16:creationId xmlns:a16="http://schemas.microsoft.com/office/drawing/2014/main" xmlns="" id="{A701ECBA-0200-467D-BDE1-1D0DF1C7C593}"/>
                </a:ext>
              </a:extLst>
            </p:cNvPr>
            <p:cNvSpPr/>
            <p:nvPr/>
          </p:nvSpPr>
          <p:spPr>
            <a:xfrm>
              <a:off x="2234050" y="3111225"/>
              <a:ext cx="15075" cy="60200"/>
            </a:xfrm>
            <a:custGeom>
              <a:avLst/>
              <a:gdLst/>
              <a:ahLst/>
              <a:cxnLst/>
              <a:rect l="l" t="t" r="r" b="b"/>
              <a:pathLst>
                <a:path w="603" h="2408" extrusionOk="0">
                  <a:moveTo>
                    <a:pt x="476" y="0"/>
                  </a:moveTo>
                  <a:lnTo>
                    <a:pt x="1" y="32"/>
                  </a:lnTo>
                  <a:lnTo>
                    <a:pt x="127" y="2407"/>
                  </a:lnTo>
                  <a:lnTo>
                    <a:pt x="602" y="2376"/>
                  </a:lnTo>
                  <a:lnTo>
                    <a:pt x="476"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2392;p50">
              <a:extLst>
                <a:ext uri="{FF2B5EF4-FFF2-40B4-BE49-F238E27FC236}">
                  <a16:creationId xmlns:a16="http://schemas.microsoft.com/office/drawing/2014/main" xmlns="" id="{547FCD96-F3B9-487A-86D4-2DA3975CBA0D}"/>
                </a:ext>
              </a:extLst>
            </p:cNvPr>
            <p:cNvSpPr/>
            <p:nvPr/>
          </p:nvSpPr>
          <p:spPr>
            <a:xfrm>
              <a:off x="1922900" y="2765950"/>
              <a:ext cx="346025" cy="375375"/>
            </a:xfrm>
            <a:custGeom>
              <a:avLst/>
              <a:gdLst/>
              <a:ahLst/>
              <a:cxnLst/>
              <a:rect l="l" t="t" r="r" b="b"/>
              <a:pathLst>
                <a:path w="13841" h="15015" extrusionOk="0">
                  <a:moveTo>
                    <a:pt x="9460" y="1"/>
                  </a:moveTo>
                  <a:cubicBezTo>
                    <a:pt x="9336" y="1"/>
                    <a:pt x="9212" y="2"/>
                    <a:pt x="9090" y="4"/>
                  </a:cubicBezTo>
                  <a:cubicBezTo>
                    <a:pt x="7696" y="35"/>
                    <a:pt x="6271" y="194"/>
                    <a:pt x="4878" y="447"/>
                  </a:cubicBezTo>
                  <a:cubicBezTo>
                    <a:pt x="3579" y="669"/>
                    <a:pt x="1" y="890"/>
                    <a:pt x="539" y="4216"/>
                  </a:cubicBezTo>
                  <a:cubicBezTo>
                    <a:pt x="666" y="4944"/>
                    <a:pt x="2028" y="4469"/>
                    <a:pt x="2249" y="5102"/>
                  </a:cubicBezTo>
                  <a:cubicBezTo>
                    <a:pt x="2249" y="5166"/>
                    <a:pt x="2281" y="5197"/>
                    <a:pt x="2281" y="5261"/>
                  </a:cubicBezTo>
                  <a:cubicBezTo>
                    <a:pt x="2629" y="6338"/>
                    <a:pt x="2883" y="7288"/>
                    <a:pt x="3104" y="8143"/>
                  </a:cubicBezTo>
                  <a:cubicBezTo>
                    <a:pt x="3389" y="9219"/>
                    <a:pt x="3548" y="10169"/>
                    <a:pt x="3706" y="11025"/>
                  </a:cubicBezTo>
                  <a:cubicBezTo>
                    <a:pt x="3928" y="12386"/>
                    <a:pt x="4023" y="13621"/>
                    <a:pt x="4086" y="15015"/>
                  </a:cubicBezTo>
                  <a:lnTo>
                    <a:pt x="13460" y="14223"/>
                  </a:lnTo>
                  <a:cubicBezTo>
                    <a:pt x="13840" y="7636"/>
                    <a:pt x="13682" y="3994"/>
                    <a:pt x="13492" y="2189"/>
                  </a:cubicBezTo>
                  <a:cubicBezTo>
                    <a:pt x="13302" y="257"/>
                    <a:pt x="13017" y="194"/>
                    <a:pt x="13017" y="194"/>
                  </a:cubicBezTo>
                  <a:cubicBezTo>
                    <a:pt x="13017" y="194"/>
                    <a:pt x="11196" y="1"/>
                    <a:pt x="9460"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2393;p50">
              <a:extLst>
                <a:ext uri="{FF2B5EF4-FFF2-40B4-BE49-F238E27FC236}">
                  <a16:creationId xmlns:a16="http://schemas.microsoft.com/office/drawing/2014/main" xmlns="" id="{E56DD23E-C70B-4601-A862-B6EF217C23F7}"/>
                </a:ext>
              </a:extLst>
            </p:cNvPr>
            <p:cNvSpPr/>
            <p:nvPr/>
          </p:nvSpPr>
          <p:spPr>
            <a:xfrm>
              <a:off x="2055925" y="2691600"/>
              <a:ext cx="103725" cy="125925"/>
            </a:xfrm>
            <a:custGeom>
              <a:avLst/>
              <a:gdLst/>
              <a:ahLst/>
              <a:cxnLst/>
              <a:rect l="l" t="t" r="r" b="b"/>
              <a:pathLst>
                <a:path w="4149" h="5037" extrusionOk="0">
                  <a:moveTo>
                    <a:pt x="254" y="1"/>
                  </a:moveTo>
                  <a:lnTo>
                    <a:pt x="254" y="1"/>
                  </a:lnTo>
                  <a:cubicBezTo>
                    <a:pt x="254" y="1"/>
                    <a:pt x="1457" y="2376"/>
                    <a:pt x="0" y="3769"/>
                  </a:cubicBezTo>
                  <a:cubicBezTo>
                    <a:pt x="0" y="3769"/>
                    <a:pt x="697" y="4751"/>
                    <a:pt x="3009" y="5036"/>
                  </a:cubicBezTo>
                  <a:cubicBezTo>
                    <a:pt x="3009" y="5036"/>
                    <a:pt x="4149" y="4276"/>
                    <a:pt x="3674" y="3389"/>
                  </a:cubicBezTo>
                  <a:cubicBezTo>
                    <a:pt x="3674" y="3389"/>
                    <a:pt x="2914" y="3358"/>
                    <a:pt x="2914" y="1679"/>
                  </a:cubicBezTo>
                  <a:cubicBezTo>
                    <a:pt x="2914" y="1363"/>
                    <a:pt x="2945" y="983"/>
                    <a:pt x="3040" y="508"/>
                  </a:cubicBezTo>
                  <a:lnTo>
                    <a:pt x="254" y="1"/>
                  </a:ln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2394;p50">
              <a:extLst>
                <a:ext uri="{FF2B5EF4-FFF2-40B4-BE49-F238E27FC236}">
                  <a16:creationId xmlns:a16="http://schemas.microsoft.com/office/drawing/2014/main" xmlns="" id="{BAE98695-705A-495D-887E-4C8C7FA02D69}"/>
                </a:ext>
              </a:extLst>
            </p:cNvPr>
            <p:cNvSpPr/>
            <p:nvPr/>
          </p:nvSpPr>
          <p:spPr>
            <a:xfrm>
              <a:off x="2062250" y="2691600"/>
              <a:ext cx="69700" cy="42000"/>
            </a:xfrm>
            <a:custGeom>
              <a:avLst/>
              <a:gdLst/>
              <a:ahLst/>
              <a:cxnLst/>
              <a:rect l="l" t="t" r="r" b="b"/>
              <a:pathLst>
                <a:path w="2788" h="1680" extrusionOk="0">
                  <a:moveTo>
                    <a:pt x="1" y="1"/>
                  </a:moveTo>
                  <a:cubicBezTo>
                    <a:pt x="1" y="1"/>
                    <a:pt x="792" y="1679"/>
                    <a:pt x="2661" y="1679"/>
                  </a:cubicBezTo>
                  <a:cubicBezTo>
                    <a:pt x="2661" y="1363"/>
                    <a:pt x="2692" y="951"/>
                    <a:pt x="2787" y="508"/>
                  </a:cubicBezTo>
                  <a:lnTo>
                    <a:pt x="1" y="1"/>
                  </a:lnTo>
                  <a:close/>
                </a:path>
              </a:pathLst>
            </a:custGeom>
            <a:solidFill>
              <a:srgbClr val="EAA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2395;p50">
              <a:extLst>
                <a:ext uri="{FF2B5EF4-FFF2-40B4-BE49-F238E27FC236}">
                  <a16:creationId xmlns:a16="http://schemas.microsoft.com/office/drawing/2014/main" xmlns="" id="{034AAA68-4B85-4CC7-9F8E-98824097B4CD}"/>
                </a:ext>
              </a:extLst>
            </p:cNvPr>
            <p:cNvSpPr/>
            <p:nvPr/>
          </p:nvSpPr>
          <p:spPr>
            <a:xfrm>
              <a:off x="1980925" y="2506900"/>
              <a:ext cx="223075" cy="209275"/>
            </a:xfrm>
            <a:custGeom>
              <a:avLst/>
              <a:gdLst/>
              <a:ahLst/>
              <a:cxnLst/>
              <a:rect l="l" t="t" r="r" b="b"/>
              <a:pathLst>
                <a:path w="8923" h="8371" extrusionOk="0">
                  <a:moveTo>
                    <a:pt x="5001" y="1"/>
                  </a:moveTo>
                  <a:cubicBezTo>
                    <a:pt x="4674" y="1"/>
                    <a:pt x="4315" y="46"/>
                    <a:pt x="3919" y="137"/>
                  </a:cubicBezTo>
                  <a:cubicBezTo>
                    <a:pt x="0" y="1022"/>
                    <a:pt x="1442" y="8371"/>
                    <a:pt x="5633" y="8371"/>
                  </a:cubicBezTo>
                  <a:cubicBezTo>
                    <a:pt x="5642" y="8371"/>
                    <a:pt x="5651" y="8371"/>
                    <a:pt x="5660" y="8371"/>
                  </a:cubicBezTo>
                  <a:cubicBezTo>
                    <a:pt x="8764" y="8371"/>
                    <a:pt x="8922" y="6059"/>
                    <a:pt x="8036" y="3082"/>
                  </a:cubicBezTo>
                  <a:cubicBezTo>
                    <a:pt x="7430" y="1082"/>
                    <a:pt x="6607" y="1"/>
                    <a:pt x="5001" y="1"/>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2396;p50">
              <a:extLst>
                <a:ext uri="{FF2B5EF4-FFF2-40B4-BE49-F238E27FC236}">
                  <a16:creationId xmlns:a16="http://schemas.microsoft.com/office/drawing/2014/main" xmlns="" id="{D6DB516A-F78C-4852-ABBB-73BDC4D16F2E}"/>
                </a:ext>
              </a:extLst>
            </p:cNvPr>
            <p:cNvSpPr/>
            <p:nvPr/>
          </p:nvSpPr>
          <p:spPr>
            <a:xfrm>
              <a:off x="2143000" y="2588675"/>
              <a:ext cx="22200" cy="30900"/>
            </a:xfrm>
            <a:custGeom>
              <a:avLst/>
              <a:gdLst/>
              <a:ahLst/>
              <a:cxnLst/>
              <a:rect l="l" t="t" r="r" b="b"/>
              <a:pathLst>
                <a:path w="888" h="1236" extrusionOk="0">
                  <a:moveTo>
                    <a:pt x="1" y="1"/>
                  </a:moveTo>
                  <a:lnTo>
                    <a:pt x="349" y="1236"/>
                  </a:lnTo>
                  <a:cubicBezTo>
                    <a:pt x="761" y="1204"/>
                    <a:pt x="888" y="824"/>
                    <a:pt x="888" y="824"/>
                  </a:cubicBezTo>
                  <a:cubicBezTo>
                    <a:pt x="444" y="571"/>
                    <a:pt x="1" y="1"/>
                    <a:pt x="1" y="1"/>
                  </a:cubicBezTo>
                  <a:close/>
                </a:path>
              </a:pathLst>
            </a:custGeom>
            <a:solidFill>
              <a:srgbClr val="EC8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2397;p50">
              <a:extLst>
                <a:ext uri="{FF2B5EF4-FFF2-40B4-BE49-F238E27FC236}">
                  <a16:creationId xmlns:a16="http://schemas.microsoft.com/office/drawing/2014/main" xmlns="" id="{60F96CD4-D738-4356-9571-C469E4999466}"/>
                </a:ext>
              </a:extLst>
            </p:cNvPr>
            <p:cNvSpPr/>
            <p:nvPr/>
          </p:nvSpPr>
          <p:spPr>
            <a:xfrm>
              <a:off x="2092325" y="2585175"/>
              <a:ext cx="14275" cy="17900"/>
            </a:xfrm>
            <a:custGeom>
              <a:avLst/>
              <a:gdLst/>
              <a:ahLst/>
              <a:cxnLst/>
              <a:rect l="l" t="t" r="r" b="b"/>
              <a:pathLst>
                <a:path w="571" h="716" extrusionOk="0">
                  <a:moveTo>
                    <a:pt x="281" y="0"/>
                  </a:moveTo>
                  <a:cubicBezTo>
                    <a:pt x="261" y="0"/>
                    <a:pt x="242" y="5"/>
                    <a:pt x="223" y="14"/>
                  </a:cubicBezTo>
                  <a:cubicBezTo>
                    <a:pt x="64" y="46"/>
                    <a:pt x="1" y="204"/>
                    <a:pt x="64" y="394"/>
                  </a:cubicBezTo>
                  <a:cubicBezTo>
                    <a:pt x="122" y="568"/>
                    <a:pt x="233" y="715"/>
                    <a:pt x="348" y="715"/>
                  </a:cubicBezTo>
                  <a:cubicBezTo>
                    <a:pt x="359" y="715"/>
                    <a:pt x="370" y="714"/>
                    <a:pt x="381" y="711"/>
                  </a:cubicBezTo>
                  <a:cubicBezTo>
                    <a:pt x="508" y="679"/>
                    <a:pt x="571" y="489"/>
                    <a:pt x="539" y="299"/>
                  </a:cubicBezTo>
                  <a:cubicBezTo>
                    <a:pt x="486" y="138"/>
                    <a:pt x="387" y="0"/>
                    <a:pt x="28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2398;p50">
              <a:extLst>
                <a:ext uri="{FF2B5EF4-FFF2-40B4-BE49-F238E27FC236}">
                  <a16:creationId xmlns:a16="http://schemas.microsoft.com/office/drawing/2014/main" xmlns="" id="{864ABECC-B33D-4BCB-8752-4C162BCBE639}"/>
                </a:ext>
              </a:extLst>
            </p:cNvPr>
            <p:cNvSpPr/>
            <p:nvPr/>
          </p:nvSpPr>
          <p:spPr>
            <a:xfrm>
              <a:off x="2096300" y="2579175"/>
              <a:ext cx="9525" cy="7025"/>
            </a:xfrm>
            <a:custGeom>
              <a:avLst/>
              <a:gdLst/>
              <a:ahLst/>
              <a:cxnLst/>
              <a:rect l="l" t="t" r="r" b="b"/>
              <a:pathLst>
                <a:path w="381" h="281" extrusionOk="0">
                  <a:moveTo>
                    <a:pt x="380" y="1"/>
                  </a:moveTo>
                  <a:lnTo>
                    <a:pt x="0" y="254"/>
                  </a:lnTo>
                  <a:cubicBezTo>
                    <a:pt x="36" y="272"/>
                    <a:pt x="70" y="280"/>
                    <a:pt x="101" y="280"/>
                  </a:cubicBezTo>
                  <a:cubicBezTo>
                    <a:pt x="287" y="280"/>
                    <a:pt x="380" y="1"/>
                    <a:pt x="38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2399;p50">
              <a:extLst>
                <a:ext uri="{FF2B5EF4-FFF2-40B4-BE49-F238E27FC236}">
                  <a16:creationId xmlns:a16="http://schemas.microsoft.com/office/drawing/2014/main" xmlns="" id="{3A08110C-1EE0-4FFD-BC17-4E0198A9EAF4}"/>
                </a:ext>
              </a:extLst>
            </p:cNvPr>
            <p:cNvSpPr/>
            <p:nvPr/>
          </p:nvSpPr>
          <p:spPr>
            <a:xfrm>
              <a:off x="2152500" y="2568775"/>
              <a:ext cx="14275" cy="17675"/>
            </a:xfrm>
            <a:custGeom>
              <a:avLst/>
              <a:gdLst/>
              <a:ahLst/>
              <a:cxnLst/>
              <a:rect l="l" t="t" r="r" b="b"/>
              <a:pathLst>
                <a:path w="571" h="707" extrusionOk="0">
                  <a:moveTo>
                    <a:pt x="230" y="0"/>
                  </a:moveTo>
                  <a:cubicBezTo>
                    <a:pt x="217" y="0"/>
                    <a:pt x="204" y="2"/>
                    <a:pt x="191" y="5"/>
                  </a:cubicBezTo>
                  <a:cubicBezTo>
                    <a:pt x="64" y="37"/>
                    <a:pt x="1" y="227"/>
                    <a:pt x="32" y="417"/>
                  </a:cubicBezTo>
                  <a:cubicBezTo>
                    <a:pt x="89" y="587"/>
                    <a:pt x="197" y="707"/>
                    <a:pt x="310" y="707"/>
                  </a:cubicBezTo>
                  <a:cubicBezTo>
                    <a:pt x="323" y="707"/>
                    <a:pt x="336" y="705"/>
                    <a:pt x="349" y="702"/>
                  </a:cubicBezTo>
                  <a:cubicBezTo>
                    <a:pt x="508" y="670"/>
                    <a:pt x="571" y="512"/>
                    <a:pt x="508" y="290"/>
                  </a:cubicBezTo>
                  <a:cubicBezTo>
                    <a:pt x="451" y="120"/>
                    <a:pt x="343" y="0"/>
                    <a:pt x="23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2400;p50">
              <a:extLst>
                <a:ext uri="{FF2B5EF4-FFF2-40B4-BE49-F238E27FC236}">
                  <a16:creationId xmlns:a16="http://schemas.microsoft.com/office/drawing/2014/main" xmlns="" id="{FEC53FDE-A4FA-4D44-9535-6ED1F356F637}"/>
                </a:ext>
              </a:extLst>
            </p:cNvPr>
            <p:cNvSpPr/>
            <p:nvPr/>
          </p:nvSpPr>
          <p:spPr>
            <a:xfrm>
              <a:off x="2155675" y="2562550"/>
              <a:ext cx="9525" cy="7775"/>
            </a:xfrm>
            <a:custGeom>
              <a:avLst/>
              <a:gdLst/>
              <a:ahLst/>
              <a:cxnLst/>
              <a:rect l="l" t="t" r="r" b="b"/>
              <a:pathLst>
                <a:path w="381" h="311" extrusionOk="0">
                  <a:moveTo>
                    <a:pt x="381" y="1"/>
                  </a:moveTo>
                  <a:lnTo>
                    <a:pt x="0" y="286"/>
                  </a:lnTo>
                  <a:cubicBezTo>
                    <a:pt x="34" y="303"/>
                    <a:pt x="66" y="310"/>
                    <a:pt x="95" y="310"/>
                  </a:cubicBezTo>
                  <a:cubicBezTo>
                    <a:pt x="285" y="310"/>
                    <a:pt x="380" y="1"/>
                    <a:pt x="38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2401;p50">
              <a:extLst>
                <a:ext uri="{FF2B5EF4-FFF2-40B4-BE49-F238E27FC236}">
                  <a16:creationId xmlns:a16="http://schemas.microsoft.com/office/drawing/2014/main" xmlns="" id="{EB60C1BD-7F5E-4D4A-8C1B-45610D155528}"/>
                </a:ext>
              </a:extLst>
            </p:cNvPr>
            <p:cNvSpPr/>
            <p:nvPr/>
          </p:nvSpPr>
          <p:spPr>
            <a:xfrm>
              <a:off x="2069375" y="2549100"/>
              <a:ext cx="29325" cy="20600"/>
            </a:xfrm>
            <a:custGeom>
              <a:avLst/>
              <a:gdLst/>
              <a:ahLst/>
              <a:cxnLst/>
              <a:rect l="l" t="t" r="r" b="b"/>
              <a:pathLst>
                <a:path w="1173" h="824" extrusionOk="0">
                  <a:moveTo>
                    <a:pt x="1046" y="0"/>
                  </a:moveTo>
                  <a:cubicBezTo>
                    <a:pt x="1014" y="0"/>
                    <a:pt x="286" y="64"/>
                    <a:pt x="1" y="634"/>
                  </a:cubicBezTo>
                  <a:cubicBezTo>
                    <a:pt x="1" y="697"/>
                    <a:pt x="1" y="761"/>
                    <a:pt x="64" y="792"/>
                  </a:cubicBezTo>
                  <a:cubicBezTo>
                    <a:pt x="96" y="792"/>
                    <a:pt x="96" y="824"/>
                    <a:pt x="127" y="824"/>
                  </a:cubicBezTo>
                  <a:cubicBezTo>
                    <a:pt x="159" y="824"/>
                    <a:pt x="191" y="792"/>
                    <a:pt x="222" y="761"/>
                  </a:cubicBezTo>
                  <a:cubicBezTo>
                    <a:pt x="444" y="285"/>
                    <a:pt x="1046" y="222"/>
                    <a:pt x="1077" y="222"/>
                  </a:cubicBezTo>
                  <a:cubicBezTo>
                    <a:pt x="1141" y="222"/>
                    <a:pt x="1172" y="159"/>
                    <a:pt x="1172" y="95"/>
                  </a:cubicBezTo>
                  <a:cubicBezTo>
                    <a:pt x="1172" y="32"/>
                    <a:pt x="1109" y="0"/>
                    <a:pt x="1046"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2402;p50">
              <a:extLst>
                <a:ext uri="{FF2B5EF4-FFF2-40B4-BE49-F238E27FC236}">
                  <a16:creationId xmlns:a16="http://schemas.microsoft.com/office/drawing/2014/main" xmlns="" id="{F062BBD8-57F7-485F-807F-4F8A8DCE0EFB}"/>
                </a:ext>
              </a:extLst>
            </p:cNvPr>
            <p:cNvSpPr/>
            <p:nvPr/>
          </p:nvSpPr>
          <p:spPr>
            <a:xfrm>
              <a:off x="2135100" y="2533800"/>
              <a:ext cx="30900" cy="9000"/>
            </a:xfrm>
            <a:custGeom>
              <a:avLst/>
              <a:gdLst/>
              <a:ahLst/>
              <a:cxnLst/>
              <a:rect l="l" t="t" r="r" b="b"/>
              <a:pathLst>
                <a:path w="1236" h="360" extrusionOk="0">
                  <a:moveTo>
                    <a:pt x="617" y="1"/>
                  </a:moveTo>
                  <a:cubicBezTo>
                    <a:pt x="276" y="1"/>
                    <a:pt x="63" y="137"/>
                    <a:pt x="63" y="137"/>
                  </a:cubicBezTo>
                  <a:cubicBezTo>
                    <a:pt x="0" y="169"/>
                    <a:pt x="0" y="232"/>
                    <a:pt x="32" y="296"/>
                  </a:cubicBezTo>
                  <a:cubicBezTo>
                    <a:pt x="32" y="327"/>
                    <a:pt x="95" y="359"/>
                    <a:pt x="127" y="359"/>
                  </a:cubicBezTo>
                  <a:cubicBezTo>
                    <a:pt x="127" y="359"/>
                    <a:pt x="158" y="327"/>
                    <a:pt x="190" y="327"/>
                  </a:cubicBezTo>
                  <a:cubicBezTo>
                    <a:pt x="190" y="327"/>
                    <a:pt x="345" y="229"/>
                    <a:pt x="598" y="229"/>
                  </a:cubicBezTo>
                  <a:cubicBezTo>
                    <a:pt x="725" y="229"/>
                    <a:pt x="876" y="254"/>
                    <a:pt x="1045" y="327"/>
                  </a:cubicBezTo>
                  <a:cubicBezTo>
                    <a:pt x="1109" y="327"/>
                    <a:pt x="1172" y="327"/>
                    <a:pt x="1204" y="264"/>
                  </a:cubicBezTo>
                  <a:cubicBezTo>
                    <a:pt x="1235" y="201"/>
                    <a:pt x="1204" y="137"/>
                    <a:pt x="1140" y="106"/>
                  </a:cubicBezTo>
                  <a:cubicBezTo>
                    <a:pt x="945" y="28"/>
                    <a:pt x="768" y="1"/>
                    <a:pt x="617"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2403;p50">
              <a:extLst>
                <a:ext uri="{FF2B5EF4-FFF2-40B4-BE49-F238E27FC236}">
                  <a16:creationId xmlns:a16="http://schemas.microsoft.com/office/drawing/2014/main" xmlns="" id="{AA6A688F-1FE8-4807-B3E5-6A5D10766579}"/>
                </a:ext>
              </a:extLst>
            </p:cNvPr>
            <p:cNvSpPr/>
            <p:nvPr/>
          </p:nvSpPr>
          <p:spPr>
            <a:xfrm>
              <a:off x="2106600" y="2642525"/>
              <a:ext cx="41175" cy="25200"/>
            </a:xfrm>
            <a:custGeom>
              <a:avLst/>
              <a:gdLst/>
              <a:ahLst/>
              <a:cxnLst/>
              <a:rect l="l" t="t" r="r" b="b"/>
              <a:pathLst>
                <a:path w="1647" h="1008" extrusionOk="0">
                  <a:moveTo>
                    <a:pt x="0" y="0"/>
                  </a:moveTo>
                  <a:cubicBezTo>
                    <a:pt x="0" y="0"/>
                    <a:pt x="0" y="95"/>
                    <a:pt x="32" y="254"/>
                  </a:cubicBezTo>
                  <a:cubicBezTo>
                    <a:pt x="32" y="380"/>
                    <a:pt x="95" y="507"/>
                    <a:pt x="190" y="634"/>
                  </a:cubicBezTo>
                  <a:cubicBezTo>
                    <a:pt x="320" y="842"/>
                    <a:pt x="599" y="1007"/>
                    <a:pt x="1081" y="1007"/>
                  </a:cubicBezTo>
                  <a:cubicBezTo>
                    <a:pt x="1186" y="1007"/>
                    <a:pt x="1300" y="999"/>
                    <a:pt x="1425" y="982"/>
                  </a:cubicBezTo>
                  <a:lnTo>
                    <a:pt x="1583" y="982"/>
                  </a:lnTo>
                  <a:cubicBezTo>
                    <a:pt x="1583" y="982"/>
                    <a:pt x="1583" y="412"/>
                    <a:pt x="1647" y="95"/>
                  </a:cubicBezTo>
                  <a:lnTo>
                    <a:pt x="1647" y="95"/>
                  </a:lnTo>
                  <a:cubicBezTo>
                    <a:pt x="1647" y="95"/>
                    <a:pt x="1552" y="95"/>
                    <a:pt x="1425" y="127"/>
                  </a:cubicBezTo>
                  <a:cubicBezTo>
                    <a:pt x="1293" y="139"/>
                    <a:pt x="1117" y="151"/>
                    <a:pt x="925" y="151"/>
                  </a:cubicBezTo>
                  <a:cubicBezTo>
                    <a:pt x="610" y="151"/>
                    <a:pt x="256" y="119"/>
                    <a:pt x="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2404;p50">
              <a:extLst>
                <a:ext uri="{FF2B5EF4-FFF2-40B4-BE49-F238E27FC236}">
                  <a16:creationId xmlns:a16="http://schemas.microsoft.com/office/drawing/2014/main" xmlns="" id="{B3FC32D8-2861-4444-B4F9-F1DC0FB663F2}"/>
                </a:ext>
              </a:extLst>
            </p:cNvPr>
            <p:cNvSpPr/>
            <p:nvPr/>
          </p:nvSpPr>
          <p:spPr>
            <a:xfrm>
              <a:off x="2106600" y="2642525"/>
              <a:ext cx="35650" cy="10300"/>
            </a:xfrm>
            <a:custGeom>
              <a:avLst/>
              <a:gdLst/>
              <a:ahLst/>
              <a:cxnLst/>
              <a:rect l="l" t="t" r="r" b="b"/>
              <a:pathLst>
                <a:path w="1426" h="412" extrusionOk="0">
                  <a:moveTo>
                    <a:pt x="0" y="0"/>
                  </a:moveTo>
                  <a:cubicBezTo>
                    <a:pt x="0" y="0"/>
                    <a:pt x="0" y="95"/>
                    <a:pt x="0" y="254"/>
                  </a:cubicBezTo>
                  <a:cubicBezTo>
                    <a:pt x="173" y="362"/>
                    <a:pt x="450" y="411"/>
                    <a:pt x="820" y="411"/>
                  </a:cubicBezTo>
                  <a:cubicBezTo>
                    <a:pt x="991" y="411"/>
                    <a:pt x="1183" y="400"/>
                    <a:pt x="1393" y="380"/>
                  </a:cubicBezTo>
                  <a:lnTo>
                    <a:pt x="1425" y="127"/>
                  </a:lnTo>
                  <a:lnTo>
                    <a:pt x="1425" y="127"/>
                  </a:lnTo>
                  <a:cubicBezTo>
                    <a:pt x="1293" y="139"/>
                    <a:pt x="1117" y="151"/>
                    <a:pt x="925" y="151"/>
                  </a:cubicBezTo>
                  <a:cubicBezTo>
                    <a:pt x="610" y="151"/>
                    <a:pt x="256" y="119"/>
                    <a:pt x="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2405;p50">
              <a:extLst>
                <a:ext uri="{FF2B5EF4-FFF2-40B4-BE49-F238E27FC236}">
                  <a16:creationId xmlns:a16="http://schemas.microsoft.com/office/drawing/2014/main" xmlns="" id="{AA3A32C5-2871-4247-92EA-CECD5D860425}"/>
                </a:ext>
              </a:extLst>
            </p:cNvPr>
            <p:cNvSpPr/>
            <p:nvPr/>
          </p:nvSpPr>
          <p:spPr>
            <a:xfrm>
              <a:off x="2111350" y="2658625"/>
              <a:ext cx="30900" cy="9100"/>
            </a:xfrm>
            <a:custGeom>
              <a:avLst/>
              <a:gdLst/>
              <a:ahLst/>
              <a:cxnLst/>
              <a:rect l="l" t="t" r="r" b="b"/>
              <a:pathLst>
                <a:path w="1236" h="364" extrusionOk="0">
                  <a:moveTo>
                    <a:pt x="304" y="1"/>
                  </a:moveTo>
                  <a:cubicBezTo>
                    <a:pt x="195" y="1"/>
                    <a:pt x="92" y="8"/>
                    <a:pt x="0" y="21"/>
                  </a:cubicBezTo>
                  <a:cubicBezTo>
                    <a:pt x="130" y="203"/>
                    <a:pt x="408" y="363"/>
                    <a:pt x="887" y="363"/>
                  </a:cubicBezTo>
                  <a:cubicBezTo>
                    <a:pt x="993" y="363"/>
                    <a:pt x="1109" y="355"/>
                    <a:pt x="1235" y="338"/>
                  </a:cubicBezTo>
                  <a:cubicBezTo>
                    <a:pt x="1140" y="243"/>
                    <a:pt x="982" y="116"/>
                    <a:pt x="792" y="53"/>
                  </a:cubicBezTo>
                  <a:cubicBezTo>
                    <a:pt x="625" y="16"/>
                    <a:pt x="458" y="1"/>
                    <a:pt x="304" y="1"/>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2406;p50">
              <a:extLst>
                <a:ext uri="{FF2B5EF4-FFF2-40B4-BE49-F238E27FC236}">
                  <a16:creationId xmlns:a16="http://schemas.microsoft.com/office/drawing/2014/main" xmlns="" id="{F342B4C8-FBEF-41AB-8F3C-12D283891D00}"/>
                </a:ext>
              </a:extLst>
            </p:cNvPr>
            <p:cNvSpPr/>
            <p:nvPr/>
          </p:nvSpPr>
          <p:spPr>
            <a:xfrm>
              <a:off x="1963275" y="2486325"/>
              <a:ext cx="216175" cy="203725"/>
            </a:xfrm>
            <a:custGeom>
              <a:avLst/>
              <a:gdLst/>
              <a:ahLst/>
              <a:cxnLst/>
              <a:rect l="l" t="t" r="r" b="b"/>
              <a:pathLst>
                <a:path w="8647" h="8149" extrusionOk="0">
                  <a:moveTo>
                    <a:pt x="5044" y="0"/>
                  </a:moveTo>
                  <a:cubicBezTo>
                    <a:pt x="4740" y="0"/>
                    <a:pt x="4411" y="33"/>
                    <a:pt x="4055" y="105"/>
                  </a:cubicBezTo>
                  <a:cubicBezTo>
                    <a:pt x="1" y="928"/>
                    <a:pt x="1363" y="6850"/>
                    <a:pt x="3833" y="8149"/>
                  </a:cubicBezTo>
                  <a:cubicBezTo>
                    <a:pt x="3833" y="8149"/>
                    <a:pt x="2534" y="6882"/>
                    <a:pt x="2946" y="5488"/>
                  </a:cubicBezTo>
                  <a:cubicBezTo>
                    <a:pt x="2946" y="5488"/>
                    <a:pt x="3611" y="3303"/>
                    <a:pt x="3104" y="1846"/>
                  </a:cubicBezTo>
                  <a:cubicBezTo>
                    <a:pt x="3104" y="1846"/>
                    <a:pt x="4411" y="933"/>
                    <a:pt x="5798" y="933"/>
                  </a:cubicBezTo>
                  <a:cubicBezTo>
                    <a:pt x="6902" y="933"/>
                    <a:pt x="8057" y="1511"/>
                    <a:pt x="8647" y="3588"/>
                  </a:cubicBezTo>
                  <a:cubicBezTo>
                    <a:pt x="8647" y="3588"/>
                    <a:pt x="8224" y="0"/>
                    <a:pt x="504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2407;p50">
              <a:extLst>
                <a:ext uri="{FF2B5EF4-FFF2-40B4-BE49-F238E27FC236}">
                  <a16:creationId xmlns:a16="http://schemas.microsoft.com/office/drawing/2014/main" xmlns="" id="{0F05028D-A40F-401C-9302-687CBD9EFFBB}"/>
                </a:ext>
              </a:extLst>
            </p:cNvPr>
            <p:cNvSpPr/>
            <p:nvPr/>
          </p:nvSpPr>
          <p:spPr>
            <a:xfrm>
              <a:off x="1998125" y="2615625"/>
              <a:ext cx="56225" cy="45925"/>
            </a:xfrm>
            <a:custGeom>
              <a:avLst/>
              <a:gdLst/>
              <a:ahLst/>
              <a:cxnLst/>
              <a:rect l="l" t="t" r="r" b="b"/>
              <a:pathLst>
                <a:path w="2249" h="1837" extrusionOk="0">
                  <a:moveTo>
                    <a:pt x="1043" y="0"/>
                  </a:moveTo>
                  <a:cubicBezTo>
                    <a:pt x="933" y="0"/>
                    <a:pt x="817" y="19"/>
                    <a:pt x="697" y="63"/>
                  </a:cubicBezTo>
                  <a:cubicBezTo>
                    <a:pt x="7" y="282"/>
                    <a:pt x="0" y="1837"/>
                    <a:pt x="1845" y="1837"/>
                  </a:cubicBezTo>
                  <a:cubicBezTo>
                    <a:pt x="1863" y="1837"/>
                    <a:pt x="1882" y="1837"/>
                    <a:pt x="1900" y="1836"/>
                  </a:cubicBezTo>
                  <a:cubicBezTo>
                    <a:pt x="2154" y="1805"/>
                    <a:pt x="2249" y="1520"/>
                    <a:pt x="2027" y="728"/>
                  </a:cubicBezTo>
                  <a:cubicBezTo>
                    <a:pt x="1949" y="440"/>
                    <a:pt x="1567" y="0"/>
                    <a:pt x="1043"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2408;p50">
              <a:extLst>
                <a:ext uri="{FF2B5EF4-FFF2-40B4-BE49-F238E27FC236}">
                  <a16:creationId xmlns:a16="http://schemas.microsoft.com/office/drawing/2014/main" xmlns="" id="{C697066C-5023-43BA-BE89-7AFC34EF00D2}"/>
                </a:ext>
              </a:extLst>
            </p:cNvPr>
            <p:cNvSpPr/>
            <p:nvPr/>
          </p:nvSpPr>
          <p:spPr>
            <a:xfrm>
              <a:off x="2036125" y="2511675"/>
              <a:ext cx="99775" cy="20825"/>
            </a:xfrm>
            <a:custGeom>
              <a:avLst/>
              <a:gdLst/>
              <a:ahLst/>
              <a:cxnLst/>
              <a:rect l="l" t="t" r="r" b="b"/>
              <a:pathLst>
                <a:path w="3991" h="833" extrusionOk="0">
                  <a:moveTo>
                    <a:pt x="2089" y="0"/>
                  </a:moveTo>
                  <a:cubicBezTo>
                    <a:pt x="1509" y="0"/>
                    <a:pt x="808" y="139"/>
                    <a:pt x="0" y="547"/>
                  </a:cubicBezTo>
                  <a:lnTo>
                    <a:pt x="190" y="832"/>
                  </a:lnTo>
                  <a:cubicBezTo>
                    <a:pt x="190" y="832"/>
                    <a:pt x="1480" y="363"/>
                    <a:pt x="2708" y="363"/>
                  </a:cubicBezTo>
                  <a:cubicBezTo>
                    <a:pt x="3168" y="363"/>
                    <a:pt x="3619" y="429"/>
                    <a:pt x="3991" y="611"/>
                  </a:cubicBezTo>
                  <a:cubicBezTo>
                    <a:pt x="3991" y="611"/>
                    <a:pt x="3308" y="0"/>
                    <a:pt x="208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2409;p50">
              <a:extLst>
                <a:ext uri="{FF2B5EF4-FFF2-40B4-BE49-F238E27FC236}">
                  <a16:creationId xmlns:a16="http://schemas.microsoft.com/office/drawing/2014/main" xmlns="" id="{432F494D-A3EF-4A4D-BA85-05AFCF226EF2}"/>
                </a:ext>
              </a:extLst>
            </p:cNvPr>
            <p:cNvSpPr/>
            <p:nvPr/>
          </p:nvSpPr>
          <p:spPr>
            <a:xfrm>
              <a:off x="2002875" y="2765350"/>
              <a:ext cx="215375" cy="80675"/>
            </a:xfrm>
            <a:custGeom>
              <a:avLst/>
              <a:gdLst/>
              <a:ahLst/>
              <a:cxnLst/>
              <a:rect l="l" t="t" r="r" b="b"/>
              <a:pathLst>
                <a:path w="8615" h="3227" extrusionOk="0">
                  <a:moveTo>
                    <a:pt x="5594" y="0"/>
                  </a:moveTo>
                  <a:cubicBezTo>
                    <a:pt x="4084" y="0"/>
                    <a:pt x="2126" y="231"/>
                    <a:pt x="0" y="1073"/>
                  </a:cubicBezTo>
                  <a:cubicBezTo>
                    <a:pt x="0" y="1073"/>
                    <a:pt x="2654" y="3227"/>
                    <a:pt x="5171" y="3227"/>
                  </a:cubicBezTo>
                  <a:cubicBezTo>
                    <a:pt x="5189" y="3227"/>
                    <a:pt x="5208" y="3227"/>
                    <a:pt x="5226" y="3226"/>
                  </a:cubicBezTo>
                  <a:cubicBezTo>
                    <a:pt x="7728" y="3195"/>
                    <a:pt x="8614" y="344"/>
                    <a:pt x="8614" y="344"/>
                  </a:cubicBezTo>
                  <a:cubicBezTo>
                    <a:pt x="8614" y="344"/>
                    <a:pt x="7438" y="0"/>
                    <a:pt x="5594"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2410;p50">
              <a:extLst>
                <a:ext uri="{FF2B5EF4-FFF2-40B4-BE49-F238E27FC236}">
                  <a16:creationId xmlns:a16="http://schemas.microsoft.com/office/drawing/2014/main" xmlns="" id="{21E0CCB0-6058-4E94-BBCE-B516F35EB5BB}"/>
                </a:ext>
              </a:extLst>
            </p:cNvPr>
            <p:cNvSpPr/>
            <p:nvPr/>
          </p:nvSpPr>
          <p:spPr>
            <a:xfrm>
              <a:off x="2155675" y="3400200"/>
              <a:ext cx="50700" cy="399050"/>
            </a:xfrm>
            <a:custGeom>
              <a:avLst/>
              <a:gdLst/>
              <a:ahLst/>
              <a:cxnLst/>
              <a:rect l="l" t="t" r="r" b="b"/>
              <a:pathLst>
                <a:path w="2028" h="15962" extrusionOk="0">
                  <a:moveTo>
                    <a:pt x="602" y="1"/>
                  </a:moveTo>
                  <a:cubicBezTo>
                    <a:pt x="64" y="3674"/>
                    <a:pt x="0" y="8139"/>
                    <a:pt x="0" y="8139"/>
                  </a:cubicBezTo>
                  <a:cubicBezTo>
                    <a:pt x="507" y="10451"/>
                    <a:pt x="1172" y="13048"/>
                    <a:pt x="2027" y="15962"/>
                  </a:cubicBezTo>
                  <a:cubicBezTo>
                    <a:pt x="1932" y="10515"/>
                    <a:pt x="602" y="1"/>
                    <a:pt x="60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2411;p50">
              <a:extLst>
                <a:ext uri="{FF2B5EF4-FFF2-40B4-BE49-F238E27FC236}">
                  <a16:creationId xmlns:a16="http://schemas.microsoft.com/office/drawing/2014/main" xmlns="" id="{2866266F-F517-49B2-BB06-4CBED121D42E}"/>
                </a:ext>
              </a:extLst>
            </p:cNvPr>
            <p:cNvSpPr/>
            <p:nvPr/>
          </p:nvSpPr>
          <p:spPr>
            <a:xfrm>
              <a:off x="1683025" y="2702225"/>
              <a:ext cx="130650" cy="241275"/>
            </a:xfrm>
            <a:custGeom>
              <a:avLst/>
              <a:gdLst/>
              <a:ahLst/>
              <a:cxnLst/>
              <a:rect l="l" t="t" r="r" b="b"/>
              <a:pathLst>
                <a:path w="5226" h="9651" extrusionOk="0">
                  <a:moveTo>
                    <a:pt x="1488" y="0"/>
                  </a:moveTo>
                  <a:cubicBezTo>
                    <a:pt x="1454" y="0"/>
                    <a:pt x="1423" y="7"/>
                    <a:pt x="1393" y="19"/>
                  </a:cubicBezTo>
                  <a:cubicBezTo>
                    <a:pt x="887" y="209"/>
                    <a:pt x="0" y="1254"/>
                    <a:pt x="127" y="1824"/>
                  </a:cubicBezTo>
                  <a:cubicBezTo>
                    <a:pt x="285" y="2394"/>
                    <a:pt x="1615" y="3788"/>
                    <a:pt x="1615" y="3788"/>
                  </a:cubicBezTo>
                  <a:cubicBezTo>
                    <a:pt x="1615" y="3788"/>
                    <a:pt x="2660" y="8126"/>
                    <a:pt x="3674" y="9298"/>
                  </a:cubicBezTo>
                  <a:cubicBezTo>
                    <a:pt x="3899" y="9552"/>
                    <a:pt x="4101" y="9650"/>
                    <a:pt x="4278" y="9650"/>
                  </a:cubicBezTo>
                  <a:cubicBezTo>
                    <a:pt x="4900" y="9650"/>
                    <a:pt x="5225" y="8443"/>
                    <a:pt x="5225" y="8443"/>
                  </a:cubicBezTo>
                  <a:cubicBezTo>
                    <a:pt x="5225" y="8443"/>
                    <a:pt x="3357" y="5498"/>
                    <a:pt x="2977" y="3598"/>
                  </a:cubicBezTo>
                  <a:cubicBezTo>
                    <a:pt x="2977" y="3598"/>
                    <a:pt x="3484" y="2711"/>
                    <a:pt x="3325" y="2173"/>
                  </a:cubicBezTo>
                  <a:cubicBezTo>
                    <a:pt x="3176" y="1635"/>
                    <a:pt x="2042" y="0"/>
                    <a:pt x="1488"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2412;p50">
              <a:extLst>
                <a:ext uri="{FF2B5EF4-FFF2-40B4-BE49-F238E27FC236}">
                  <a16:creationId xmlns:a16="http://schemas.microsoft.com/office/drawing/2014/main" xmlns="" id="{7B45E6AD-0F2F-4A1C-BEB6-9DCB57CD7EB5}"/>
                </a:ext>
              </a:extLst>
            </p:cNvPr>
            <p:cNvSpPr/>
            <p:nvPr/>
          </p:nvSpPr>
          <p:spPr>
            <a:xfrm>
              <a:off x="1725775" y="2817500"/>
              <a:ext cx="284800" cy="239600"/>
            </a:xfrm>
            <a:custGeom>
              <a:avLst/>
              <a:gdLst/>
              <a:ahLst/>
              <a:cxnLst/>
              <a:rect l="l" t="t" r="r" b="b"/>
              <a:pathLst>
                <a:path w="11392" h="9584" extrusionOk="0">
                  <a:moveTo>
                    <a:pt x="1584" y="0"/>
                  </a:moveTo>
                  <a:lnTo>
                    <a:pt x="0" y="1394"/>
                  </a:lnTo>
                  <a:cubicBezTo>
                    <a:pt x="0" y="1394"/>
                    <a:pt x="3199" y="9058"/>
                    <a:pt x="6112" y="9564"/>
                  </a:cubicBezTo>
                  <a:cubicBezTo>
                    <a:pt x="6187" y="9577"/>
                    <a:pt x="6263" y="9583"/>
                    <a:pt x="6340" y="9583"/>
                  </a:cubicBezTo>
                  <a:cubicBezTo>
                    <a:pt x="8335" y="9583"/>
                    <a:pt x="10842" y="5357"/>
                    <a:pt x="11116" y="3832"/>
                  </a:cubicBezTo>
                  <a:cubicBezTo>
                    <a:pt x="11392" y="2301"/>
                    <a:pt x="9623" y="532"/>
                    <a:pt x="8647" y="532"/>
                  </a:cubicBezTo>
                  <a:cubicBezTo>
                    <a:pt x="8614" y="532"/>
                    <a:pt x="8582" y="534"/>
                    <a:pt x="8551" y="539"/>
                  </a:cubicBezTo>
                  <a:cubicBezTo>
                    <a:pt x="8551" y="539"/>
                    <a:pt x="6841" y="6271"/>
                    <a:pt x="6112" y="6397"/>
                  </a:cubicBezTo>
                  <a:cubicBezTo>
                    <a:pt x="6105" y="6399"/>
                    <a:pt x="6097" y="6399"/>
                    <a:pt x="6090" y="6399"/>
                  </a:cubicBezTo>
                  <a:cubicBezTo>
                    <a:pt x="5280" y="6399"/>
                    <a:pt x="1584" y="0"/>
                    <a:pt x="158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2413;p50">
              <a:extLst>
                <a:ext uri="{FF2B5EF4-FFF2-40B4-BE49-F238E27FC236}">
                  <a16:creationId xmlns:a16="http://schemas.microsoft.com/office/drawing/2014/main" xmlns="" id="{46E89204-1BDE-4508-9025-25F8F96DCAE0}"/>
                </a:ext>
              </a:extLst>
            </p:cNvPr>
            <p:cNvSpPr/>
            <p:nvPr/>
          </p:nvSpPr>
          <p:spPr>
            <a:xfrm>
              <a:off x="1725775" y="2817500"/>
              <a:ext cx="302450" cy="239600"/>
            </a:xfrm>
            <a:custGeom>
              <a:avLst/>
              <a:gdLst/>
              <a:ahLst/>
              <a:cxnLst/>
              <a:rect l="l" t="t" r="r" b="b"/>
              <a:pathLst>
                <a:path w="12098" h="9584" extrusionOk="0">
                  <a:moveTo>
                    <a:pt x="1584" y="0"/>
                  </a:moveTo>
                  <a:lnTo>
                    <a:pt x="0" y="1394"/>
                  </a:lnTo>
                  <a:cubicBezTo>
                    <a:pt x="0" y="1394"/>
                    <a:pt x="3199" y="9058"/>
                    <a:pt x="6112" y="9564"/>
                  </a:cubicBezTo>
                  <a:cubicBezTo>
                    <a:pt x="6187" y="9577"/>
                    <a:pt x="6263" y="9583"/>
                    <a:pt x="6340" y="9583"/>
                  </a:cubicBezTo>
                  <a:cubicBezTo>
                    <a:pt x="8335" y="9583"/>
                    <a:pt x="10842" y="5357"/>
                    <a:pt x="11116" y="3832"/>
                  </a:cubicBezTo>
                  <a:cubicBezTo>
                    <a:pt x="11243" y="3135"/>
                    <a:pt x="12098" y="1837"/>
                    <a:pt x="11654" y="1235"/>
                  </a:cubicBezTo>
                  <a:cubicBezTo>
                    <a:pt x="11231" y="647"/>
                    <a:pt x="10022" y="496"/>
                    <a:pt x="9207" y="496"/>
                  </a:cubicBezTo>
                  <a:cubicBezTo>
                    <a:pt x="8924" y="496"/>
                    <a:pt x="8689" y="514"/>
                    <a:pt x="8551" y="539"/>
                  </a:cubicBezTo>
                  <a:cubicBezTo>
                    <a:pt x="8551" y="539"/>
                    <a:pt x="6841" y="6271"/>
                    <a:pt x="6112" y="6397"/>
                  </a:cubicBezTo>
                  <a:cubicBezTo>
                    <a:pt x="6105" y="6399"/>
                    <a:pt x="6097" y="6399"/>
                    <a:pt x="6090" y="6399"/>
                  </a:cubicBezTo>
                  <a:cubicBezTo>
                    <a:pt x="5280" y="6399"/>
                    <a:pt x="1584" y="0"/>
                    <a:pt x="1584"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2414;p50">
              <a:extLst>
                <a:ext uri="{FF2B5EF4-FFF2-40B4-BE49-F238E27FC236}">
                  <a16:creationId xmlns:a16="http://schemas.microsoft.com/office/drawing/2014/main" xmlns="" id="{84856F00-E4E1-41B2-9E58-4357D7A5D2F7}"/>
                </a:ext>
              </a:extLst>
            </p:cNvPr>
            <p:cNvSpPr/>
            <p:nvPr/>
          </p:nvSpPr>
          <p:spPr>
            <a:xfrm>
              <a:off x="1709150" y="2805625"/>
              <a:ext cx="67300" cy="64150"/>
            </a:xfrm>
            <a:custGeom>
              <a:avLst/>
              <a:gdLst/>
              <a:ahLst/>
              <a:cxnLst/>
              <a:rect l="l" t="t" r="r" b="b"/>
              <a:pathLst>
                <a:path w="2692" h="2566" extrusionOk="0">
                  <a:moveTo>
                    <a:pt x="2344" y="0"/>
                  </a:moveTo>
                  <a:lnTo>
                    <a:pt x="0" y="1394"/>
                  </a:lnTo>
                  <a:lnTo>
                    <a:pt x="507" y="2565"/>
                  </a:lnTo>
                  <a:lnTo>
                    <a:pt x="2692" y="602"/>
                  </a:lnTo>
                  <a:lnTo>
                    <a:pt x="2344" y="0"/>
                  </a:ln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2415;p50">
              <a:extLst>
                <a:ext uri="{FF2B5EF4-FFF2-40B4-BE49-F238E27FC236}">
                  <a16:creationId xmlns:a16="http://schemas.microsoft.com/office/drawing/2014/main" xmlns="" id="{A333FEB6-839F-4342-8468-CE56F5735811}"/>
                </a:ext>
              </a:extLst>
            </p:cNvPr>
            <p:cNvSpPr/>
            <p:nvPr/>
          </p:nvSpPr>
          <p:spPr>
            <a:xfrm>
              <a:off x="2443875" y="2876075"/>
              <a:ext cx="55425" cy="67325"/>
            </a:xfrm>
            <a:custGeom>
              <a:avLst/>
              <a:gdLst/>
              <a:ahLst/>
              <a:cxnLst/>
              <a:rect l="l" t="t" r="r" b="b"/>
              <a:pathLst>
                <a:path w="2217" h="2693" extrusionOk="0">
                  <a:moveTo>
                    <a:pt x="538" y="1"/>
                  </a:moveTo>
                  <a:lnTo>
                    <a:pt x="0" y="349"/>
                  </a:lnTo>
                  <a:lnTo>
                    <a:pt x="1900" y="2693"/>
                  </a:lnTo>
                  <a:lnTo>
                    <a:pt x="2217" y="1964"/>
                  </a:lnTo>
                  <a:lnTo>
                    <a:pt x="538" y="1"/>
                  </a:ln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2416;p50">
              <a:extLst>
                <a:ext uri="{FF2B5EF4-FFF2-40B4-BE49-F238E27FC236}">
                  <a16:creationId xmlns:a16="http://schemas.microsoft.com/office/drawing/2014/main" xmlns="" id="{28402C90-D917-47D1-9BE8-ED95D58993C1}"/>
                </a:ext>
              </a:extLst>
            </p:cNvPr>
            <p:cNvSpPr/>
            <p:nvPr/>
          </p:nvSpPr>
          <p:spPr>
            <a:xfrm>
              <a:off x="2465250" y="2712875"/>
              <a:ext cx="123525" cy="138000"/>
            </a:xfrm>
            <a:custGeom>
              <a:avLst/>
              <a:gdLst/>
              <a:ahLst/>
              <a:cxnLst/>
              <a:rect l="l" t="t" r="r" b="b"/>
              <a:pathLst>
                <a:path w="4941" h="5520" extrusionOk="0">
                  <a:moveTo>
                    <a:pt x="3282" y="1"/>
                  </a:moveTo>
                  <a:cubicBezTo>
                    <a:pt x="3201" y="1"/>
                    <a:pt x="3123" y="32"/>
                    <a:pt x="3072" y="100"/>
                  </a:cubicBezTo>
                  <a:lnTo>
                    <a:pt x="95" y="3742"/>
                  </a:lnTo>
                  <a:cubicBezTo>
                    <a:pt x="0" y="3837"/>
                    <a:pt x="0" y="3995"/>
                    <a:pt x="127" y="4090"/>
                  </a:cubicBezTo>
                  <a:lnTo>
                    <a:pt x="1394" y="5452"/>
                  </a:lnTo>
                  <a:cubicBezTo>
                    <a:pt x="1452" y="5496"/>
                    <a:pt x="1525" y="5520"/>
                    <a:pt x="1595" y="5520"/>
                  </a:cubicBezTo>
                  <a:cubicBezTo>
                    <a:pt x="1676" y="5520"/>
                    <a:pt x="1754" y="5488"/>
                    <a:pt x="1805" y="5420"/>
                  </a:cubicBezTo>
                  <a:lnTo>
                    <a:pt x="4845" y="1715"/>
                  </a:lnTo>
                  <a:cubicBezTo>
                    <a:pt x="4940" y="1588"/>
                    <a:pt x="4909" y="1430"/>
                    <a:pt x="4814" y="1335"/>
                  </a:cubicBezTo>
                  <a:lnTo>
                    <a:pt x="3484" y="68"/>
                  </a:lnTo>
                  <a:cubicBezTo>
                    <a:pt x="3425" y="24"/>
                    <a:pt x="3352" y="1"/>
                    <a:pt x="328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2417;p50">
              <a:extLst>
                <a:ext uri="{FF2B5EF4-FFF2-40B4-BE49-F238E27FC236}">
                  <a16:creationId xmlns:a16="http://schemas.microsoft.com/office/drawing/2014/main" xmlns="" id="{AA15CCB5-2530-4AB3-8C17-667A35131CDC}"/>
                </a:ext>
              </a:extLst>
            </p:cNvPr>
            <p:cNvSpPr/>
            <p:nvPr/>
          </p:nvSpPr>
          <p:spPr>
            <a:xfrm>
              <a:off x="2465250" y="2712875"/>
              <a:ext cx="123525" cy="138000"/>
            </a:xfrm>
            <a:custGeom>
              <a:avLst/>
              <a:gdLst/>
              <a:ahLst/>
              <a:cxnLst/>
              <a:rect l="l" t="t" r="r" b="b"/>
              <a:pathLst>
                <a:path w="4941" h="5520" extrusionOk="0">
                  <a:moveTo>
                    <a:pt x="3282" y="1"/>
                  </a:moveTo>
                  <a:cubicBezTo>
                    <a:pt x="3201" y="1"/>
                    <a:pt x="3123" y="32"/>
                    <a:pt x="3072" y="100"/>
                  </a:cubicBezTo>
                  <a:lnTo>
                    <a:pt x="95" y="3742"/>
                  </a:lnTo>
                  <a:cubicBezTo>
                    <a:pt x="0" y="3837"/>
                    <a:pt x="0" y="3995"/>
                    <a:pt x="127" y="4090"/>
                  </a:cubicBezTo>
                  <a:lnTo>
                    <a:pt x="1394" y="5452"/>
                  </a:lnTo>
                  <a:cubicBezTo>
                    <a:pt x="1452" y="5496"/>
                    <a:pt x="1525" y="5520"/>
                    <a:pt x="1595" y="5520"/>
                  </a:cubicBezTo>
                  <a:cubicBezTo>
                    <a:pt x="1676" y="5520"/>
                    <a:pt x="1754" y="5488"/>
                    <a:pt x="1805" y="5420"/>
                  </a:cubicBezTo>
                  <a:lnTo>
                    <a:pt x="4845" y="1715"/>
                  </a:lnTo>
                  <a:cubicBezTo>
                    <a:pt x="4940" y="1588"/>
                    <a:pt x="4909" y="1430"/>
                    <a:pt x="4814" y="1335"/>
                  </a:cubicBezTo>
                  <a:lnTo>
                    <a:pt x="3484" y="68"/>
                  </a:lnTo>
                  <a:cubicBezTo>
                    <a:pt x="3425" y="24"/>
                    <a:pt x="3352" y="1"/>
                    <a:pt x="328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2418;p50">
              <a:extLst>
                <a:ext uri="{FF2B5EF4-FFF2-40B4-BE49-F238E27FC236}">
                  <a16:creationId xmlns:a16="http://schemas.microsoft.com/office/drawing/2014/main" xmlns="" id="{7F69EA5B-36F4-456D-A1B7-1508F728810D}"/>
                </a:ext>
              </a:extLst>
            </p:cNvPr>
            <p:cNvSpPr/>
            <p:nvPr/>
          </p:nvSpPr>
          <p:spPr>
            <a:xfrm>
              <a:off x="2462075" y="2709025"/>
              <a:ext cx="123525" cy="138500"/>
            </a:xfrm>
            <a:custGeom>
              <a:avLst/>
              <a:gdLst/>
              <a:ahLst/>
              <a:cxnLst/>
              <a:rect l="l" t="t" r="r" b="b"/>
              <a:pathLst>
                <a:path w="4941" h="5540" extrusionOk="0">
                  <a:moveTo>
                    <a:pt x="3290" y="1"/>
                  </a:moveTo>
                  <a:cubicBezTo>
                    <a:pt x="3215" y="1"/>
                    <a:pt x="3136" y="32"/>
                    <a:pt x="3072" y="96"/>
                  </a:cubicBezTo>
                  <a:lnTo>
                    <a:pt x="95" y="3738"/>
                  </a:lnTo>
                  <a:cubicBezTo>
                    <a:pt x="0" y="3833"/>
                    <a:pt x="0" y="4023"/>
                    <a:pt x="127" y="4118"/>
                  </a:cubicBezTo>
                  <a:lnTo>
                    <a:pt x="1394" y="5448"/>
                  </a:lnTo>
                  <a:cubicBezTo>
                    <a:pt x="1454" y="5507"/>
                    <a:pt x="1528" y="5539"/>
                    <a:pt x="1602" y="5539"/>
                  </a:cubicBezTo>
                  <a:cubicBezTo>
                    <a:pt x="1686" y="5539"/>
                    <a:pt x="1770" y="5500"/>
                    <a:pt x="1837" y="5416"/>
                  </a:cubicBezTo>
                  <a:lnTo>
                    <a:pt x="4846" y="1711"/>
                  </a:lnTo>
                  <a:cubicBezTo>
                    <a:pt x="4941" y="1616"/>
                    <a:pt x="4941" y="1426"/>
                    <a:pt x="4814" y="1331"/>
                  </a:cubicBezTo>
                  <a:lnTo>
                    <a:pt x="3484" y="96"/>
                  </a:lnTo>
                  <a:cubicBezTo>
                    <a:pt x="3437" y="32"/>
                    <a:pt x="3365" y="1"/>
                    <a:pt x="3290"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2419;p50">
              <a:extLst>
                <a:ext uri="{FF2B5EF4-FFF2-40B4-BE49-F238E27FC236}">
                  <a16:creationId xmlns:a16="http://schemas.microsoft.com/office/drawing/2014/main" xmlns="" id="{6865820E-3F7D-4F9F-9354-49F8C24CCEC0}"/>
                </a:ext>
              </a:extLst>
            </p:cNvPr>
            <p:cNvSpPr/>
            <p:nvPr/>
          </p:nvSpPr>
          <p:spPr>
            <a:xfrm>
              <a:off x="2470775" y="2715350"/>
              <a:ext cx="108500" cy="124325"/>
            </a:xfrm>
            <a:custGeom>
              <a:avLst/>
              <a:gdLst/>
              <a:ahLst/>
              <a:cxnLst/>
              <a:rect l="l" t="t" r="r" b="b"/>
              <a:pathLst>
                <a:path w="4340" h="4973" extrusionOk="0">
                  <a:moveTo>
                    <a:pt x="2851" y="1"/>
                  </a:moveTo>
                  <a:lnTo>
                    <a:pt x="1" y="3453"/>
                  </a:lnTo>
                  <a:lnTo>
                    <a:pt x="1458" y="4973"/>
                  </a:lnTo>
                  <a:lnTo>
                    <a:pt x="4339" y="1426"/>
                  </a:lnTo>
                  <a:lnTo>
                    <a:pt x="2851"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24016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8D845ED-3EC1-4D98-9731-0789C5112DFA}"/>
              </a:ext>
            </a:extLst>
          </p:cNvPr>
          <p:cNvGrpSpPr/>
          <p:nvPr/>
        </p:nvGrpSpPr>
        <p:grpSpPr>
          <a:xfrm>
            <a:off x="1226" y="2230516"/>
            <a:ext cx="12404959" cy="1135872"/>
            <a:chOff x="-3475307" y="1858139"/>
            <a:chExt cx="14906938" cy="1570861"/>
          </a:xfrm>
          <a:solidFill>
            <a:schemeClr val="accent4">
              <a:lumMod val="75000"/>
            </a:schemeClr>
          </a:solidFill>
        </p:grpSpPr>
        <p:sp>
          <p:nvSpPr>
            <p:cNvPr id="5" name="Rectangle 4">
              <a:extLst>
                <a:ext uri="{FF2B5EF4-FFF2-40B4-BE49-F238E27FC236}">
                  <a16:creationId xmlns:a16="http://schemas.microsoft.com/office/drawing/2014/main" xmlns="" id="{8C58F753-2709-4751-AA5D-1E6F72A6747E}"/>
                </a:ext>
              </a:extLst>
            </p:cNvPr>
            <p:cNvSpPr/>
            <p:nvPr userDrawn="1"/>
          </p:nvSpPr>
          <p:spPr>
            <a:xfrm rot="10800000">
              <a:off x="-3475307" y="3200400"/>
              <a:ext cx="9610782" cy="228600"/>
            </a:xfrm>
            <a:prstGeom prst="rect">
              <a:avLst/>
            </a:pr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CC75697-77F3-4600-B7A1-FDAADAA54938}"/>
                </a:ext>
              </a:extLst>
            </p:cNvPr>
            <p:cNvSpPr/>
            <p:nvPr userDrawn="1"/>
          </p:nvSpPr>
          <p:spPr>
            <a:xfrm rot="2727637">
              <a:off x="7154946" y="283371"/>
              <a:ext cx="228600" cy="3413517"/>
            </a:xfrm>
            <a:prstGeom prst="rect">
              <a:avLst/>
            </a:pr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409"/>
                </a:solidFill>
              </a:endParaRPr>
            </a:p>
          </p:txBody>
        </p:sp>
        <p:sp>
          <p:nvSpPr>
            <p:cNvPr id="7" name="Freeform: Shape 6">
              <a:extLst>
                <a:ext uri="{FF2B5EF4-FFF2-40B4-BE49-F238E27FC236}">
                  <a16:creationId xmlns:a16="http://schemas.microsoft.com/office/drawing/2014/main" xmlns="" id="{D4FCCB8B-7F22-448A-B445-CE2968C99E2D}"/>
                </a:ext>
              </a:extLst>
            </p:cNvPr>
            <p:cNvSpPr/>
            <p:nvPr userDrawn="1"/>
          </p:nvSpPr>
          <p:spPr>
            <a:xfrm rot="18872363" flipH="1">
              <a:off x="9542352" y="197460"/>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409"/>
                </a:solidFill>
              </a:endParaRPr>
            </a:p>
          </p:txBody>
        </p:sp>
      </p:grpSp>
      <p:sp>
        <p:nvSpPr>
          <p:cNvPr id="12" name="TextBox 11">
            <a:extLst>
              <a:ext uri="{FF2B5EF4-FFF2-40B4-BE49-F238E27FC236}">
                <a16:creationId xmlns:a16="http://schemas.microsoft.com/office/drawing/2014/main" xmlns="" id="{9F746ABA-0452-421D-991F-4801B85045EA}"/>
              </a:ext>
            </a:extLst>
          </p:cNvPr>
          <p:cNvSpPr txBox="1"/>
          <p:nvPr/>
        </p:nvSpPr>
        <p:spPr>
          <a:xfrm>
            <a:off x="668191" y="4537141"/>
            <a:ext cx="5891688"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p:txBody>
      </p:sp>
      <p:sp>
        <p:nvSpPr>
          <p:cNvPr id="13" name="TextBox 12">
            <a:extLst>
              <a:ext uri="{FF2B5EF4-FFF2-40B4-BE49-F238E27FC236}">
                <a16:creationId xmlns:a16="http://schemas.microsoft.com/office/drawing/2014/main" xmlns="" id="{D4CF34D6-BEB0-440D-AD63-7FE76390C181}"/>
              </a:ext>
            </a:extLst>
          </p:cNvPr>
          <p:cNvSpPr txBox="1"/>
          <p:nvPr/>
        </p:nvSpPr>
        <p:spPr>
          <a:xfrm>
            <a:off x="668191" y="3604233"/>
            <a:ext cx="5214511" cy="861774"/>
          </a:xfrm>
          <a:prstGeom prst="rect">
            <a:avLst/>
          </a:prstGeom>
          <a:noFill/>
        </p:spPr>
        <p:txBody>
          <a:bodyPr wrap="square" lIns="36000" tIns="0" rIns="36000" bIns="0" rtlCol="0" anchor="ctr">
            <a:spAutoFit/>
          </a:bodyPr>
          <a:lstStyle/>
          <a:p>
            <a:r>
              <a:rPr lang="en-US" altLang="ko-KR" sz="2800" dirty="0">
                <a:solidFill>
                  <a:srgbClr val="FF9409"/>
                </a:solidFill>
              </a:rPr>
              <a:t>We Create Quality </a:t>
            </a:r>
          </a:p>
          <a:p>
            <a:r>
              <a:rPr lang="en-US" altLang="ko-KR" sz="2800" dirty="0">
                <a:solidFill>
                  <a:srgbClr val="FF9409"/>
                </a:solidFill>
              </a:rPr>
              <a:t>Professional PPT Presentation</a:t>
            </a:r>
            <a:endParaRPr lang="ko-KR" altLang="en-US" sz="2800" dirty="0">
              <a:solidFill>
                <a:srgbClr val="FF9409"/>
              </a:solidFill>
            </a:endParaRPr>
          </a:p>
        </p:txBody>
      </p:sp>
      <p:sp>
        <p:nvSpPr>
          <p:cNvPr id="16" name="TextBox 15">
            <a:extLst>
              <a:ext uri="{FF2B5EF4-FFF2-40B4-BE49-F238E27FC236}">
                <a16:creationId xmlns:a16="http://schemas.microsoft.com/office/drawing/2014/main" xmlns="" id="{6F5ED0E8-AD84-4FD9-B7DF-928A21546F6E}"/>
              </a:ext>
            </a:extLst>
          </p:cNvPr>
          <p:cNvSpPr txBox="1"/>
          <p:nvPr/>
        </p:nvSpPr>
        <p:spPr>
          <a:xfrm>
            <a:off x="668192" y="711718"/>
            <a:ext cx="6485084" cy="769441"/>
          </a:xfrm>
          <a:prstGeom prst="rect">
            <a:avLst/>
          </a:prstGeom>
          <a:noFill/>
        </p:spPr>
        <p:txBody>
          <a:bodyPr wrap="square" rtlCol="0" anchor="ctr">
            <a:spAutoFit/>
          </a:bodyPr>
          <a:lstStyle/>
          <a:p>
            <a:r>
              <a:rPr lang="en-US" altLang="ko-KR" sz="4400" b="1" dirty="0">
                <a:solidFill>
                  <a:srgbClr val="58B6C0"/>
                </a:solidFill>
                <a:latin typeface="+mj-lt"/>
                <a:cs typeface="Arial" pitchFamily="34" charset="0"/>
              </a:rPr>
              <a:t>Awesome </a:t>
            </a:r>
            <a:r>
              <a:rPr lang="en-GB" altLang="ko-KR" sz="4400" b="1" dirty="0">
                <a:solidFill>
                  <a:srgbClr val="58B6C0"/>
                </a:solidFill>
                <a:latin typeface="+mj-lt"/>
                <a:cs typeface="Arial" pitchFamily="34" charset="0"/>
              </a:rPr>
              <a:t>P</a:t>
            </a:r>
            <a:r>
              <a:rPr lang="en-US" altLang="ko-KR" sz="4400" b="1" dirty="0">
                <a:solidFill>
                  <a:srgbClr val="58B6C0"/>
                </a:solidFill>
                <a:latin typeface="+mj-lt"/>
                <a:cs typeface="Arial" pitchFamily="34" charset="0"/>
              </a:rPr>
              <a:t>resentation</a:t>
            </a:r>
          </a:p>
        </p:txBody>
      </p:sp>
      <p:sp>
        <p:nvSpPr>
          <p:cNvPr id="17" name="TextBox 16">
            <a:extLst>
              <a:ext uri="{FF2B5EF4-FFF2-40B4-BE49-F238E27FC236}">
                <a16:creationId xmlns:a16="http://schemas.microsoft.com/office/drawing/2014/main" xmlns="" id="{E04E57C4-C36F-486D-B717-4B3D00FEAF5A}"/>
              </a:ext>
            </a:extLst>
          </p:cNvPr>
          <p:cNvSpPr txBox="1"/>
          <p:nvPr/>
        </p:nvSpPr>
        <p:spPr>
          <a:xfrm>
            <a:off x="668192" y="1749479"/>
            <a:ext cx="5534529" cy="1015663"/>
          </a:xfrm>
          <a:prstGeom prst="rect">
            <a:avLst/>
          </a:prstGeom>
          <a:noFill/>
        </p:spPr>
        <p:txBody>
          <a:bodyPr wrap="square" rtlCol="0">
            <a:spAutoFit/>
          </a:bodyPr>
          <a:lstStyle/>
          <a:p>
            <a:r>
              <a:rPr lang="en-US" altLang="ko-KR" sz="1200" dirty="0">
                <a:solidFill>
                  <a:schemeClr val="tx1"/>
                </a:solidFill>
                <a:cs typeface="Arial" pitchFamily="34" charset="0"/>
              </a:rPr>
              <a:t>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a:t>
            </a:r>
          </a:p>
        </p:txBody>
      </p:sp>
      <p:sp>
        <p:nvSpPr>
          <p:cNvPr id="19" name="TextBox 18">
            <a:extLst>
              <a:ext uri="{FF2B5EF4-FFF2-40B4-BE49-F238E27FC236}">
                <a16:creationId xmlns:a16="http://schemas.microsoft.com/office/drawing/2014/main" xmlns="" id="{65657A1C-09B6-4B9A-A24E-C3C636DB03E6}"/>
              </a:ext>
            </a:extLst>
          </p:cNvPr>
          <p:cNvSpPr txBox="1"/>
          <p:nvPr/>
        </p:nvSpPr>
        <p:spPr>
          <a:xfrm>
            <a:off x="2657589" y="5097969"/>
            <a:ext cx="5214511" cy="861774"/>
          </a:xfrm>
          <a:prstGeom prst="rect">
            <a:avLst/>
          </a:prstGeom>
          <a:noFill/>
        </p:spPr>
        <p:txBody>
          <a:bodyPr wrap="square" lIns="36000" tIns="0" rIns="36000" bIns="0" rtlCol="0" anchor="ctr">
            <a:spAutoFit/>
          </a:bodyPr>
          <a:lstStyle/>
          <a:p>
            <a:pPr algn="r"/>
            <a:r>
              <a:rPr lang="en-US" altLang="ko-KR" sz="2800" dirty="0">
                <a:solidFill>
                  <a:srgbClr val="FF9409"/>
                </a:solidFill>
              </a:rPr>
              <a:t>We Create Quality </a:t>
            </a:r>
          </a:p>
          <a:p>
            <a:pPr algn="r"/>
            <a:r>
              <a:rPr lang="en-US" altLang="ko-KR" sz="2800" dirty="0">
                <a:solidFill>
                  <a:srgbClr val="FF9409"/>
                </a:solidFill>
              </a:rPr>
              <a:t>Professional PPT Presentation</a:t>
            </a:r>
            <a:endParaRPr lang="ko-KR" altLang="en-US" sz="2800" dirty="0">
              <a:solidFill>
                <a:srgbClr val="FF9409"/>
              </a:solidFill>
            </a:endParaRPr>
          </a:p>
        </p:txBody>
      </p:sp>
      <p:pic>
        <p:nvPicPr>
          <p:cNvPr id="3" name="Imagen 2"/>
          <p:cNvPicPr>
            <a:picLocks noChangeAspect="1"/>
          </p:cNvPicPr>
          <p:nvPr/>
        </p:nvPicPr>
        <p:blipFill>
          <a:blip r:embed="rId2"/>
          <a:stretch>
            <a:fillRect/>
          </a:stretch>
        </p:blipFill>
        <p:spPr>
          <a:xfrm>
            <a:off x="8867786" y="2436381"/>
            <a:ext cx="2678944" cy="3606271"/>
          </a:xfrm>
          <a:prstGeom prst="rect">
            <a:avLst/>
          </a:prstGeom>
        </p:spPr>
      </p:pic>
    </p:spTree>
    <p:extLst>
      <p:ext uri="{BB962C8B-B14F-4D97-AF65-F5344CB8AC3E}">
        <p14:creationId xmlns:p14="http://schemas.microsoft.com/office/powerpoint/2010/main" val="3834170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xmlns="" id="{40CB1E14-A2BF-4BA1-B931-204779238D10}"/>
              </a:ext>
            </a:extLst>
          </p:cNvPr>
          <p:cNvSpPr txBox="1">
            <a:spLocks/>
          </p:cNvSpPr>
          <p:nvPr/>
        </p:nvSpPr>
        <p:spPr>
          <a:xfrm>
            <a:off x="323529" y="123478"/>
            <a:ext cx="11573197" cy="7242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Fully Editable Icon Sets: A</a:t>
            </a:r>
            <a:endParaRPr lang="en-US" dirty="0"/>
          </a:p>
        </p:txBody>
      </p:sp>
      <p:sp>
        <p:nvSpPr>
          <p:cNvPr id="4" name="Diamond 5">
            <a:extLst>
              <a:ext uri="{FF2B5EF4-FFF2-40B4-BE49-F238E27FC236}">
                <a16:creationId xmlns:a16="http://schemas.microsoft.com/office/drawing/2014/main" xmlns="" id="{7C7E235D-A8A5-40B8-AAFB-7C6782282397}"/>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Isosceles Triangle 51">
            <a:extLst>
              <a:ext uri="{FF2B5EF4-FFF2-40B4-BE49-F238E27FC236}">
                <a16:creationId xmlns:a16="http://schemas.microsoft.com/office/drawing/2014/main" xmlns="" id="{4B85E2D1-3CE3-4DCC-AB65-B93849FD496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Isosceles Triangle 57">
            <a:extLst>
              <a:ext uri="{FF2B5EF4-FFF2-40B4-BE49-F238E27FC236}">
                <a16:creationId xmlns:a16="http://schemas.microsoft.com/office/drawing/2014/main" xmlns="" id="{C42B11E2-04EF-4C2B-AC4A-622888A70402}"/>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 name="Rectangle 7">
            <a:extLst>
              <a:ext uri="{FF2B5EF4-FFF2-40B4-BE49-F238E27FC236}">
                <a16:creationId xmlns:a16="http://schemas.microsoft.com/office/drawing/2014/main" xmlns="" id="{D72EFCAB-B42F-4D97-80EC-9844D5450B21}"/>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Parallelogram 15">
            <a:extLst>
              <a:ext uri="{FF2B5EF4-FFF2-40B4-BE49-F238E27FC236}">
                <a16:creationId xmlns:a16="http://schemas.microsoft.com/office/drawing/2014/main" xmlns="" id="{28BFC159-158F-4BBF-AF9D-35B72A9E6E20}"/>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Freeform 19">
            <a:extLst>
              <a:ext uri="{FF2B5EF4-FFF2-40B4-BE49-F238E27FC236}">
                <a16:creationId xmlns:a16="http://schemas.microsoft.com/office/drawing/2014/main" xmlns="" id="{3B152E41-C6A0-428B-B1AF-7EB18C463063}"/>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30">
            <a:extLst>
              <a:ext uri="{FF2B5EF4-FFF2-40B4-BE49-F238E27FC236}">
                <a16:creationId xmlns:a16="http://schemas.microsoft.com/office/drawing/2014/main" xmlns="" id="{305F3C8A-ED89-42B9-B2DB-0D580EE6EFBC}"/>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7">
            <a:extLst>
              <a:ext uri="{FF2B5EF4-FFF2-40B4-BE49-F238E27FC236}">
                <a16:creationId xmlns:a16="http://schemas.microsoft.com/office/drawing/2014/main" xmlns="" id="{2F5EF1E7-81B5-4F4C-A77C-69E0C529CC0F}"/>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Rectangle 15">
            <a:extLst>
              <a:ext uri="{FF2B5EF4-FFF2-40B4-BE49-F238E27FC236}">
                <a16:creationId xmlns:a16="http://schemas.microsoft.com/office/drawing/2014/main" xmlns="" id="{EA5DA352-49A1-400A-9D27-0A4F0954005C}"/>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Pie 24">
            <a:extLst>
              <a:ext uri="{FF2B5EF4-FFF2-40B4-BE49-F238E27FC236}">
                <a16:creationId xmlns:a16="http://schemas.microsoft.com/office/drawing/2014/main" xmlns="" id="{09CE8BA1-4D3D-4258-A74B-45025E3F3FAB}"/>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Parallelogram 30">
            <a:extLst>
              <a:ext uri="{FF2B5EF4-FFF2-40B4-BE49-F238E27FC236}">
                <a16:creationId xmlns:a16="http://schemas.microsoft.com/office/drawing/2014/main" xmlns="" id="{E25BA68E-3C5B-4BBE-971B-9E92625322B9}"/>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Block Arc 14">
            <a:extLst>
              <a:ext uri="{FF2B5EF4-FFF2-40B4-BE49-F238E27FC236}">
                <a16:creationId xmlns:a16="http://schemas.microsoft.com/office/drawing/2014/main" xmlns="" id="{E5BF8373-C541-4846-934A-23B2882963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Block Arc 41">
            <a:extLst>
              <a:ext uri="{FF2B5EF4-FFF2-40B4-BE49-F238E27FC236}">
                <a16:creationId xmlns:a16="http://schemas.microsoft.com/office/drawing/2014/main" xmlns="" id="{4A0D60BA-6428-481E-86B8-C6B94A832B67}"/>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7" name="Right Triangle 17">
            <a:extLst>
              <a:ext uri="{FF2B5EF4-FFF2-40B4-BE49-F238E27FC236}">
                <a16:creationId xmlns:a16="http://schemas.microsoft.com/office/drawing/2014/main" xmlns="" id="{BA38F0F7-D612-44A0-B415-C6EB73532465}"/>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Oval 27">
            <a:extLst>
              <a:ext uri="{FF2B5EF4-FFF2-40B4-BE49-F238E27FC236}">
                <a16:creationId xmlns:a16="http://schemas.microsoft.com/office/drawing/2014/main" xmlns="" id="{F5D29E29-32BC-476D-A218-599910902FF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Parallelogram 15">
            <a:extLst>
              <a:ext uri="{FF2B5EF4-FFF2-40B4-BE49-F238E27FC236}">
                <a16:creationId xmlns:a16="http://schemas.microsoft.com/office/drawing/2014/main" xmlns="" id="{0B373448-91B2-47F2-9630-EE92965EC32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ound Same Side Corner Rectangle 21">
            <a:extLst>
              <a:ext uri="{FF2B5EF4-FFF2-40B4-BE49-F238E27FC236}">
                <a16:creationId xmlns:a16="http://schemas.microsoft.com/office/drawing/2014/main" xmlns="" id="{9101A6F6-BF30-4858-9B8A-A7473DCD83C3}"/>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Oval 26">
            <a:extLst>
              <a:ext uri="{FF2B5EF4-FFF2-40B4-BE49-F238E27FC236}">
                <a16:creationId xmlns:a16="http://schemas.microsoft.com/office/drawing/2014/main" xmlns="" id="{81E69B49-98E9-479C-92F5-B6DABB8707AD}"/>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Freeform 32">
            <a:extLst>
              <a:ext uri="{FF2B5EF4-FFF2-40B4-BE49-F238E27FC236}">
                <a16:creationId xmlns:a16="http://schemas.microsoft.com/office/drawing/2014/main" xmlns="" id="{8C5EF084-3535-476C-B9D0-177511A47354}"/>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ounded Rectangle 10">
            <a:extLst>
              <a:ext uri="{FF2B5EF4-FFF2-40B4-BE49-F238E27FC236}">
                <a16:creationId xmlns:a16="http://schemas.microsoft.com/office/drawing/2014/main" xmlns="" id="{3CB50B75-348B-4719-9122-A3D43BC38C2C}"/>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Rounded Rectangle 32">
            <a:extLst>
              <a:ext uri="{FF2B5EF4-FFF2-40B4-BE49-F238E27FC236}">
                <a16:creationId xmlns:a16="http://schemas.microsoft.com/office/drawing/2014/main" xmlns="" id="{3FCA20F9-2A8E-4012-A681-5880FAD79A3B}"/>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Trapezoid 13">
            <a:extLst>
              <a:ext uri="{FF2B5EF4-FFF2-40B4-BE49-F238E27FC236}">
                <a16:creationId xmlns:a16="http://schemas.microsoft.com/office/drawing/2014/main" xmlns="" id="{823E9EE0-0091-445D-AC5F-844DDE6ADE5E}"/>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Rounded Rectangle 7">
            <a:extLst>
              <a:ext uri="{FF2B5EF4-FFF2-40B4-BE49-F238E27FC236}">
                <a16:creationId xmlns:a16="http://schemas.microsoft.com/office/drawing/2014/main" xmlns="" id="{EDFBF4D2-C9FE-4F19-8C49-6A12A92D0DD5}"/>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Rectangle 18">
            <a:extLst>
              <a:ext uri="{FF2B5EF4-FFF2-40B4-BE49-F238E27FC236}">
                <a16:creationId xmlns:a16="http://schemas.microsoft.com/office/drawing/2014/main" xmlns="" id="{8D2422FD-1542-4600-93CD-FD72C9DA9954}"/>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Rounded Rectangle 25">
            <a:extLst>
              <a:ext uri="{FF2B5EF4-FFF2-40B4-BE49-F238E27FC236}">
                <a16:creationId xmlns:a16="http://schemas.microsoft.com/office/drawing/2014/main" xmlns="" id="{6DA34426-3F82-4812-9C9B-40C0D325E7BA}"/>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Chord 14">
            <a:extLst>
              <a:ext uri="{FF2B5EF4-FFF2-40B4-BE49-F238E27FC236}">
                <a16:creationId xmlns:a16="http://schemas.microsoft.com/office/drawing/2014/main" xmlns="" id="{DAAF400C-E003-45A4-806B-71601CD7907A}"/>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ounded Rectangle 6">
            <a:extLst>
              <a:ext uri="{FF2B5EF4-FFF2-40B4-BE49-F238E27FC236}">
                <a16:creationId xmlns:a16="http://schemas.microsoft.com/office/drawing/2014/main" xmlns="" id="{6D178942-E432-420C-84D0-07BC02B90A76}"/>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Oval 66">
            <a:extLst>
              <a:ext uri="{FF2B5EF4-FFF2-40B4-BE49-F238E27FC236}">
                <a16:creationId xmlns:a16="http://schemas.microsoft.com/office/drawing/2014/main" xmlns="" id="{92BA3F1F-87AE-4DE7-AD2C-C2D46025E498}"/>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Isosceles Triangle 13">
            <a:extLst>
              <a:ext uri="{FF2B5EF4-FFF2-40B4-BE49-F238E27FC236}">
                <a16:creationId xmlns:a16="http://schemas.microsoft.com/office/drawing/2014/main" xmlns="" id="{404BC316-A510-48D5-A3C9-B9ADB9D05187}"/>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Smiley Face 14">
            <a:extLst>
              <a:ext uri="{FF2B5EF4-FFF2-40B4-BE49-F238E27FC236}">
                <a16:creationId xmlns:a16="http://schemas.microsoft.com/office/drawing/2014/main" xmlns="" id="{202DCACB-3BF7-4B03-A1CE-6A349C26B4F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Smiley Face 12">
            <a:extLst>
              <a:ext uri="{FF2B5EF4-FFF2-40B4-BE49-F238E27FC236}">
                <a16:creationId xmlns:a16="http://schemas.microsoft.com/office/drawing/2014/main" xmlns="" id="{B10D5104-DD79-404D-A5DC-FF21BF709966}"/>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Smiley Face 15">
            <a:extLst>
              <a:ext uri="{FF2B5EF4-FFF2-40B4-BE49-F238E27FC236}">
                <a16:creationId xmlns:a16="http://schemas.microsoft.com/office/drawing/2014/main" xmlns="" id="{61A41978-36CF-4ECF-8FCA-273DA8AAB5D4}"/>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Oval 37">
            <a:extLst>
              <a:ext uri="{FF2B5EF4-FFF2-40B4-BE49-F238E27FC236}">
                <a16:creationId xmlns:a16="http://schemas.microsoft.com/office/drawing/2014/main" xmlns="" id="{FA834EE2-8421-41DD-AB07-73AE98C4D5E1}"/>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Smiley Face 14">
            <a:extLst>
              <a:ext uri="{FF2B5EF4-FFF2-40B4-BE49-F238E27FC236}">
                <a16:creationId xmlns:a16="http://schemas.microsoft.com/office/drawing/2014/main" xmlns="" id="{0727A0F6-ACF6-4303-8FAE-BCDC0EB9134A}"/>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ectangle 16">
            <a:extLst>
              <a:ext uri="{FF2B5EF4-FFF2-40B4-BE49-F238E27FC236}">
                <a16:creationId xmlns:a16="http://schemas.microsoft.com/office/drawing/2014/main" xmlns="" id="{2C07CF2B-7662-4F24-892A-EC6BCEF52B49}"/>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ectangle 9">
            <a:extLst>
              <a:ext uri="{FF2B5EF4-FFF2-40B4-BE49-F238E27FC236}">
                <a16:creationId xmlns:a16="http://schemas.microsoft.com/office/drawing/2014/main" xmlns="" id="{F01324A2-E66C-4811-9ADB-060E68D84CC9}"/>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Round Same Side Corner Rectangle 6">
            <a:extLst>
              <a:ext uri="{FF2B5EF4-FFF2-40B4-BE49-F238E27FC236}">
                <a16:creationId xmlns:a16="http://schemas.microsoft.com/office/drawing/2014/main" xmlns="" id="{2B4D3EB3-4CB6-40F6-AC69-3990007CFF3F}"/>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Frame 17">
            <a:extLst>
              <a:ext uri="{FF2B5EF4-FFF2-40B4-BE49-F238E27FC236}">
                <a16:creationId xmlns:a16="http://schemas.microsoft.com/office/drawing/2014/main" xmlns="" id="{E6D6ADDB-1199-4AD9-A9C9-372627F4AC86}"/>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2" name="Rounded Rectangle 5">
            <a:extLst>
              <a:ext uri="{FF2B5EF4-FFF2-40B4-BE49-F238E27FC236}">
                <a16:creationId xmlns:a16="http://schemas.microsoft.com/office/drawing/2014/main" xmlns="" id="{4EB1168D-054A-4FEC-8D0C-78581477E09B}"/>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Teardrop 1">
            <a:extLst>
              <a:ext uri="{FF2B5EF4-FFF2-40B4-BE49-F238E27FC236}">
                <a16:creationId xmlns:a16="http://schemas.microsoft.com/office/drawing/2014/main" xmlns="" id="{D949466C-8F8D-4012-85B6-872FF2BEE474}"/>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4" name="Rectangle 130">
            <a:extLst>
              <a:ext uri="{FF2B5EF4-FFF2-40B4-BE49-F238E27FC236}">
                <a16:creationId xmlns:a16="http://schemas.microsoft.com/office/drawing/2014/main" xmlns="" id="{2C0C7779-2D26-4391-8349-1A204CC1FA40}"/>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Right Triangle 17">
            <a:extLst>
              <a:ext uri="{FF2B5EF4-FFF2-40B4-BE49-F238E27FC236}">
                <a16:creationId xmlns:a16="http://schemas.microsoft.com/office/drawing/2014/main" xmlns="" id="{593DB426-3D2E-4742-AA27-17CDD9B81117}"/>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Right Triangle 17">
            <a:extLst>
              <a:ext uri="{FF2B5EF4-FFF2-40B4-BE49-F238E27FC236}">
                <a16:creationId xmlns:a16="http://schemas.microsoft.com/office/drawing/2014/main" xmlns="" id="{1B674750-7214-4A57-8BFA-2331C0CF04DD}"/>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ight Triangle 17">
            <a:extLst>
              <a:ext uri="{FF2B5EF4-FFF2-40B4-BE49-F238E27FC236}">
                <a16:creationId xmlns:a16="http://schemas.microsoft.com/office/drawing/2014/main" xmlns="" id="{4C33D73C-ABF0-49C9-AA97-3B15DB05C407}"/>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Oval 44">
            <a:extLst>
              <a:ext uri="{FF2B5EF4-FFF2-40B4-BE49-F238E27FC236}">
                <a16:creationId xmlns:a16="http://schemas.microsoft.com/office/drawing/2014/main" xmlns="" id="{FBD55113-36BA-4E00-BD63-64072A150058}"/>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497009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xmlns="" id="{F30E0DBD-8059-4D26-875B-A588B74196D6}"/>
              </a:ext>
            </a:extLst>
          </p:cNvPr>
          <p:cNvSpPr txBox="1">
            <a:spLocks/>
          </p:cNvSpPr>
          <p:nvPr/>
        </p:nvSpPr>
        <p:spPr>
          <a:xfrm>
            <a:off x="323529" y="123478"/>
            <a:ext cx="11573197" cy="7242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Fully Editable Icon Sets: B</a:t>
            </a:r>
            <a:endParaRPr lang="en-US" dirty="0"/>
          </a:p>
        </p:txBody>
      </p:sp>
      <p:sp>
        <p:nvSpPr>
          <p:cNvPr id="4" name="Freeform 47">
            <a:extLst>
              <a:ext uri="{FF2B5EF4-FFF2-40B4-BE49-F238E27FC236}">
                <a16:creationId xmlns:a16="http://schemas.microsoft.com/office/drawing/2014/main" xmlns="" id="{8D2C5E73-E41E-4AB6-AC8E-3FF9967FA08B}"/>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Freeform 48">
            <a:extLst>
              <a:ext uri="{FF2B5EF4-FFF2-40B4-BE49-F238E27FC236}">
                <a16:creationId xmlns:a16="http://schemas.microsoft.com/office/drawing/2014/main" xmlns="" id="{90567368-E61E-43C7-8862-D5DD33FD1B28}"/>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Freeform 49">
            <a:extLst>
              <a:ext uri="{FF2B5EF4-FFF2-40B4-BE49-F238E27FC236}">
                <a16:creationId xmlns:a16="http://schemas.microsoft.com/office/drawing/2014/main" xmlns="" id="{6FE0B46B-3E65-4A36-A1BF-C2523CCD739A}"/>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Freeform 50">
            <a:extLst>
              <a:ext uri="{FF2B5EF4-FFF2-40B4-BE49-F238E27FC236}">
                <a16:creationId xmlns:a16="http://schemas.microsoft.com/office/drawing/2014/main" xmlns="" id="{48DB8DB3-575A-4B24-A628-138716509FE5}"/>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Teardrop 9">
            <a:extLst>
              <a:ext uri="{FF2B5EF4-FFF2-40B4-BE49-F238E27FC236}">
                <a16:creationId xmlns:a16="http://schemas.microsoft.com/office/drawing/2014/main" xmlns="" id="{DAB23115-78B6-4CBF-81D4-549948838918}"/>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Freeform 97">
            <a:extLst>
              <a:ext uri="{FF2B5EF4-FFF2-40B4-BE49-F238E27FC236}">
                <a16:creationId xmlns:a16="http://schemas.microsoft.com/office/drawing/2014/main" xmlns="" id="{92139A4F-D362-4F8D-9192-337D9D23B140}"/>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Donut 22">
            <a:extLst>
              <a:ext uri="{FF2B5EF4-FFF2-40B4-BE49-F238E27FC236}">
                <a16:creationId xmlns:a16="http://schemas.microsoft.com/office/drawing/2014/main" xmlns="" id="{3E56AE99-3701-4682-BC6D-CFB4A5C45942}"/>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Freeform 99">
            <a:extLst>
              <a:ext uri="{FF2B5EF4-FFF2-40B4-BE49-F238E27FC236}">
                <a16:creationId xmlns:a16="http://schemas.microsoft.com/office/drawing/2014/main" xmlns="" id="{D1C05283-48F4-480B-B1E9-89BE17013053}"/>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0">
            <a:extLst>
              <a:ext uri="{FF2B5EF4-FFF2-40B4-BE49-F238E27FC236}">
                <a16:creationId xmlns:a16="http://schemas.microsoft.com/office/drawing/2014/main" xmlns="" id="{BFD75A77-AE61-467B-A40B-D8F38F9016B2}"/>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Freeform 101">
            <a:extLst>
              <a:ext uri="{FF2B5EF4-FFF2-40B4-BE49-F238E27FC236}">
                <a16:creationId xmlns:a16="http://schemas.microsoft.com/office/drawing/2014/main" xmlns="" id="{0EC5E04B-7A47-4B3A-9CAF-4DD499B7246C}"/>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4" name="Group 102">
            <a:extLst>
              <a:ext uri="{FF2B5EF4-FFF2-40B4-BE49-F238E27FC236}">
                <a16:creationId xmlns:a16="http://schemas.microsoft.com/office/drawing/2014/main" xmlns="" id="{5737228A-1F4B-4AAD-8961-E6850B4B8B73}"/>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15" name="Freeform 103">
              <a:extLst>
                <a:ext uri="{FF2B5EF4-FFF2-40B4-BE49-F238E27FC236}">
                  <a16:creationId xmlns:a16="http://schemas.microsoft.com/office/drawing/2014/main" xmlns="" id="{00E045C0-09E2-4D74-A4CB-A3CAAA8BFB0D}"/>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Freeform 104">
              <a:extLst>
                <a:ext uri="{FF2B5EF4-FFF2-40B4-BE49-F238E27FC236}">
                  <a16:creationId xmlns:a16="http://schemas.microsoft.com/office/drawing/2014/main" xmlns="" id="{CC9943EA-E6B5-4C0D-8AEA-8B28A4E998C2}"/>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Freeform 105">
              <a:extLst>
                <a:ext uri="{FF2B5EF4-FFF2-40B4-BE49-F238E27FC236}">
                  <a16:creationId xmlns:a16="http://schemas.microsoft.com/office/drawing/2014/main" xmlns="" id="{2F1C8946-CBDF-4B44-A890-D926AEA403AE}"/>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Freeform 106">
              <a:extLst>
                <a:ext uri="{FF2B5EF4-FFF2-40B4-BE49-F238E27FC236}">
                  <a16:creationId xmlns:a16="http://schemas.microsoft.com/office/drawing/2014/main" xmlns="" id="{523FD6DE-5011-44AA-AF56-5CDF9A227D19}"/>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9" name="Freeform 107">
            <a:extLst>
              <a:ext uri="{FF2B5EF4-FFF2-40B4-BE49-F238E27FC236}">
                <a16:creationId xmlns:a16="http://schemas.microsoft.com/office/drawing/2014/main" xmlns="" id="{DAB51F62-5E60-438E-98E7-550116ADB244}"/>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Freeform 108">
            <a:extLst>
              <a:ext uri="{FF2B5EF4-FFF2-40B4-BE49-F238E27FC236}">
                <a16:creationId xmlns:a16="http://schemas.microsoft.com/office/drawing/2014/main" xmlns="" id="{260BD932-5B17-4086-B2E3-1FBE22D30B7A}"/>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8">
            <a:extLst>
              <a:ext uri="{FF2B5EF4-FFF2-40B4-BE49-F238E27FC236}">
                <a16:creationId xmlns:a16="http://schemas.microsoft.com/office/drawing/2014/main" xmlns="" id="{D5389235-A706-403A-B0BA-3FD22E33B19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2" name="Group 110">
            <a:extLst>
              <a:ext uri="{FF2B5EF4-FFF2-40B4-BE49-F238E27FC236}">
                <a16:creationId xmlns:a16="http://schemas.microsoft.com/office/drawing/2014/main" xmlns="" id="{7F5F907C-A8ED-4C9C-AF9A-6805C7442B25}"/>
              </a:ext>
            </a:extLst>
          </p:cNvPr>
          <p:cNvGrpSpPr/>
          <p:nvPr/>
        </p:nvGrpSpPr>
        <p:grpSpPr>
          <a:xfrm>
            <a:off x="5291981" y="2416730"/>
            <a:ext cx="501857" cy="554554"/>
            <a:chOff x="4835382" y="73243"/>
            <a:chExt cx="2920830" cy="3227535"/>
          </a:xfrm>
          <a:solidFill>
            <a:schemeClr val="accent4"/>
          </a:solidFill>
        </p:grpSpPr>
        <p:sp>
          <p:nvSpPr>
            <p:cNvPr id="23" name="Freeform 111">
              <a:extLst>
                <a:ext uri="{FF2B5EF4-FFF2-40B4-BE49-F238E27FC236}">
                  <a16:creationId xmlns:a16="http://schemas.microsoft.com/office/drawing/2014/main" xmlns="" id="{820F7D6C-20F9-4522-8B92-C572F9E1C349}"/>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37">
              <a:extLst>
                <a:ext uri="{FF2B5EF4-FFF2-40B4-BE49-F238E27FC236}">
                  <a16:creationId xmlns:a16="http://schemas.microsoft.com/office/drawing/2014/main" xmlns="" id="{70C53AAD-96F8-4DA3-BC71-4FE19555B15B}"/>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5" name="Rectangle 19">
            <a:extLst>
              <a:ext uri="{FF2B5EF4-FFF2-40B4-BE49-F238E27FC236}">
                <a16:creationId xmlns:a16="http://schemas.microsoft.com/office/drawing/2014/main" xmlns="" id="{31F7433C-9875-4561-A8B8-A87062A76C86}"/>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Freeform 114">
            <a:extLst>
              <a:ext uri="{FF2B5EF4-FFF2-40B4-BE49-F238E27FC236}">
                <a16:creationId xmlns:a16="http://schemas.microsoft.com/office/drawing/2014/main" xmlns="" id="{DAD76C92-A069-4A8C-8897-D5256404CEFA}"/>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Rounded Rectangle 31">
            <a:extLst>
              <a:ext uri="{FF2B5EF4-FFF2-40B4-BE49-F238E27FC236}">
                <a16:creationId xmlns:a16="http://schemas.microsoft.com/office/drawing/2014/main" xmlns="" id="{6F5DDCC0-261B-4FA5-ABD4-9AABAC2A18F9}"/>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Oval 47">
            <a:extLst>
              <a:ext uri="{FF2B5EF4-FFF2-40B4-BE49-F238E27FC236}">
                <a16:creationId xmlns:a16="http://schemas.microsoft.com/office/drawing/2014/main" xmlns="" id="{F0B287FC-4162-44E9-A4DA-152CC4832A04}"/>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50">
            <a:extLst>
              <a:ext uri="{FF2B5EF4-FFF2-40B4-BE49-F238E27FC236}">
                <a16:creationId xmlns:a16="http://schemas.microsoft.com/office/drawing/2014/main" xmlns="" id="{7166A09F-FF15-417F-829C-4FB4CB6EFC00}"/>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Heart 17">
            <a:extLst>
              <a:ext uri="{FF2B5EF4-FFF2-40B4-BE49-F238E27FC236}">
                <a16:creationId xmlns:a16="http://schemas.microsoft.com/office/drawing/2014/main" xmlns="" id="{93476219-3CFB-45B2-B47E-D3F9ACE671B3}"/>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ounded Rectangle 25">
            <a:extLst>
              <a:ext uri="{FF2B5EF4-FFF2-40B4-BE49-F238E27FC236}">
                <a16:creationId xmlns:a16="http://schemas.microsoft.com/office/drawing/2014/main" xmlns="" id="{B4827CED-20D1-4FF5-B49E-711100D7429E}"/>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Chord 32">
            <a:extLst>
              <a:ext uri="{FF2B5EF4-FFF2-40B4-BE49-F238E27FC236}">
                <a16:creationId xmlns:a16="http://schemas.microsoft.com/office/drawing/2014/main" xmlns="" id="{6F90518A-F9E3-4D30-94EE-EED724A735A9}"/>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Rounded Rectangle 40">
            <a:extLst>
              <a:ext uri="{FF2B5EF4-FFF2-40B4-BE49-F238E27FC236}">
                <a16:creationId xmlns:a16="http://schemas.microsoft.com/office/drawing/2014/main" xmlns="" id="{1C2A569D-540E-4A1C-8DEF-BF49864F66B9}"/>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Rounded Rectangle 7">
            <a:extLst>
              <a:ext uri="{FF2B5EF4-FFF2-40B4-BE49-F238E27FC236}">
                <a16:creationId xmlns:a16="http://schemas.microsoft.com/office/drawing/2014/main" xmlns="" id="{E7C5DD42-DE09-4511-A325-1DA6E0F4A43F}"/>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Rounded Rectangle 17">
            <a:extLst>
              <a:ext uri="{FF2B5EF4-FFF2-40B4-BE49-F238E27FC236}">
                <a16:creationId xmlns:a16="http://schemas.microsoft.com/office/drawing/2014/main" xmlns="" id="{44DF014E-75EC-4D71-89CA-BDBF0B63769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21">
            <a:extLst>
              <a:ext uri="{FF2B5EF4-FFF2-40B4-BE49-F238E27FC236}">
                <a16:creationId xmlns:a16="http://schemas.microsoft.com/office/drawing/2014/main" xmlns="" id="{A7D252AF-2220-4C22-9B80-AD1D462D6AEB}"/>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Oval 25">
            <a:extLst>
              <a:ext uri="{FF2B5EF4-FFF2-40B4-BE49-F238E27FC236}">
                <a16:creationId xmlns:a16="http://schemas.microsoft.com/office/drawing/2014/main" xmlns="" id="{72722F38-9F08-4B85-997D-336E270FF259}"/>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Block Arc 20">
            <a:extLst>
              <a:ext uri="{FF2B5EF4-FFF2-40B4-BE49-F238E27FC236}">
                <a16:creationId xmlns:a16="http://schemas.microsoft.com/office/drawing/2014/main" xmlns="" id="{809CC9DA-D556-461F-9FDF-7E5AA96BA788}"/>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9" name="Block Arc 11">
            <a:extLst>
              <a:ext uri="{FF2B5EF4-FFF2-40B4-BE49-F238E27FC236}">
                <a16:creationId xmlns:a16="http://schemas.microsoft.com/office/drawing/2014/main" xmlns="" id="{9A906072-6928-4467-913C-1E782F951F5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Rectangle 21">
            <a:extLst>
              <a:ext uri="{FF2B5EF4-FFF2-40B4-BE49-F238E27FC236}">
                <a16:creationId xmlns:a16="http://schemas.microsoft.com/office/drawing/2014/main" xmlns="" id="{53EEC797-11E3-4CEF-924A-45E615726636}"/>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ound Same Side Corner Rectangle 8">
            <a:extLst>
              <a:ext uri="{FF2B5EF4-FFF2-40B4-BE49-F238E27FC236}">
                <a16:creationId xmlns:a16="http://schemas.microsoft.com/office/drawing/2014/main" xmlns="" id="{B7618555-C98D-4F05-B2F9-117DA5A65C44}"/>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ounded Rectangle 51">
            <a:extLst>
              <a:ext uri="{FF2B5EF4-FFF2-40B4-BE49-F238E27FC236}">
                <a16:creationId xmlns:a16="http://schemas.microsoft.com/office/drawing/2014/main" xmlns="" id="{1D7CF4F3-CD73-48D1-9516-A25F0B8B8BC4}"/>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3" name="Isosceles Triangle 5">
            <a:extLst>
              <a:ext uri="{FF2B5EF4-FFF2-40B4-BE49-F238E27FC236}">
                <a16:creationId xmlns:a16="http://schemas.microsoft.com/office/drawing/2014/main" xmlns="" id="{F4916E1C-EE69-4F48-827E-131F8821BC6F}"/>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Trapezoid 22">
            <a:extLst>
              <a:ext uri="{FF2B5EF4-FFF2-40B4-BE49-F238E27FC236}">
                <a16:creationId xmlns:a16="http://schemas.microsoft.com/office/drawing/2014/main" xmlns="" id="{C0662128-BB64-4B88-9E96-3B00E27D1001}"/>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ounded Rectangle 20">
            <a:extLst>
              <a:ext uri="{FF2B5EF4-FFF2-40B4-BE49-F238E27FC236}">
                <a16:creationId xmlns:a16="http://schemas.microsoft.com/office/drawing/2014/main" xmlns="" id="{54217BA8-39ED-4768-A1D7-03C11ED92072}"/>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Trapezoid 28">
            <a:extLst>
              <a:ext uri="{FF2B5EF4-FFF2-40B4-BE49-F238E27FC236}">
                <a16:creationId xmlns:a16="http://schemas.microsoft.com/office/drawing/2014/main" xmlns="" id="{EE8CABAA-5EEB-4360-B0A7-96C8FDDDC7C7}"/>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ounded Rectangle 2">
            <a:extLst>
              <a:ext uri="{FF2B5EF4-FFF2-40B4-BE49-F238E27FC236}">
                <a16:creationId xmlns:a16="http://schemas.microsoft.com/office/drawing/2014/main" xmlns="" id="{B82902F5-2DF2-44A6-B7CE-F338BCB14B1C}"/>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8" name="Rounded Rectangle 8">
            <a:extLst>
              <a:ext uri="{FF2B5EF4-FFF2-40B4-BE49-F238E27FC236}">
                <a16:creationId xmlns:a16="http://schemas.microsoft.com/office/drawing/2014/main" xmlns="" id="{E7D62ABC-85DF-449D-B77F-DD4BEC01E2F2}"/>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9" name="Rounded Rectangle 2">
            <a:extLst>
              <a:ext uri="{FF2B5EF4-FFF2-40B4-BE49-F238E27FC236}">
                <a16:creationId xmlns:a16="http://schemas.microsoft.com/office/drawing/2014/main" xmlns="" id="{03DD756D-4773-4F06-B273-F728478F4A96}"/>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0" name="Rounded Rectangle 3">
            <a:extLst>
              <a:ext uri="{FF2B5EF4-FFF2-40B4-BE49-F238E27FC236}">
                <a16:creationId xmlns:a16="http://schemas.microsoft.com/office/drawing/2014/main" xmlns="" id="{4346E371-BFBC-4205-9A6A-4B82A191C76A}"/>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1" name="Rounded Rectangle 10">
            <a:extLst>
              <a:ext uri="{FF2B5EF4-FFF2-40B4-BE49-F238E27FC236}">
                <a16:creationId xmlns:a16="http://schemas.microsoft.com/office/drawing/2014/main" xmlns="" id="{D34C97F2-A65D-4A0E-B1F7-86937A7293AB}"/>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Block Arc 6">
            <a:extLst>
              <a:ext uri="{FF2B5EF4-FFF2-40B4-BE49-F238E27FC236}">
                <a16:creationId xmlns:a16="http://schemas.microsoft.com/office/drawing/2014/main" xmlns="" id="{42A3AAA0-334F-4A4E-8093-1F6957DDE6AB}"/>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3" name="Left Arrow 1">
            <a:extLst>
              <a:ext uri="{FF2B5EF4-FFF2-40B4-BE49-F238E27FC236}">
                <a16:creationId xmlns:a16="http://schemas.microsoft.com/office/drawing/2014/main" xmlns="" id="{F5272C28-B189-43C4-9D20-F3EC1CFF4088}"/>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Oval 35">
            <a:extLst>
              <a:ext uri="{FF2B5EF4-FFF2-40B4-BE49-F238E27FC236}">
                <a16:creationId xmlns:a16="http://schemas.microsoft.com/office/drawing/2014/main" xmlns="" id="{008DC6E2-6E1A-481E-9D66-084A6CC2E8CF}"/>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636072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xmlns="" id="{8DA7E7FD-97EC-404A-B6E3-6BB2E75B73B6}"/>
              </a:ext>
            </a:extLst>
          </p:cNvPr>
          <p:cNvSpPr txBox="1">
            <a:spLocks/>
          </p:cNvSpPr>
          <p:nvPr/>
        </p:nvSpPr>
        <p:spPr>
          <a:xfrm>
            <a:off x="323529" y="123478"/>
            <a:ext cx="11573197" cy="7242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Fully Editable Icon Sets: C</a:t>
            </a:r>
            <a:endParaRPr lang="en-US" dirty="0"/>
          </a:p>
        </p:txBody>
      </p:sp>
      <p:sp>
        <p:nvSpPr>
          <p:cNvPr id="4" name="Isosceles Triangle 68">
            <a:extLst>
              <a:ext uri="{FF2B5EF4-FFF2-40B4-BE49-F238E27FC236}">
                <a16:creationId xmlns:a16="http://schemas.microsoft.com/office/drawing/2014/main" xmlns="" id="{3DAE640D-7012-481D-8A98-6C4AB0EB6246}"/>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9">
            <a:extLst>
              <a:ext uri="{FF2B5EF4-FFF2-40B4-BE49-F238E27FC236}">
                <a16:creationId xmlns:a16="http://schemas.microsoft.com/office/drawing/2014/main" xmlns="" id="{ABC9F3B8-A3C4-407D-863B-90593D3F0D82}"/>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Isosceles Triangle 8">
            <a:extLst>
              <a:ext uri="{FF2B5EF4-FFF2-40B4-BE49-F238E27FC236}">
                <a16:creationId xmlns:a16="http://schemas.microsoft.com/office/drawing/2014/main" xmlns="" id="{E0747C37-D3B6-4BD3-8135-A554DC1368D7}"/>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Donut 8">
            <a:extLst>
              <a:ext uri="{FF2B5EF4-FFF2-40B4-BE49-F238E27FC236}">
                <a16:creationId xmlns:a16="http://schemas.microsoft.com/office/drawing/2014/main" xmlns="" id="{CE85C402-0568-47C9-A75A-631B0F1EAA84}"/>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 name="Freeform 18">
            <a:extLst>
              <a:ext uri="{FF2B5EF4-FFF2-40B4-BE49-F238E27FC236}">
                <a16:creationId xmlns:a16="http://schemas.microsoft.com/office/drawing/2014/main" xmlns="" id="{F4402114-93CC-4E91-8D60-F3C142BE8E74}"/>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7">
            <a:extLst>
              <a:ext uri="{FF2B5EF4-FFF2-40B4-BE49-F238E27FC236}">
                <a16:creationId xmlns:a16="http://schemas.microsoft.com/office/drawing/2014/main" xmlns="" id="{18603FC5-5B59-4241-B847-4EFC14341D6E}"/>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20">
            <a:extLst>
              <a:ext uri="{FF2B5EF4-FFF2-40B4-BE49-F238E27FC236}">
                <a16:creationId xmlns:a16="http://schemas.microsoft.com/office/drawing/2014/main" xmlns="" id="{AC43E9BC-0B92-43B7-AA46-7F568615CE36}"/>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ounded Rectangle 25">
            <a:extLst>
              <a:ext uri="{FF2B5EF4-FFF2-40B4-BE49-F238E27FC236}">
                <a16:creationId xmlns:a16="http://schemas.microsoft.com/office/drawing/2014/main" xmlns="" id="{8C0EACBA-BB00-4456-9AE0-5258376B37C6}"/>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Block Arc 41">
            <a:extLst>
              <a:ext uri="{FF2B5EF4-FFF2-40B4-BE49-F238E27FC236}">
                <a16:creationId xmlns:a16="http://schemas.microsoft.com/office/drawing/2014/main" xmlns="" id="{3DB8ACF5-A103-4EB2-99A8-91E96F06D662}"/>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Round Same Side Corner Rectangle 11">
            <a:extLst>
              <a:ext uri="{FF2B5EF4-FFF2-40B4-BE49-F238E27FC236}">
                <a16:creationId xmlns:a16="http://schemas.microsoft.com/office/drawing/2014/main" xmlns="" id="{EC94F513-AF28-473F-843F-401D187D0694}"/>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Donut 39">
            <a:extLst>
              <a:ext uri="{FF2B5EF4-FFF2-40B4-BE49-F238E27FC236}">
                <a16:creationId xmlns:a16="http://schemas.microsoft.com/office/drawing/2014/main" xmlns="" id="{8E0CEFB8-7421-48C9-BE28-13E052415091}"/>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Freeform 25">
            <a:extLst>
              <a:ext uri="{FF2B5EF4-FFF2-40B4-BE49-F238E27FC236}">
                <a16:creationId xmlns:a16="http://schemas.microsoft.com/office/drawing/2014/main" xmlns="" id="{04DAFFFD-4FA3-43C1-B243-54D6CD111B90}"/>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Rectangle 36">
            <a:extLst>
              <a:ext uri="{FF2B5EF4-FFF2-40B4-BE49-F238E27FC236}">
                <a16:creationId xmlns:a16="http://schemas.microsoft.com/office/drawing/2014/main" xmlns="" id="{B73ECC03-632A-4534-8B52-34EA3A55BEE2}"/>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Rounded Rectangle 27">
            <a:extLst>
              <a:ext uri="{FF2B5EF4-FFF2-40B4-BE49-F238E27FC236}">
                <a16:creationId xmlns:a16="http://schemas.microsoft.com/office/drawing/2014/main" xmlns="" id="{DFB01ABD-F9D0-40A3-B900-7C58824DC22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Rounded Rectangle 7">
            <a:extLst>
              <a:ext uri="{FF2B5EF4-FFF2-40B4-BE49-F238E27FC236}">
                <a16:creationId xmlns:a16="http://schemas.microsoft.com/office/drawing/2014/main" xmlns="" id="{1699F538-C973-477E-83CA-A1208D046ADA}"/>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Chord 15">
            <a:extLst>
              <a:ext uri="{FF2B5EF4-FFF2-40B4-BE49-F238E27FC236}">
                <a16:creationId xmlns:a16="http://schemas.microsoft.com/office/drawing/2014/main" xmlns="" id="{16B11C80-F057-42B7-8B3B-1CB421F70CA7}"/>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6">
            <a:extLst>
              <a:ext uri="{FF2B5EF4-FFF2-40B4-BE49-F238E27FC236}">
                <a16:creationId xmlns:a16="http://schemas.microsoft.com/office/drawing/2014/main" xmlns="" id="{AA4FBD02-B810-4C8D-BED1-A822E55E196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Rounded Rectangle 6">
            <a:extLst>
              <a:ext uri="{FF2B5EF4-FFF2-40B4-BE49-F238E27FC236}">
                <a16:creationId xmlns:a16="http://schemas.microsoft.com/office/drawing/2014/main" xmlns="" id="{61847E51-F7C3-4E5A-B14A-5B83F55B1621}"/>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ounded Rectangle 6">
            <a:extLst>
              <a:ext uri="{FF2B5EF4-FFF2-40B4-BE49-F238E27FC236}">
                <a16:creationId xmlns:a16="http://schemas.microsoft.com/office/drawing/2014/main" xmlns="" id="{5BC30A41-9049-4D91-9E20-40BDBE8C1980}"/>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ounded Rectangle 6">
            <a:extLst>
              <a:ext uri="{FF2B5EF4-FFF2-40B4-BE49-F238E27FC236}">
                <a16:creationId xmlns:a16="http://schemas.microsoft.com/office/drawing/2014/main" xmlns="" id="{46D80BCB-3DD6-4B1E-8E05-26762173515D}"/>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Rounded Rectangle 6">
            <a:extLst>
              <a:ext uri="{FF2B5EF4-FFF2-40B4-BE49-F238E27FC236}">
                <a16:creationId xmlns:a16="http://schemas.microsoft.com/office/drawing/2014/main" xmlns="" id="{4CBD97A2-43EF-4944-81B4-1F54B173B6E8}"/>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Teardrop 6">
            <a:extLst>
              <a:ext uri="{FF2B5EF4-FFF2-40B4-BE49-F238E27FC236}">
                <a16:creationId xmlns:a16="http://schemas.microsoft.com/office/drawing/2014/main" xmlns="" id="{04264CA2-99FE-4CF5-8515-F30CACEAF1D8}"/>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Donut 24">
            <a:extLst>
              <a:ext uri="{FF2B5EF4-FFF2-40B4-BE49-F238E27FC236}">
                <a16:creationId xmlns:a16="http://schemas.microsoft.com/office/drawing/2014/main" xmlns="" id="{F77A6EBD-8222-411F-9A87-0738CBB14619}"/>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Chord 38">
            <a:extLst>
              <a:ext uri="{FF2B5EF4-FFF2-40B4-BE49-F238E27FC236}">
                <a16:creationId xmlns:a16="http://schemas.microsoft.com/office/drawing/2014/main" xmlns="" id="{2A79FE4A-47BC-4CDD-927F-9B71C7A81AB4}"/>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Heart 38">
            <a:extLst>
              <a:ext uri="{FF2B5EF4-FFF2-40B4-BE49-F238E27FC236}">
                <a16:creationId xmlns:a16="http://schemas.microsoft.com/office/drawing/2014/main" xmlns="" id="{E0105757-3303-4813-A4F3-F44885FC244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 Same Side Corner Rectangle 19">
            <a:extLst>
              <a:ext uri="{FF2B5EF4-FFF2-40B4-BE49-F238E27FC236}">
                <a16:creationId xmlns:a16="http://schemas.microsoft.com/office/drawing/2014/main" xmlns="" id="{4C9304AE-8FB9-49EE-8ACF-84F186E0EBA5}"/>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23">
            <a:extLst>
              <a:ext uri="{FF2B5EF4-FFF2-40B4-BE49-F238E27FC236}">
                <a16:creationId xmlns:a16="http://schemas.microsoft.com/office/drawing/2014/main" xmlns="" id="{7D6E2CAB-85A9-456F-BE41-70310679679D}"/>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1">
            <a:extLst>
              <a:ext uri="{FF2B5EF4-FFF2-40B4-BE49-F238E27FC236}">
                <a16:creationId xmlns:a16="http://schemas.microsoft.com/office/drawing/2014/main" xmlns="" id="{8B4EA3D8-0650-4C70-95AA-237A6AE103D7}"/>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Rectangle 23">
            <a:extLst>
              <a:ext uri="{FF2B5EF4-FFF2-40B4-BE49-F238E27FC236}">
                <a16:creationId xmlns:a16="http://schemas.microsoft.com/office/drawing/2014/main" xmlns="" id="{9070FD60-5CE9-4E68-86F2-A6D61BB81CB5}"/>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1">
            <a:extLst>
              <a:ext uri="{FF2B5EF4-FFF2-40B4-BE49-F238E27FC236}">
                <a16:creationId xmlns:a16="http://schemas.microsoft.com/office/drawing/2014/main" xmlns="" id="{D99C2144-28A1-43C4-9C45-3FBF98F22C2C}"/>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ardrop 17">
            <a:extLst>
              <a:ext uri="{FF2B5EF4-FFF2-40B4-BE49-F238E27FC236}">
                <a16:creationId xmlns:a16="http://schemas.microsoft.com/office/drawing/2014/main" xmlns="" id="{B4C7F520-0B59-4B46-966C-35A5DEA2BF60}"/>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3">
            <a:extLst>
              <a:ext uri="{FF2B5EF4-FFF2-40B4-BE49-F238E27FC236}">
                <a16:creationId xmlns:a16="http://schemas.microsoft.com/office/drawing/2014/main" xmlns="" id="{17A99146-A0B9-4589-9348-6381312A9B8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ound Same Side Corner Rectangle 8">
            <a:extLst>
              <a:ext uri="{FF2B5EF4-FFF2-40B4-BE49-F238E27FC236}">
                <a16:creationId xmlns:a16="http://schemas.microsoft.com/office/drawing/2014/main" xmlns="" id="{4B341FF6-B30F-4A68-8E2A-BA22C418960A}"/>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ound Same Side Corner Rectangle 20">
            <a:extLst>
              <a:ext uri="{FF2B5EF4-FFF2-40B4-BE49-F238E27FC236}">
                <a16:creationId xmlns:a16="http://schemas.microsoft.com/office/drawing/2014/main" xmlns="" id="{9C99A53A-9973-4619-AA3E-AEB7ABCD532F}"/>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Donut 87">
            <a:extLst>
              <a:ext uri="{FF2B5EF4-FFF2-40B4-BE49-F238E27FC236}">
                <a16:creationId xmlns:a16="http://schemas.microsoft.com/office/drawing/2014/main" xmlns="" id="{1656C62F-79C1-437E-BEBA-E56459BDCB63}"/>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9" name="Donut 90">
            <a:extLst>
              <a:ext uri="{FF2B5EF4-FFF2-40B4-BE49-F238E27FC236}">
                <a16:creationId xmlns:a16="http://schemas.microsoft.com/office/drawing/2014/main" xmlns="" id="{4CBE7E3A-8A51-4ED2-8CAD-31E2654F9CB2}"/>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Oval 6">
            <a:extLst>
              <a:ext uri="{FF2B5EF4-FFF2-40B4-BE49-F238E27FC236}">
                <a16:creationId xmlns:a16="http://schemas.microsoft.com/office/drawing/2014/main" xmlns="" id="{E728D721-37EA-49CC-A42B-D57864CA026C}"/>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Block Arc 25">
            <a:extLst>
              <a:ext uri="{FF2B5EF4-FFF2-40B4-BE49-F238E27FC236}">
                <a16:creationId xmlns:a16="http://schemas.microsoft.com/office/drawing/2014/main" xmlns="" id="{941E1B12-B869-43CA-B0D8-7532699281A1}"/>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2" name="Block Arc 31">
            <a:extLst>
              <a:ext uri="{FF2B5EF4-FFF2-40B4-BE49-F238E27FC236}">
                <a16:creationId xmlns:a16="http://schemas.microsoft.com/office/drawing/2014/main" xmlns="" id="{B24E5D3C-0A07-4969-9191-41A934B80551}"/>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3" name="Freeform 53">
            <a:extLst>
              <a:ext uri="{FF2B5EF4-FFF2-40B4-BE49-F238E27FC236}">
                <a16:creationId xmlns:a16="http://schemas.microsoft.com/office/drawing/2014/main" xmlns="" id="{AD801737-F76C-40C7-906A-7D0CD7B69EE1}"/>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Block Arc 10">
            <a:extLst>
              <a:ext uri="{FF2B5EF4-FFF2-40B4-BE49-F238E27FC236}">
                <a16:creationId xmlns:a16="http://schemas.microsoft.com/office/drawing/2014/main" xmlns="" id="{DB803F38-062E-4C98-93B2-8495DA5F609D}"/>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Freeform 55">
            <a:extLst>
              <a:ext uri="{FF2B5EF4-FFF2-40B4-BE49-F238E27FC236}">
                <a16:creationId xmlns:a16="http://schemas.microsoft.com/office/drawing/2014/main" xmlns="" id="{4B7E1EA9-7869-4431-9F5B-C715070C4C9D}"/>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ound Same Side Corner Rectangle 36">
            <a:extLst>
              <a:ext uri="{FF2B5EF4-FFF2-40B4-BE49-F238E27FC236}">
                <a16:creationId xmlns:a16="http://schemas.microsoft.com/office/drawing/2014/main" xmlns="" id="{DC3D35E9-3493-4B20-81BC-B451420A2C7A}"/>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21">
            <a:extLst>
              <a:ext uri="{FF2B5EF4-FFF2-40B4-BE49-F238E27FC236}">
                <a16:creationId xmlns:a16="http://schemas.microsoft.com/office/drawing/2014/main" xmlns="" id="{78175525-33CD-4398-8F41-8EF104A1133E}"/>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Oval 32">
            <a:extLst>
              <a:ext uri="{FF2B5EF4-FFF2-40B4-BE49-F238E27FC236}">
                <a16:creationId xmlns:a16="http://schemas.microsoft.com/office/drawing/2014/main" xmlns="" id="{A16A0738-622C-4D06-98CD-91807BEBC9F4}"/>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85506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344930" y="474863"/>
            <a:ext cx="11573197" cy="724247"/>
          </a:xfrm>
          <a:prstGeom prst="rect">
            <a:avLst/>
          </a:prstGeom>
        </p:spPr>
        <p:txBody>
          <a:bodyPr/>
          <a:lstStyle/>
          <a:p>
            <a:r>
              <a:rPr lang="en-US" dirty="0">
                <a:solidFill>
                  <a:srgbClr val="3494BA"/>
                </a:solidFill>
              </a:rPr>
              <a:t>Infographic Style</a:t>
            </a:r>
          </a:p>
        </p:txBody>
      </p:sp>
      <p:grpSp>
        <p:nvGrpSpPr>
          <p:cNvPr id="3" name="Group 2">
            <a:extLst>
              <a:ext uri="{FF2B5EF4-FFF2-40B4-BE49-F238E27FC236}">
                <a16:creationId xmlns:a16="http://schemas.microsoft.com/office/drawing/2014/main" xmlns="" id="{8AE113E9-8B7B-4E99-BA7F-558DEDA315DF}"/>
              </a:ext>
            </a:extLst>
          </p:cNvPr>
          <p:cNvGrpSpPr/>
          <p:nvPr/>
        </p:nvGrpSpPr>
        <p:grpSpPr>
          <a:xfrm>
            <a:off x="8405426" y="3296189"/>
            <a:ext cx="3348000" cy="1074409"/>
            <a:chOff x="5076057" y="1240057"/>
            <a:chExt cx="2137127" cy="464607"/>
          </a:xfrm>
        </p:grpSpPr>
        <p:sp>
          <p:nvSpPr>
            <p:cNvPr id="4" name="TextBox 3">
              <a:extLst>
                <a:ext uri="{FF2B5EF4-FFF2-40B4-BE49-F238E27FC236}">
                  <a16:creationId xmlns:a16="http://schemas.microsoft.com/office/drawing/2014/main" xmlns="" id="{66925377-93CC-40B1-920D-AF9A5DBE614B}"/>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xmlns="" id="{F2E3089D-EA2E-403C-B235-4CF26D7D55D5}"/>
                </a:ext>
              </a:extLst>
            </p:cNvPr>
            <p:cNvSpPr txBox="1"/>
            <p:nvPr/>
          </p:nvSpPr>
          <p:spPr>
            <a:xfrm>
              <a:off x="5076059" y="1345316"/>
              <a:ext cx="2137125" cy="359348"/>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xmlns="" id="{836E6BB9-5E13-4FCF-975C-49FF63029D2F}"/>
              </a:ext>
            </a:extLst>
          </p:cNvPr>
          <p:cNvGrpSpPr/>
          <p:nvPr/>
        </p:nvGrpSpPr>
        <p:grpSpPr>
          <a:xfrm>
            <a:off x="8484134" y="4909437"/>
            <a:ext cx="3348000" cy="1074409"/>
            <a:chOff x="5076057" y="1240057"/>
            <a:chExt cx="2137127" cy="464607"/>
          </a:xfrm>
        </p:grpSpPr>
        <p:sp>
          <p:nvSpPr>
            <p:cNvPr id="7" name="TextBox 6">
              <a:extLst>
                <a:ext uri="{FF2B5EF4-FFF2-40B4-BE49-F238E27FC236}">
                  <a16:creationId xmlns:a16="http://schemas.microsoft.com/office/drawing/2014/main" xmlns="" id="{327E59A2-C3BF-45F0-853A-31987386EBB3}"/>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xmlns="" id="{392B8976-1071-4A62-9B85-EB5F400FE571}"/>
                </a:ext>
              </a:extLst>
            </p:cNvPr>
            <p:cNvSpPr txBox="1"/>
            <p:nvPr/>
          </p:nvSpPr>
          <p:spPr>
            <a:xfrm>
              <a:off x="5076059" y="1345316"/>
              <a:ext cx="2137125" cy="359348"/>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xmlns="" id="{B5BD4201-F9F3-4B3D-879B-811FD91BB449}"/>
              </a:ext>
            </a:extLst>
          </p:cNvPr>
          <p:cNvGrpSpPr/>
          <p:nvPr/>
        </p:nvGrpSpPr>
        <p:grpSpPr>
          <a:xfrm>
            <a:off x="397530" y="4909437"/>
            <a:ext cx="3348000" cy="1074409"/>
            <a:chOff x="5076057" y="1240057"/>
            <a:chExt cx="2137127" cy="464607"/>
          </a:xfrm>
        </p:grpSpPr>
        <p:sp>
          <p:nvSpPr>
            <p:cNvPr id="10" name="TextBox 9">
              <a:extLst>
                <a:ext uri="{FF2B5EF4-FFF2-40B4-BE49-F238E27FC236}">
                  <a16:creationId xmlns:a16="http://schemas.microsoft.com/office/drawing/2014/main" xmlns="" id="{475D6E25-8925-4D8E-9619-6F232FA855F4}"/>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xmlns="" id="{A655CF74-6015-440A-A6AB-E86A1D9363CA}"/>
                </a:ext>
              </a:extLst>
            </p:cNvPr>
            <p:cNvSpPr txBox="1"/>
            <p:nvPr/>
          </p:nvSpPr>
          <p:spPr>
            <a:xfrm>
              <a:off x="5076059" y="1345316"/>
              <a:ext cx="2137125" cy="359348"/>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xmlns="" id="{B6954C91-B58F-4B4C-912B-E56B6876FF1E}"/>
              </a:ext>
            </a:extLst>
          </p:cNvPr>
          <p:cNvGrpSpPr/>
          <p:nvPr/>
        </p:nvGrpSpPr>
        <p:grpSpPr>
          <a:xfrm>
            <a:off x="344930" y="3296189"/>
            <a:ext cx="3348000" cy="1074409"/>
            <a:chOff x="5076057" y="1240057"/>
            <a:chExt cx="2137127" cy="464607"/>
          </a:xfrm>
        </p:grpSpPr>
        <p:sp>
          <p:nvSpPr>
            <p:cNvPr id="13" name="TextBox 12">
              <a:extLst>
                <a:ext uri="{FF2B5EF4-FFF2-40B4-BE49-F238E27FC236}">
                  <a16:creationId xmlns:a16="http://schemas.microsoft.com/office/drawing/2014/main" xmlns="" id="{87B2A270-801C-4639-9EFD-61FBBDB2BEC8}"/>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xmlns="" id="{9820076B-D21E-4E2C-B278-ABB89BE19E58}"/>
                </a:ext>
              </a:extLst>
            </p:cNvPr>
            <p:cNvSpPr txBox="1"/>
            <p:nvPr/>
          </p:nvSpPr>
          <p:spPr>
            <a:xfrm>
              <a:off x="5076059" y="1345316"/>
              <a:ext cx="2137125" cy="359348"/>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a16="http://schemas.microsoft.com/office/drawing/2014/main" xmlns="" id="{489B050C-BC53-4435-B89D-B3212CB42893}"/>
              </a:ext>
            </a:extLst>
          </p:cNvPr>
          <p:cNvSpPr txBox="1"/>
          <p:nvPr/>
        </p:nvSpPr>
        <p:spPr>
          <a:xfrm>
            <a:off x="822638" y="1682940"/>
            <a:ext cx="3806286" cy="738664"/>
          </a:xfrm>
          <a:prstGeom prst="rect">
            <a:avLst/>
          </a:prstGeom>
          <a:noFill/>
        </p:spPr>
        <p:txBody>
          <a:bodyPr wrap="square" lIns="72000" tIns="0" rIns="36000" bIns="0" rtlCol="0">
            <a:spAutoFit/>
          </a:bodyPr>
          <a:lstStyle/>
          <a:p>
            <a:r>
              <a:rPr lang="en-US" altLang="ko-KR" sz="2400" dirty="0">
                <a:solidFill>
                  <a:schemeClr val="tx1">
                    <a:lumMod val="75000"/>
                    <a:lumOff val="25000"/>
                  </a:schemeClr>
                </a:solidFill>
                <a:cs typeface="Arial" pitchFamily="34" charset="0"/>
              </a:rPr>
              <a:t>We Create</a:t>
            </a:r>
          </a:p>
          <a:p>
            <a:r>
              <a:rPr lang="en-US" altLang="ko-KR" sz="2400" dirty="0">
                <a:solidFill>
                  <a:schemeClr val="accent1"/>
                </a:solidFill>
                <a:cs typeface="Arial" pitchFamily="34" charset="0"/>
              </a:rPr>
              <a:t>Professional </a:t>
            </a:r>
            <a:r>
              <a:rPr lang="en-US" altLang="ko-KR" sz="2400" dirty="0">
                <a:solidFill>
                  <a:schemeClr val="tx1">
                    <a:lumMod val="75000"/>
                    <a:lumOff val="25000"/>
                  </a:schemeClr>
                </a:solidFill>
                <a:cs typeface="Arial" pitchFamily="34" charset="0"/>
              </a:rPr>
              <a:t>Presentation</a:t>
            </a:r>
            <a:endParaRPr lang="ko-KR" altLang="en-US" sz="2400" dirty="0">
              <a:solidFill>
                <a:schemeClr val="tx1">
                  <a:lumMod val="75000"/>
                  <a:lumOff val="25000"/>
                </a:schemeClr>
              </a:solidFill>
              <a:cs typeface="Arial" pitchFamily="34" charset="0"/>
            </a:endParaRPr>
          </a:p>
        </p:txBody>
      </p:sp>
      <p:pic>
        <p:nvPicPr>
          <p:cNvPr id="15" name="Imagen 14"/>
          <p:cNvPicPr>
            <a:picLocks noChangeAspect="1"/>
          </p:cNvPicPr>
          <p:nvPr/>
        </p:nvPicPr>
        <p:blipFill>
          <a:blip r:embed="rId2"/>
          <a:stretch>
            <a:fillRect/>
          </a:stretch>
        </p:blipFill>
        <p:spPr>
          <a:xfrm>
            <a:off x="4442234" y="2509732"/>
            <a:ext cx="3404237" cy="3721731"/>
          </a:xfrm>
          <a:prstGeom prst="rect">
            <a:avLst/>
          </a:prstGeom>
        </p:spPr>
      </p:pic>
    </p:spTree>
    <p:extLst>
      <p:ext uri="{BB962C8B-B14F-4D97-AF65-F5344CB8AC3E}">
        <p14:creationId xmlns:p14="http://schemas.microsoft.com/office/powerpoint/2010/main" val="4027235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566929" y="5598653"/>
            <a:ext cx="8155460" cy="936182"/>
          </a:xfrm>
          <a:prstGeom prst="ellipse">
            <a:avLst/>
          </a:pr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 name="그룹 2">
            <a:extLst>
              <a:ext uri="{FF2B5EF4-FFF2-40B4-BE49-F238E27FC236}">
                <a16:creationId xmlns:a16="http://schemas.microsoft.com/office/drawing/2014/main" xmlns="" id="{05711EF0-BE91-4CA8-9BAB-82AC2547E63A}"/>
              </a:ext>
            </a:extLst>
          </p:cNvPr>
          <p:cNvGrpSpPr/>
          <p:nvPr/>
        </p:nvGrpSpPr>
        <p:grpSpPr>
          <a:xfrm>
            <a:off x="8841267" y="941072"/>
            <a:ext cx="3046452" cy="1662658"/>
            <a:chOff x="8070434" y="1545803"/>
            <a:chExt cx="2925465" cy="1662658"/>
          </a:xfrm>
        </p:grpSpPr>
        <p:sp>
          <p:nvSpPr>
            <p:cNvPr id="4" name="TextBox 3">
              <a:extLst>
                <a:ext uri="{FF2B5EF4-FFF2-40B4-BE49-F238E27FC236}">
                  <a16:creationId xmlns:a16="http://schemas.microsoft.com/office/drawing/2014/main" xmlns="" id="{498BBE91-1B0B-490B-BE2A-CD3D2D2882E8}"/>
                </a:ext>
              </a:extLst>
            </p:cNvPr>
            <p:cNvSpPr txBox="1"/>
            <p:nvPr/>
          </p:nvSpPr>
          <p:spPr>
            <a:xfrm>
              <a:off x="8070434" y="2008132"/>
              <a:ext cx="2925465" cy="1200329"/>
            </a:xfrm>
            <a:prstGeom prst="rect">
              <a:avLst/>
            </a:prstGeom>
            <a:noFill/>
          </p:spPr>
          <p:txBody>
            <a:bodyPr wrap="square" lIns="108000" rIns="108000" rtlCol="0">
              <a:spAutoFit/>
            </a:bodyPr>
            <a:lstStyle/>
            <a:p>
              <a:r>
                <a:rPr lang="en-US" altLang="ko-KR" sz="1200" dirty="0">
                  <a:solidFill>
                    <a:srgbClr val="056768"/>
                  </a:solidFill>
                  <a:cs typeface="Arial" pitchFamily="34" charset="0"/>
                </a:rPr>
                <a:t>You can simply impress your audience and add a unique zing and appeal to your Presentations. </a:t>
              </a:r>
              <a:r>
                <a:rPr lang="en-US" altLang="ko-KR" sz="1200" dirty="0">
                  <a:solidFill>
                    <a:srgbClr val="056768"/>
                  </a:solidFill>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1200" dirty="0">
                <a:solidFill>
                  <a:srgbClr val="056768"/>
                </a:solidFill>
                <a:ea typeface="FZShuTi" pitchFamily="2" charset="-122"/>
                <a:cs typeface="Arial" pitchFamily="34" charset="0"/>
              </a:endParaRPr>
            </a:p>
          </p:txBody>
        </p:sp>
        <p:sp>
          <p:nvSpPr>
            <p:cNvPr id="5" name="TextBox 4">
              <a:extLst>
                <a:ext uri="{FF2B5EF4-FFF2-40B4-BE49-F238E27FC236}">
                  <a16:creationId xmlns:a16="http://schemas.microsoft.com/office/drawing/2014/main" xmlns="" id="{FCC6EBD0-DF5B-4EE2-A230-D05A6519618A}"/>
                </a:ext>
              </a:extLst>
            </p:cNvPr>
            <p:cNvSpPr txBox="1"/>
            <p:nvPr/>
          </p:nvSpPr>
          <p:spPr>
            <a:xfrm>
              <a:off x="8070434" y="1545803"/>
              <a:ext cx="2925465" cy="507831"/>
            </a:xfrm>
            <a:prstGeom prst="rect">
              <a:avLst/>
            </a:prstGeom>
            <a:noFill/>
          </p:spPr>
          <p:txBody>
            <a:bodyPr wrap="square" lIns="108000" rIns="108000" rtlCol="0" anchor="ctr">
              <a:spAutoFit/>
            </a:bodyPr>
            <a:lstStyle/>
            <a:p>
              <a:r>
                <a:rPr lang="en-US" altLang="ko-KR" sz="2700" b="1" dirty="0">
                  <a:solidFill>
                    <a:srgbClr val="056768"/>
                  </a:solidFill>
                  <a:cs typeface="Arial" pitchFamily="34" charset="0"/>
                </a:rPr>
                <a:t>Contents Here</a:t>
              </a:r>
              <a:endParaRPr lang="ko-KR" altLang="en-US" sz="2700" b="1" dirty="0">
                <a:solidFill>
                  <a:srgbClr val="056768"/>
                </a:solidFill>
                <a:cs typeface="Arial" pitchFamily="34" charset="0"/>
              </a:endParaRPr>
            </a:p>
          </p:txBody>
        </p:sp>
      </p:grpSp>
      <p:sp>
        <p:nvSpPr>
          <p:cNvPr id="6" name="TextBox 5">
            <a:extLst>
              <a:ext uri="{FF2B5EF4-FFF2-40B4-BE49-F238E27FC236}">
                <a16:creationId xmlns:a16="http://schemas.microsoft.com/office/drawing/2014/main" xmlns="" id="{606460CB-E570-43FD-893F-C1FD2E7830B3}"/>
              </a:ext>
            </a:extLst>
          </p:cNvPr>
          <p:cNvSpPr txBox="1"/>
          <p:nvPr/>
        </p:nvSpPr>
        <p:spPr>
          <a:xfrm>
            <a:off x="8841267" y="4705873"/>
            <a:ext cx="3046452" cy="646331"/>
          </a:xfrm>
          <a:prstGeom prst="rect">
            <a:avLst/>
          </a:prstGeom>
          <a:noFill/>
        </p:spPr>
        <p:txBody>
          <a:bodyPr wrap="square" lIns="108000" rIns="108000" rtlCol="0">
            <a:spAutoFit/>
          </a:bodyPr>
          <a:lstStyle/>
          <a:p>
            <a:r>
              <a:rPr lang="en-US" altLang="ko-KR" sz="1200" dirty="0">
                <a:solidFill>
                  <a:srgbClr val="056768"/>
                </a:solidFill>
                <a:cs typeface="Arial" pitchFamily="34" charset="0"/>
              </a:rPr>
              <a:t>You can simply impress your audience and add a unique zing and appeal to your Presentations.</a:t>
            </a:r>
            <a:endParaRPr lang="en-US" altLang="ko-KR" sz="1200" dirty="0">
              <a:solidFill>
                <a:srgbClr val="056768"/>
              </a:solidFill>
              <a:ea typeface="FZShuTi" pitchFamily="2" charset="-122"/>
              <a:cs typeface="Arial" pitchFamily="34" charset="0"/>
            </a:endParaRPr>
          </a:p>
        </p:txBody>
      </p:sp>
      <p:sp>
        <p:nvSpPr>
          <p:cNvPr id="7" name="TextBox 6">
            <a:extLst>
              <a:ext uri="{FF2B5EF4-FFF2-40B4-BE49-F238E27FC236}">
                <a16:creationId xmlns:a16="http://schemas.microsoft.com/office/drawing/2014/main" xmlns="" id="{357DD274-6419-4E37-BFF2-9D9446896092}"/>
              </a:ext>
            </a:extLst>
          </p:cNvPr>
          <p:cNvSpPr txBox="1"/>
          <p:nvPr/>
        </p:nvSpPr>
        <p:spPr>
          <a:xfrm>
            <a:off x="8841267" y="5598653"/>
            <a:ext cx="3046452" cy="646331"/>
          </a:xfrm>
          <a:prstGeom prst="rect">
            <a:avLst/>
          </a:prstGeom>
          <a:noFill/>
        </p:spPr>
        <p:txBody>
          <a:bodyPr wrap="square" lIns="108000" rIns="108000" rtlCol="0">
            <a:spAutoFit/>
          </a:bodyPr>
          <a:lstStyle/>
          <a:p>
            <a:r>
              <a:rPr lang="en-US" altLang="ko-KR" sz="1200" dirty="0">
                <a:solidFill>
                  <a:srgbClr val="056768"/>
                </a:solidFill>
                <a:cs typeface="Arial" pitchFamily="34" charset="0"/>
              </a:rPr>
              <a:t>You can simply impress your audience and add a unique zing and appeal to your Presentations.</a:t>
            </a:r>
            <a:endParaRPr lang="en-US" altLang="ko-KR" sz="1200" dirty="0">
              <a:solidFill>
                <a:srgbClr val="056768"/>
              </a:solidFill>
              <a:ea typeface="FZShuTi" pitchFamily="2" charset="-122"/>
              <a:cs typeface="Arial" pitchFamily="34" charset="0"/>
            </a:endParaRPr>
          </a:p>
        </p:txBody>
      </p:sp>
      <p:sp>
        <p:nvSpPr>
          <p:cNvPr id="11" name="Title 1">
            <a:extLst>
              <a:ext uri="{FF2B5EF4-FFF2-40B4-BE49-F238E27FC236}">
                <a16:creationId xmlns:a16="http://schemas.microsoft.com/office/drawing/2014/main" xmlns="" id="{9A689030-7A30-454E-88BE-A0D6E5C12432}"/>
              </a:ext>
            </a:extLst>
          </p:cNvPr>
          <p:cNvSpPr txBox="1">
            <a:spLocks/>
          </p:cNvSpPr>
          <p:nvPr/>
        </p:nvSpPr>
        <p:spPr>
          <a:xfrm>
            <a:off x="566929" y="409337"/>
            <a:ext cx="3907480" cy="1922462"/>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b="1" dirty="0">
                <a:solidFill>
                  <a:srgbClr val="056768"/>
                </a:solidFill>
              </a:rPr>
              <a:t>Simple Portfolio </a:t>
            </a:r>
            <a:r>
              <a:rPr lang="en-US" altLang="ko-KR" b="1" dirty="0">
                <a:solidFill>
                  <a:srgbClr val="8CC066"/>
                </a:solidFill>
              </a:rPr>
              <a:t>Presentation</a:t>
            </a:r>
            <a:r>
              <a:rPr lang="en-US" altLang="ko-KR" b="1" dirty="0">
                <a:solidFill>
                  <a:srgbClr val="056768"/>
                </a:solidFill>
              </a:rPr>
              <a:t> </a:t>
            </a:r>
            <a:r>
              <a:rPr lang="en-US" altLang="ko-KR" b="1" dirty="0">
                <a:solidFill>
                  <a:srgbClr val="3494BA"/>
                </a:solidFill>
              </a:rPr>
              <a:t>Designed</a:t>
            </a:r>
            <a:endParaRPr lang="ko-KR" altLang="en-US" dirty="0">
              <a:solidFill>
                <a:srgbClr val="3494BA"/>
              </a:solidFill>
            </a:endParaRPr>
          </a:p>
        </p:txBody>
      </p:sp>
      <p:sp>
        <p:nvSpPr>
          <p:cNvPr id="12" name="TextBox 5">
            <a:extLst>
              <a:ext uri="{FF2B5EF4-FFF2-40B4-BE49-F238E27FC236}">
                <a16:creationId xmlns:a16="http://schemas.microsoft.com/office/drawing/2014/main" xmlns="" id="{606460CB-E570-43FD-893F-C1FD2E7830B3}"/>
              </a:ext>
            </a:extLst>
          </p:cNvPr>
          <p:cNvSpPr txBox="1"/>
          <p:nvPr/>
        </p:nvSpPr>
        <p:spPr>
          <a:xfrm>
            <a:off x="8841267" y="3813093"/>
            <a:ext cx="3046452" cy="646331"/>
          </a:xfrm>
          <a:prstGeom prst="rect">
            <a:avLst/>
          </a:prstGeom>
          <a:noFill/>
        </p:spPr>
        <p:txBody>
          <a:bodyPr wrap="square" lIns="108000" rIns="108000" rtlCol="0">
            <a:spAutoFit/>
          </a:bodyPr>
          <a:lstStyle/>
          <a:p>
            <a:r>
              <a:rPr lang="en-US" altLang="ko-KR" sz="1200" dirty="0">
                <a:solidFill>
                  <a:srgbClr val="056768"/>
                </a:solidFill>
                <a:cs typeface="Arial" pitchFamily="34" charset="0"/>
              </a:rPr>
              <a:t>You can simply impress your audience and add a unique zing and appeal to your Presentations.</a:t>
            </a:r>
            <a:endParaRPr lang="en-US" altLang="ko-KR" sz="1200" dirty="0">
              <a:solidFill>
                <a:srgbClr val="056768"/>
              </a:solidFill>
              <a:ea typeface="FZShuTi" pitchFamily="2" charset="-122"/>
              <a:cs typeface="Arial" pitchFamily="34" charset="0"/>
            </a:endParaRPr>
          </a:p>
        </p:txBody>
      </p:sp>
      <p:sp>
        <p:nvSpPr>
          <p:cNvPr id="14" name="TextBox 5">
            <a:extLst>
              <a:ext uri="{FF2B5EF4-FFF2-40B4-BE49-F238E27FC236}">
                <a16:creationId xmlns:a16="http://schemas.microsoft.com/office/drawing/2014/main" xmlns="" id="{606460CB-E570-43FD-893F-C1FD2E7830B3}"/>
              </a:ext>
            </a:extLst>
          </p:cNvPr>
          <p:cNvSpPr txBox="1"/>
          <p:nvPr/>
        </p:nvSpPr>
        <p:spPr>
          <a:xfrm>
            <a:off x="8841267" y="3026420"/>
            <a:ext cx="3046452" cy="646331"/>
          </a:xfrm>
          <a:prstGeom prst="rect">
            <a:avLst/>
          </a:prstGeom>
          <a:noFill/>
        </p:spPr>
        <p:txBody>
          <a:bodyPr wrap="square" lIns="108000" rIns="108000" rtlCol="0">
            <a:spAutoFit/>
          </a:bodyPr>
          <a:lstStyle/>
          <a:p>
            <a:r>
              <a:rPr lang="en-US" altLang="ko-KR" sz="1200" dirty="0">
                <a:solidFill>
                  <a:srgbClr val="056768"/>
                </a:solidFill>
                <a:cs typeface="Arial" pitchFamily="34" charset="0"/>
              </a:rPr>
              <a:t>You can simply impress your audience and add a unique zing and appeal to your Presentations.</a:t>
            </a:r>
            <a:endParaRPr lang="en-US" altLang="ko-KR" sz="1200" dirty="0">
              <a:solidFill>
                <a:srgbClr val="056768"/>
              </a:solidFill>
              <a:ea typeface="FZShuTi" pitchFamily="2" charset="-122"/>
              <a:cs typeface="Arial" pitchFamily="34" charset="0"/>
            </a:endParaRPr>
          </a:p>
        </p:txBody>
      </p:sp>
      <p:pic>
        <p:nvPicPr>
          <p:cNvPr id="9" name="Imagen 8"/>
          <p:cNvPicPr>
            <a:picLocks noChangeAspect="1"/>
          </p:cNvPicPr>
          <p:nvPr/>
        </p:nvPicPr>
        <p:blipFill>
          <a:blip r:embed="rId2"/>
          <a:stretch>
            <a:fillRect/>
          </a:stretch>
        </p:blipFill>
        <p:spPr>
          <a:xfrm>
            <a:off x="2871174" y="1539016"/>
            <a:ext cx="3786663" cy="4705968"/>
          </a:xfrm>
          <a:prstGeom prst="rect">
            <a:avLst/>
          </a:prstGeom>
        </p:spPr>
      </p:pic>
    </p:spTree>
    <p:extLst>
      <p:ext uri="{BB962C8B-B14F-4D97-AF65-F5344CB8AC3E}">
        <p14:creationId xmlns:p14="http://schemas.microsoft.com/office/powerpoint/2010/main" val="1750428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619125" y="239713"/>
            <a:ext cx="11572875" cy="723900"/>
          </a:xfrm>
          <a:prstGeom prst="rect">
            <a:avLst/>
          </a:prstGeom>
        </p:spPr>
        <p:txBody>
          <a:bodyPr/>
          <a:lstStyle/>
          <a:p>
            <a:r>
              <a:rPr lang="en-US" sz="3600" dirty="0"/>
              <a:t>Infographic Style</a:t>
            </a:r>
          </a:p>
        </p:txBody>
      </p:sp>
      <p:sp>
        <p:nvSpPr>
          <p:cNvPr id="9" name="Rounded Rectangle 44">
            <a:extLst>
              <a:ext uri="{FF2B5EF4-FFF2-40B4-BE49-F238E27FC236}">
                <a16:creationId xmlns:a16="http://schemas.microsoft.com/office/drawing/2014/main" xmlns="" id="{04719890-BBD0-462B-8B49-5945B2733DCE}"/>
              </a:ext>
            </a:extLst>
          </p:cNvPr>
          <p:cNvSpPr/>
          <p:nvPr/>
        </p:nvSpPr>
        <p:spPr>
          <a:xfrm rot="2624939">
            <a:off x="6726244" y="3692483"/>
            <a:ext cx="218532" cy="216552"/>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C79347"/>
              </a:solidFill>
            </a:endParaRPr>
          </a:p>
        </p:txBody>
      </p:sp>
      <p:grpSp>
        <p:nvGrpSpPr>
          <p:cNvPr id="18" name="Group 17">
            <a:extLst>
              <a:ext uri="{FF2B5EF4-FFF2-40B4-BE49-F238E27FC236}">
                <a16:creationId xmlns:a16="http://schemas.microsoft.com/office/drawing/2014/main" xmlns="" id="{7C30B123-64A9-423F-878B-4EAD140378E8}"/>
              </a:ext>
            </a:extLst>
          </p:cNvPr>
          <p:cNvGrpSpPr/>
          <p:nvPr/>
        </p:nvGrpSpPr>
        <p:grpSpPr>
          <a:xfrm>
            <a:off x="706524" y="3085836"/>
            <a:ext cx="1568463" cy="1807450"/>
            <a:chOff x="270024" y="1671303"/>
            <a:chExt cx="1773337" cy="1825525"/>
          </a:xfrm>
        </p:grpSpPr>
        <p:sp>
          <p:nvSpPr>
            <p:cNvPr id="19" name="TextBox 18">
              <a:extLst>
                <a:ext uri="{FF2B5EF4-FFF2-40B4-BE49-F238E27FC236}">
                  <a16:creationId xmlns:a16="http://schemas.microsoft.com/office/drawing/2014/main" xmlns="" id="{C6CDDABE-A1E8-499D-8B59-D9BA48719F10}"/>
                </a:ext>
              </a:extLst>
            </p:cNvPr>
            <p:cNvSpPr txBox="1"/>
            <p:nvPr/>
          </p:nvSpPr>
          <p:spPr>
            <a:xfrm>
              <a:off x="270025" y="1911471"/>
              <a:ext cx="1773336" cy="158535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D9F564EC-BABF-43AF-AB32-1A4E3D7EEA40}"/>
                </a:ext>
              </a:extLst>
            </p:cNvPr>
            <p:cNvSpPr txBox="1"/>
            <p:nvPr/>
          </p:nvSpPr>
          <p:spPr>
            <a:xfrm>
              <a:off x="270024" y="1671303"/>
              <a:ext cx="1773336" cy="27976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xmlns="" id="{AF4E1B25-E9DF-41CB-9D38-80389FD9BC4F}"/>
              </a:ext>
            </a:extLst>
          </p:cNvPr>
          <p:cNvGrpSpPr/>
          <p:nvPr/>
        </p:nvGrpSpPr>
        <p:grpSpPr>
          <a:xfrm>
            <a:off x="3034189" y="3085836"/>
            <a:ext cx="1568463" cy="1807450"/>
            <a:chOff x="270024" y="1671303"/>
            <a:chExt cx="1773337" cy="1825525"/>
          </a:xfrm>
        </p:grpSpPr>
        <p:sp>
          <p:nvSpPr>
            <p:cNvPr id="22" name="TextBox 21">
              <a:extLst>
                <a:ext uri="{FF2B5EF4-FFF2-40B4-BE49-F238E27FC236}">
                  <a16:creationId xmlns:a16="http://schemas.microsoft.com/office/drawing/2014/main" xmlns="" id="{F920D69D-0E1C-45B3-8A0C-3348241EFF8A}"/>
                </a:ext>
              </a:extLst>
            </p:cNvPr>
            <p:cNvSpPr txBox="1"/>
            <p:nvPr/>
          </p:nvSpPr>
          <p:spPr>
            <a:xfrm>
              <a:off x="270025" y="1911471"/>
              <a:ext cx="1773336" cy="158535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9E13D037-1F8D-4749-BE49-2F406EB16343}"/>
                </a:ext>
              </a:extLst>
            </p:cNvPr>
            <p:cNvSpPr txBox="1"/>
            <p:nvPr/>
          </p:nvSpPr>
          <p:spPr>
            <a:xfrm>
              <a:off x="270024" y="1671303"/>
              <a:ext cx="1773336" cy="27976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sp>
        <p:nvSpPr>
          <p:cNvPr id="42" name="Rounded Rectangle 44">
            <a:extLst>
              <a:ext uri="{FF2B5EF4-FFF2-40B4-BE49-F238E27FC236}">
                <a16:creationId xmlns:a16="http://schemas.microsoft.com/office/drawing/2014/main" xmlns="" id="{04719890-BBD0-462B-8B49-5945B2733DCE}"/>
              </a:ext>
            </a:extLst>
          </p:cNvPr>
          <p:cNvSpPr/>
          <p:nvPr/>
        </p:nvSpPr>
        <p:spPr>
          <a:xfrm rot="2624939">
            <a:off x="2617316" y="3538710"/>
            <a:ext cx="218532" cy="216552"/>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C79347"/>
              </a:solidFill>
            </a:endParaRPr>
          </a:p>
        </p:txBody>
      </p:sp>
      <p:sp>
        <p:nvSpPr>
          <p:cNvPr id="43" name="Rounded Rectangle 44">
            <a:extLst>
              <a:ext uri="{FF2B5EF4-FFF2-40B4-BE49-F238E27FC236}">
                <a16:creationId xmlns:a16="http://schemas.microsoft.com/office/drawing/2014/main" xmlns="" id="{04719890-BBD0-462B-8B49-5945B2733DCE}"/>
              </a:ext>
            </a:extLst>
          </p:cNvPr>
          <p:cNvSpPr/>
          <p:nvPr/>
        </p:nvSpPr>
        <p:spPr>
          <a:xfrm rot="2624939">
            <a:off x="4649406" y="3692483"/>
            <a:ext cx="218532" cy="216552"/>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C79347"/>
              </a:solidFill>
            </a:endParaRPr>
          </a:p>
        </p:txBody>
      </p:sp>
      <p:grpSp>
        <p:nvGrpSpPr>
          <p:cNvPr id="44" name="Group 10">
            <a:extLst>
              <a:ext uri="{FF2B5EF4-FFF2-40B4-BE49-F238E27FC236}">
                <a16:creationId xmlns:a16="http://schemas.microsoft.com/office/drawing/2014/main" xmlns="" id="{16908CB7-C0CB-4396-9D98-55F1B2A34C08}"/>
              </a:ext>
            </a:extLst>
          </p:cNvPr>
          <p:cNvGrpSpPr/>
          <p:nvPr/>
        </p:nvGrpSpPr>
        <p:grpSpPr>
          <a:xfrm>
            <a:off x="5138273" y="3085836"/>
            <a:ext cx="1568463" cy="1807450"/>
            <a:chOff x="270024" y="1671303"/>
            <a:chExt cx="1773337" cy="1825525"/>
          </a:xfrm>
        </p:grpSpPr>
        <p:sp>
          <p:nvSpPr>
            <p:cNvPr id="45" name="TextBox 11">
              <a:extLst>
                <a:ext uri="{FF2B5EF4-FFF2-40B4-BE49-F238E27FC236}">
                  <a16:creationId xmlns:a16="http://schemas.microsoft.com/office/drawing/2014/main" xmlns="" id="{E3A86097-E6D1-4A3A-9F5B-ED5BF7F17FA0}"/>
                </a:ext>
              </a:extLst>
            </p:cNvPr>
            <p:cNvSpPr txBox="1"/>
            <p:nvPr/>
          </p:nvSpPr>
          <p:spPr>
            <a:xfrm>
              <a:off x="270025" y="1911471"/>
              <a:ext cx="1773336" cy="158535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ko-KR" altLang="en-US" sz="1200" dirty="0">
                <a:solidFill>
                  <a:schemeClr val="tx1">
                    <a:lumMod val="75000"/>
                    <a:lumOff val="25000"/>
                  </a:schemeClr>
                </a:solidFill>
                <a:cs typeface="Arial" pitchFamily="34" charset="0"/>
              </a:endParaRPr>
            </a:p>
          </p:txBody>
        </p:sp>
        <p:sp>
          <p:nvSpPr>
            <p:cNvPr id="46" name="TextBox 12">
              <a:extLst>
                <a:ext uri="{FF2B5EF4-FFF2-40B4-BE49-F238E27FC236}">
                  <a16:creationId xmlns:a16="http://schemas.microsoft.com/office/drawing/2014/main" xmlns="" id="{AA166047-3925-4CFC-8CFA-4FAAD66B9DEE}"/>
                </a:ext>
              </a:extLst>
            </p:cNvPr>
            <p:cNvSpPr txBox="1"/>
            <p:nvPr/>
          </p:nvSpPr>
          <p:spPr>
            <a:xfrm>
              <a:off x="270024" y="1671303"/>
              <a:ext cx="1773336" cy="27976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sp>
        <p:nvSpPr>
          <p:cNvPr id="48" name="Rounded Rectangle 44">
            <a:extLst>
              <a:ext uri="{FF2B5EF4-FFF2-40B4-BE49-F238E27FC236}">
                <a16:creationId xmlns:a16="http://schemas.microsoft.com/office/drawing/2014/main" xmlns="" id="{04719890-BBD0-462B-8B49-5945B2733DCE}"/>
              </a:ext>
            </a:extLst>
          </p:cNvPr>
          <p:cNvSpPr/>
          <p:nvPr/>
        </p:nvSpPr>
        <p:spPr>
          <a:xfrm rot="2624939">
            <a:off x="540478" y="3538710"/>
            <a:ext cx="218532" cy="216552"/>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C79347"/>
              </a:solidFill>
            </a:endParaRPr>
          </a:p>
        </p:txBody>
      </p:sp>
      <p:grpSp>
        <p:nvGrpSpPr>
          <p:cNvPr id="49" name="Group 5">
            <a:extLst>
              <a:ext uri="{FF2B5EF4-FFF2-40B4-BE49-F238E27FC236}">
                <a16:creationId xmlns:a16="http://schemas.microsoft.com/office/drawing/2014/main" xmlns="" id="{EC79CD8D-B051-4E12-B2BF-772A3080B9E2}"/>
              </a:ext>
            </a:extLst>
          </p:cNvPr>
          <p:cNvGrpSpPr/>
          <p:nvPr/>
        </p:nvGrpSpPr>
        <p:grpSpPr>
          <a:xfrm>
            <a:off x="2726582" y="5731214"/>
            <a:ext cx="7488832" cy="699453"/>
            <a:chOff x="-780300" y="1563935"/>
            <a:chExt cx="8467032" cy="706448"/>
          </a:xfrm>
        </p:grpSpPr>
        <p:sp>
          <p:nvSpPr>
            <p:cNvPr id="50" name="TextBox 6">
              <a:extLst>
                <a:ext uri="{FF2B5EF4-FFF2-40B4-BE49-F238E27FC236}">
                  <a16:creationId xmlns:a16="http://schemas.microsoft.com/office/drawing/2014/main" xmlns="" id="{67FA216C-5656-4069-8D69-4D8B8555F0CE}"/>
                </a:ext>
              </a:extLst>
            </p:cNvPr>
            <p:cNvSpPr txBox="1"/>
            <p:nvPr/>
          </p:nvSpPr>
          <p:spPr>
            <a:xfrm>
              <a:off x="-780298" y="1804101"/>
              <a:ext cx="8467027" cy="466282"/>
            </a:xfrm>
            <a:prstGeom prst="rect">
              <a:avLst/>
            </a:prstGeom>
            <a:noFill/>
          </p:spPr>
          <p:txBody>
            <a:bodyPr wrap="square" rtlCol="0">
              <a:spAutoFit/>
            </a:bodyPr>
            <a:lstStyle/>
            <a:p>
              <a:pPr algn="ctr"/>
              <a:r>
                <a:rPr lang="en-US" altLang="ko-KR" sz="1200" dirty="0">
                  <a:cs typeface="Arial" pitchFamily="34" charset="0"/>
                </a:rPr>
                <a:t>You can simply impress your audience and add a unique zing and appeal to your Presentations. Easy to change colors, photos and Text.</a:t>
              </a:r>
              <a:endParaRPr lang="ko-KR" altLang="en-US" sz="1200" dirty="0">
                <a:cs typeface="Arial" pitchFamily="34" charset="0"/>
              </a:endParaRPr>
            </a:p>
          </p:txBody>
        </p:sp>
        <p:sp>
          <p:nvSpPr>
            <p:cNvPr id="51" name="TextBox 7">
              <a:extLst>
                <a:ext uri="{FF2B5EF4-FFF2-40B4-BE49-F238E27FC236}">
                  <a16:creationId xmlns:a16="http://schemas.microsoft.com/office/drawing/2014/main" xmlns="" id="{1B583667-E52E-4953-BD57-DE785822FE9A}"/>
                </a:ext>
              </a:extLst>
            </p:cNvPr>
            <p:cNvSpPr txBox="1"/>
            <p:nvPr/>
          </p:nvSpPr>
          <p:spPr>
            <a:xfrm>
              <a:off x="-780300" y="1563935"/>
              <a:ext cx="8467032" cy="279769"/>
            </a:xfrm>
            <a:prstGeom prst="rect">
              <a:avLst/>
            </a:prstGeom>
            <a:noFill/>
          </p:spPr>
          <p:txBody>
            <a:bodyPr wrap="square" rtlCol="0">
              <a:spAutoFit/>
            </a:bodyPr>
            <a:lstStyle/>
            <a:p>
              <a:pPr algn="ctr"/>
              <a:r>
                <a:rPr lang="en-US" altLang="ko-KR" sz="1200" b="1" dirty="0">
                  <a:cs typeface="Arial" pitchFamily="34" charset="0"/>
                </a:rPr>
                <a:t>Add Contents Title</a:t>
              </a:r>
              <a:endParaRPr lang="ko-KR" altLang="en-US" sz="1200" b="1" dirty="0">
                <a:cs typeface="Arial" pitchFamily="34" charset="0"/>
              </a:endParaRPr>
            </a:p>
          </p:txBody>
        </p:sp>
      </p:grpSp>
      <p:sp>
        <p:nvSpPr>
          <p:cNvPr id="36" name="Rounded Rectangle 44">
            <a:extLst>
              <a:ext uri="{FF2B5EF4-FFF2-40B4-BE49-F238E27FC236}">
                <a16:creationId xmlns:a16="http://schemas.microsoft.com/office/drawing/2014/main" xmlns="" id="{04719890-BBD0-462B-8B49-5945B2733DCE}"/>
              </a:ext>
            </a:extLst>
          </p:cNvPr>
          <p:cNvSpPr/>
          <p:nvPr/>
        </p:nvSpPr>
        <p:spPr>
          <a:xfrm rot="2624939">
            <a:off x="8961902" y="3739030"/>
            <a:ext cx="218532" cy="216552"/>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C79347"/>
              </a:solidFill>
            </a:endParaRPr>
          </a:p>
        </p:txBody>
      </p:sp>
      <p:grpSp>
        <p:nvGrpSpPr>
          <p:cNvPr id="37" name="Group 10">
            <a:extLst>
              <a:ext uri="{FF2B5EF4-FFF2-40B4-BE49-F238E27FC236}">
                <a16:creationId xmlns:a16="http://schemas.microsoft.com/office/drawing/2014/main" xmlns="" id="{16908CB7-C0CB-4396-9D98-55F1B2A34C08}"/>
              </a:ext>
            </a:extLst>
          </p:cNvPr>
          <p:cNvGrpSpPr/>
          <p:nvPr/>
        </p:nvGrpSpPr>
        <p:grpSpPr>
          <a:xfrm>
            <a:off x="7373931" y="3132383"/>
            <a:ext cx="1568463" cy="1807450"/>
            <a:chOff x="270024" y="1671303"/>
            <a:chExt cx="1773337" cy="1825525"/>
          </a:xfrm>
        </p:grpSpPr>
        <p:sp>
          <p:nvSpPr>
            <p:cNvPr id="38" name="TextBox 11">
              <a:extLst>
                <a:ext uri="{FF2B5EF4-FFF2-40B4-BE49-F238E27FC236}">
                  <a16:creationId xmlns:a16="http://schemas.microsoft.com/office/drawing/2014/main" xmlns="" id="{E3A86097-E6D1-4A3A-9F5B-ED5BF7F17FA0}"/>
                </a:ext>
              </a:extLst>
            </p:cNvPr>
            <p:cNvSpPr txBox="1"/>
            <p:nvPr/>
          </p:nvSpPr>
          <p:spPr>
            <a:xfrm>
              <a:off x="270025" y="1911471"/>
              <a:ext cx="1773336" cy="158535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ko-KR" altLang="en-US" sz="1200" dirty="0">
                <a:solidFill>
                  <a:schemeClr val="tx1">
                    <a:lumMod val="75000"/>
                    <a:lumOff val="25000"/>
                  </a:schemeClr>
                </a:solidFill>
                <a:cs typeface="Arial" pitchFamily="34" charset="0"/>
              </a:endParaRPr>
            </a:p>
          </p:txBody>
        </p:sp>
        <p:sp>
          <p:nvSpPr>
            <p:cNvPr id="39" name="TextBox 12">
              <a:extLst>
                <a:ext uri="{FF2B5EF4-FFF2-40B4-BE49-F238E27FC236}">
                  <a16:creationId xmlns:a16="http://schemas.microsoft.com/office/drawing/2014/main" xmlns="" id="{AA166047-3925-4CFC-8CFA-4FAAD66B9DEE}"/>
                </a:ext>
              </a:extLst>
            </p:cNvPr>
            <p:cNvSpPr txBox="1"/>
            <p:nvPr/>
          </p:nvSpPr>
          <p:spPr>
            <a:xfrm>
              <a:off x="270024" y="1671303"/>
              <a:ext cx="1773336" cy="27976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sp>
        <p:nvSpPr>
          <p:cNvPr id="40" name="Rounded Rectangle 44">
            <a:extLst>
              <a:ext uri="{FF2B5EF4-FFF2-40B4-BE49-F238E27FC236}">
                <a16:creationId xmlns:a16="http://schemas.microsoft.com/office/drawing/2014/main" xmlns="" id="{04719890-BBD0-462B-8B49-5945B2733DCE}"/>
              </a:ext>
            </a:extLst>
          </p:cNvPr>
          <p:cNvSpPr/>
          <p:nvPr/>
        </p:nvSpPr>
        <p:spPr>
          <a:xfrm rot="2624939">
            <a:off x="10957059" y="3739030"/>
            <a:ext cx="218532" cy="216552"/>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C79347"/>
              </a:solidFill>
            </a:endParaRPr>
          </a:p>
        </p:txBody>
      </p:sp>
      <p:grpSp>
        <p:nvGrpSpPr>
          <p:cNvPr id="41" name="Group 10">
            <a:extLst>
              <a:ext uri="{FF2B5EF4-FFF2-40B4-BE49-F238E27FC236}">
                <a16:creationId xmlns:a16="http://schemas.microsoft.com/office/drawing/2014/main" xmlns="" id="{16908CB7-C0CB-4396-9D98-55F1B2A34C08}"/>
              </a:ext>
            </a:extLst>
          </p:cNvPr>
          <p:cNvGrpSpPr/>
          <p:nvPr/>
        </p:nvGrpSpPr>
        <p:grpSpPr>
          <a:xfrm>
            <a:off x="9369088" y="3132383"/>
            <a:ext cx="1568463" cy="1807450"/>
            <a:chOff x="270024" y="1671303"/>
            <a:chExt cx="1773337" cy="1825525"/>
          </a:xfrm>
        </p:grpSpPr>
        <p:sp>
          <p:nvSpPr>
            <p:cNvPr id="52" name="TextBox 11">
              <a:extLst>
                <a:ext uri="{FF2B5EF4-FFF2-40B4-BE49-F238E27FC236}">
                  <a16:creationId xmlns:a16="http://schemas.microsoft.com/office/drawing/2014/main" xmlns="" id="{E3A86097-E6D1-4A3A-9F5B-ED5BF7F17FA0}"/>
                </a:ext>
              </a:extLst>
            </p:cNvPr>
            <p:cNvSpPr txBox="1"/>
            <p:nvPr/>
          </p:nvSpPr>
          <p:spPr>
            <a:xfrm>
              <a:off x="270025" y="1911471"/>
              <a:ext cx="1773336" cy="158535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ko-KR" altLang="en-US" sz="1200" dirty="0">
                <a:solidFill>
                  <a:schemeClr val="tx1">
                    <a:lumMod val="75000"/>
                    <a:lumOff val="25000"/>
                  </a:schemeClr>
                </a:solidFill>
                <a:cs typeface="Arial" pitchFamily="34" charset="0"/>
              </a:endParaRPr>
            </a:p>
          </p:txBody>
        </p:sp>
        <p:sp>
          <p:nvSpPr>
            <p:cNvPr id="53" name="TextBox 12">
              <a:extLst>
                <a:ext uri="{FF2B5EF4-FFF2-40B4-BE49-F238E27FC236}">
                  <a16:creationId xmlns:a16="http://schemas.microsoft.com/office/drawing/2014/main" xmlns="" id="{AA166047-3925-4CFC-8CFA-4FAAD66B9DEE}"/>
                </a:ext>
              </a:extLst>
            </p:cNvPr>
            <p:cNvSpPr txBox="1"/>
            <p:nvPr/>
          </p:nvSpPr>
          <p:spPr>
            <a:xfrm>
              <a:off x="270024" y="1671303"/>
              <a:ext cx="1773336" cy="27976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pic>
        <p:nvPicPr>
          <p:cNvPr id="6" name="Imagen 5"/>
          <p:cNvPicPr>
            <a:picLocks noChangeAspect="1"/>
          </p:cNvPicPr>
          <p:nvPr/>
        </p:nvPicPr>
        <p:blipFill>
          <a:blip r:embed="rId2"/>
          <a:stretch>
            <a:fillRect/>
          </a:stretch>
        </p:blipFill>
        <p:spPr>
          <a:xfrm>
            <a:off x="1102670" y="2087583"/>
            <a:ext cx="1158756" cy="772504"/>
          </a:xfrm>
          <a:prstGeom prst="rect">
            <a:avLst/>
          </a:prstGeom>
        </p:spPr>
      </p:pic>
      <p:pic>
        <p:nvPicPr>
          <p:cNvPr id="7" name="Imagen 6"/>
          <p:cNvPicPr>
            <a:picLocks noChangeAspect="1"/>
          </p:cNvPicPr>
          <p:nvPr/>
        </p:nvPicPr>
        <p:blipFill>
          <a:blip r:embed="rId3"/>
          <a:stretch>
            <a:fillRect/>
          </a:stretch>
        </p:blipFill>
        <p:spPr>
          <a:xfrm>
            <a:off x="3216239" y="1938937"/>
            <a:ext cx="1204362" cy="1069796"/>
          </a:xfrm>
          <a:prstGeom prst="rect">
            <a:avLst/>
          </a:prstGeom>
        </p:spPr>
      </p:pic>
      <p:pic>
        <p:nvPicPr>
          <p:cNvPr id="10" name="Imagen 9"/>
          <p:cNvPicPr>
            <a:picLocks noChangeAspect="1"/>
          </p:cNvPicPr>
          <p:nvPr/>
        </p:nvPicPr>
        <p:blipFill>
          <a:blip r:embed="rId4"/>
          <a:stretch>
            <a:fillRect/>
          </a:stretch>
        </p:blipFill>
        <p:spPr>
          <a:xfrm>
            <a:off x="5249676" y="2158748"/>
            <a:ext cx="1345655" cy="666099"/>
          </a:xfrm>
          <a:prstGeom prst="rect">
            <a:avLst/>
          </a:prstGeom>
        </p:spPr>
      </p:pic>
      <p:pic>
        <p:nvPicPr>
          <p:cNvPr id="11" name="Imagen 10"/>
          <p:cNvPicPr>
            <a:picLocks noChangeAspect="1"/>
          </p:cNvPicPr>
          <p:nvPr/>
        </p:nvPicPr>
        <p:blipFill>
          <a:blip r:embed="rId5"/>
          <a:stretch>
            <a:fillRect/>
          </a:stretch>
        </p:blipFill>
        <p:spPr>
          <a:xfrm>
            <a:off x="7488983" y="1973214"/>
            <a:ext cx="1069795" cy="1015969"/>
          </a:xfrm>
          <a:prstGeom prst="rect">
            <a:avLst/>
          </a:prstGeom>
        </p:spPr>
      </p:pic>
      <p:pic>
        <p:nvPicPr>
          <p:cNvPr id="12" name="Imagen 11"/>
          <p:cNvPicPr>
            <a:picLocks noChangeAspect="1"/>
          </p:cNvPicPr>
          <p:nvPr/>
        </p:nvPicPr>
        <p:blipFill>
          <a:blip r:embed="rId6"/>
          <a:stretch>
            <a:fillRect/>
          </a:stretch>
        </p:blipFill>
        <p:spPr>
          <a:xfrm>
            <a:off x="9542584" y="2201975"/>
            <a:ext cx="1345655" cy="787208"/>
          </a:xfrm>
          <a:prstGeom prst="rect">
            <a:avLst/>
          </a:prstGeom>
        </p:spPr>
      </p:pic>
    </p:spTree>
    <p:extLst>
      <p:ext uri="{BB962C8B-B14F-4D97-AF65-F5344CB8AC3E}">
        <p14:creationId xmlns:p14="http://schemas.microsoft.com/office/powerpoint/2010/main" val="45814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67C5D94C-B388-4E74-9C5E-FD10C1EB90BF}"/>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grpSp>
        <p:nvGrpSpPr>
          <p:cNvPr id="4" name="Grupo 3">
            <a:extLst>
              <a:ext uri="{FF2B5EF4-FFF2-40B4-BE49-F238E27FC236}">
                <a16:creationId xmlns:a16="http://schemas.microsoft.com/office/drawing/2014/main" xmlns="" id="{8D2F5A5B-1BA7-490E-BD76-DD345AAA242D}"/>
              </a:ext>
            </a:extLst>
          </p:cNvPr>
          <p:cNvGrpSpPr/>
          <p:nvPr/>
        </p:nvGrpSpPr>
        <p:grpSpPr>
          <a:xfrm>
            <a:off x="414226" y="1981256"/>
            <a:ext cx="11363548" cy="2895487"/>
            <a:chOff x="777600" y="2545772"/>
            <a:chExt cx="10763999" cy="2742719"/>
          </a:xfrm>
        </p:grpSpPr>
        <p:sp>
          <p:nvSpPr>
            <p:cNvPr id="12" name="六边形 11">
              <a:extLst>
                <a:ext uri="{FF2B5EF4-FFF2-40B4-BE49-F238E27FC236}">
                  <a16:creationId xmlns:a16="http://schemas.microsoft.com/office/drawing/2014/main" xmlns="" id="{C6D5DC55-0A98-4076-ACFC-55C9645B2DDE}"/>
                </a:ext>
              </a:extLst>
            </p:cNvPr>
            <p:cNvSpPr/>
            <p:nvPr/>
          </p:nvSpPr>
          <p:spPr>
            <a:xfrm rot="5400000">
              <a:off x="6707937" y="2647293"/>
              <a:ext cx="1371600" cy="1182414"/>
            </a:xfrm>
            <a:prstGeom prst="hexagon">
              <a:avLst>
                <a:gd name="adj" fmla="val 30523"/>
                <a:gd name="vf" fmla="val 11547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15" name="六边形 14">
              <a:extLst>
                <a:ext uri="{FF2B5EF4-FFF2-40B4-BE49-F238E27FC236}">
                  <a16:creationId xmlns:a16="http://schemas.microsoft.com/office/drawing/2014/main" xmlns="" id="{831CECED-D570-434B-AA89-A6E824B756A4}"/>
                </a:ext>
              </a:extLst>
            </p:cNvPr>
            <p:cNvSpPr/>
            <p:nvPr/>
          </p:nvSpPr>
          <p:spPr>
            <a:xfrm rot="5400000">
              <a:off x="1482437" y="2647293"/>
              <a:ext cx="1371600" cy="1182414"/>
            </a:xfrm>
            <a:prstGeom prst="hexagon">
              <a:avLst>
                <a:gd name="adj" fmla="val 30523"/>
                <a:gd name="vf" fmla="val 115470"/>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latin typeface="Century Gothic" panose="020B0502020202020204" pitchFamily="34" charset="0"/>
                <a:cs typeface="Arial" panose="020B0604020202020204" pitchFamily="34" charset="0"/>
              </a:endParaRPr>
            </a:p>
          </p:txBody>
        </p:sp>
        <p:sp>
          <p:nvSpPr>
            <p:cNvPr id="18" name="六边形 17">
              <a:extLst>
                <a:ext uri="{FF2B5EF4-FFF2-40B4-BE49-F238E27FC236}">
                  <a16:creationId xmlns:a16="http://schemas.microsoft.com/office/drawing/2014/main" xmlns="" id="{66B8E755-87E7-4021-9B87-E93167276725}"/>
                </a:ext>
              </a:extLst>
            </p:cNvPr>
            <p:cNvSpPr/>
            <p:nvPr/>
          </p:nvSpPr>
          <p:spPr>
            <a:xfrm rot="5400000">
              <a:off x="9320686" y="2640365"/>
              <a:ext cx="1371600" cy="1182414"/>
            </a:xfrm>
            <a:prstGeom prst="hexagon">
              <a:avLst>
                <a:gd name="adj" fmla="val 30523"/>
                <a:gd name="vf" fmla="val 11547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21" name="六边形 20">
              <a:extLst>
                <a:ext uri="{FF2B5EF4-FFF2-40B4-BE49-F238E27FC236}">
                  <a16:creationId xmlns:a16="http://schemas.microsoft.com/office/drawing/2014/main" xmlns="" id="{D4188171-35E0-4365-8083-98AA8BC2AB78}"/>
                </a:ext>
              </a:extLst>
            </p:cNvPr>
            <p:cNvSpPr/>
            <p:nvPr/>
          </p:nvSpPr>
          <p:spPr>
            <a:xfrm rot="5400000">
              <a:off x="4095187" y="2647293"/>
              <a:ext cx="1371600" cy="1182414"/>
            </a:xfrm>
            <a:prstGeom prst="hexagon">
              <a:avLst>
                <a:gd name="adj" fmla="val 30523"/>
                <a:gd name="vf" fmla="val 11547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grpSp>
          <p:nvGrpSpPr>
            <p:cNvPr id="61" name="组合 60">
              <a:extLst>
                <a:ext uri="{FF2B5EF4-FFF2-40B4-BE49-F238E27FC236}">
                  <a16:creationId xmlns:a16="http://schemas.microsoft.com/office/drawing/2014/main" xmlns="" id="{F1F95E0E-CA1C-41EC-AC0C-F51F45BF7923}"/>
                </a:ext>
              </a:extLst>
            </p:cNvPr>
            <p:cNvGrpSpPr/>
            <p:nvPr/>
          </p:nvGrpSpPr>
          <p:grpSpPr>
            <a:xfrm>
              <a:off x="777600" y="4152900"/>
              <a:ext cx="2415913" cy="1135591"/>
              <a:chOff x="777600" y="4152900"/>
              <a:chExt cx="2415913" cy="1135591"/>
            </a:xfrm>
          </p:grpSpPr>
          <p:grpSp>
            <p:nvGrpSpPr>
              <p:cNvPr id="35" name="组合 34">
                <a:extLst>
                  <a:ext uri="{FF2B5EF4-FFF2-40B4-BE49-F238E27FC236}">
                    <a16:creationId xmlns:a16="http://schemas.microsoft.com/office/drawing/2014/main" xmlns="" id="{D0F9A0FD-91EA-4AFF-A3CB-AC21825A384F}"/>
                  </a:ext>
                </a:extLst>
              </p:cNvPr>
              <p:cNvGrpSpPr/>
              <p:nvPr/>
            </p:nvGrpSpPr>
            <p:grpSpPr>
              <a:xfrm>
                <a:off x="777600" y="4296017"/>
                <a:ext cx="2415913" cy="873540"/>
                <a:chOff x="7118628" y="3375179"/>
                <a:chExt cx="2415913" cy="873540"/>
              </a:xfrm>
            </p:grpSpPr>
            <p:sp>
              <p:nvSpPr>
                <p:cNvPr id="36" name="矩形 35">
                  <a:extLst>
                    <a:ext uri="{FF2B5EF4-FFF2-40B4-BE49-F238E27FC236}">
                      <a16:creationId xmlns:a16="http://schemas.microsoft.com/office/drawing/2014/main" xmlns="" id="{C76299B8-BD21-4B50-96DD-4E7FC187F963}"/>
                    </a:ext>
                  </a:extLst>
                </p:cNvPr>
                <p:cNvSpPr/>
                <p:nvPr/>
              </p:nvSpPr>
              <p:spPr>
                <a:xfrm>
                  <a:off x="7483989" y="3761547"/>
                  <a:ext cx="2050552" cy="48717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bg1">
                          <a:lumMod val="50000"/>
                        </a:schemeClr>
                      </a:solidFill>
                      <a:latin typeface="Century Gothic" panose="020B0502020202020204" pitchFamily="34" charset="0"/>
                    </a:rPr>
                    <a:t>Far far away, behind the word mountain</a:t>
                  </a:r>
                </a:p>
              </p:txBody>
            </p:sp>
            <p:sp>
              <p:nvSpPr>
                <p:cNvPr id="37" name="矩形 36">
                  <a:extLst>
                    <a:ext uri="{FF2B5EF4-FFF2-40B4-BE49-F238E27FC236}">
                      <a16:creationId xmlns:a16="http://schemas.microsoft.com/office/drawing/2014/main" xmlns="" id="{894AF8A9-9A93-4C32-B455-EB657637A3A7}"/>
                    </a:ext>
                  </a:extLst>
                </p:cNvPr>
                <p:cNvSpPr/>
                <p:nvPr/>
              </p:nvSpPr>
              <p:spPr>
                <a:xfrm>
                  <a:off x="7118628" y="3375179"/>
                  <a:ext cx="2415913"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Stage sales target</a:t>
                  </a:r>
                  <a:endParaRPr lang="zh-CN" altLang="en-US" b="1" dirty="0">
                    <a:solidFill>
                      <a:schemeClr val="tx1">
                        <a:lumMod val="75000"/>
                        <a:lumOff val="25000"/>
                      </a:schemeClr>
                    </a:solidFill>
                    <a:latin typeface="Century Gothic" panose="020B0502020202020204" pitchFamily="34" charset="0"/>
                  </a:endParaRPr>
                </a:p>
              </p:txBody>
            </p:sp>
          </p:grpSp>
          <p:grpSp>
            <p:nvGrpSpPr>
              <p:cNvPr id="51" name="组合 50">
                <a:extLst>
                  <a:ext uri="{FF2B5EF4-FFF2-40B4-BE49-F238E27FC236}">
                    <a16:creationId xmlns:a16="http://schemas.microsoft.com/office/drawing/2014/main" xmlns="" id="{C0A87DA2-253B-45C3-A037-638BE48937C0}"/>
                  </a:ext>
                </a:extLst>
              </p:cNvPr>
              <p:cNvGrpSpPr/>
              <p:nvPr/>
            </p:nvGrpSpPr>
            <p:grpSpPr>
              <a:xfrm>
                <a:off x="1292999" y="4152900"/>
                <a:ext cx="1775875" cy="1135591"/>
                <a:chOff x="1280299" y="4218230"/>
                <a:chExt cx="1775875" cy="994061"/>
              </a:xfrm>
            </p:grpSpPr>
            <p:cxnSp>
              <p:nvCxnSpPr>
                <p:cNvPr id="48" name="直接连接符 47">
                  <a:extLst>
                    <a:ext uri="{FF2B5EF4-FFF2-40B4-BE49-F238E27FC236}">
                      <a16:creationId xmlns:a16="http://schemas.microsoft.com/office/drawing/2014/main" xmlns="" id="{0BDB6701-B84B-4D42-B683-6B0DAB1DBEE9}"/>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24D15A6D-5EDD-4EF0-8B8E-2409A364D260}"/>
                    </a:ext>
                  </a:extLst>
                </p:cNvPr>
                <p:cNvCxnSpPr>
                  <a:cxnSpLocks/>
                </p:cNvCxnSpPr>
                <p:nvPr/>
              </p:nvCxnSpPr>
              <p:spPr>
                <a:xfrm>
                  <a:off x="1280299" y="5212291"/>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2" name="组合 61">
              <a:extLst>
                <a:ext uri="{FF2B5EF4-FFF2-40B4-BE49-F238E27FC236}">
                  <a16:creationId xmlns:a16="http://schemas.microsoft.com/office/drawing/2014/main" xmlns="" id="{303B5254-B7FC-455B-8097-3DA381D21BF1}"/>
                </a:ext>
              </a:extLst>
            </p:cNvPr>
            <p:cNvGrpSpPr/>
            <p:nvPr/>
          </p:nvGrpSpPr>
          <p:grpSpPr>
            <a:xfrm>
              <a:off x="3132000" y="4152900"/>
              <a:ext cx="3093703" cy="1135591"/>
              <a:chOff x="3132000" y="4152900"/>
              <a:chExt cx="3093703" cy="1135591"/>
            </a:xfrm>
          </p:grpSpPr>
          <p:grpSp>
            <p:nvGrpSpPr>
              <p:cNvPr id="38" name="组合 37">
                <a:extLst>
                  <a:ext uri="{FF2B5EF4-FFF2-40B4-BE49-F238E27FC236}">
                    <a16:creationId xmlns:a16="http://schemas.microsoft.com/office/drawing/2014/main" xmlns="" id="{AD84B708-E39F-493E-A428-E8EC3DAC143E}"/>
                  </a:ext>
                </a:extLst>
              </p:cNvPr>
              <p:cNvGrpSpPr/>
              <p:nvPr/>
            </p:nvGrpSpPr>
            <p:grpSpPr>
              <a:xfrm>
                <a:off x="3132000" y="4296017"/>
                <a:ext cx="3093703" cy="873540"/>
                <a:chOff x="6860278" y="3375179"/>
                <a:chExt cx="3093703" cy="873540"/>
              </a:xfrm>
            </p:grpSpPr>
            <p:sp>
              <p:nvSpPr>
                <p:cNvPr id="39" name="矩形 38">
                  <a:extLst>
                    <a:ext uri="{FF2B5EF4-FFF2-40B4-BE49-F238E27FC236}">
                      <a16:creationId xmlns:a16="http://schemas.microsoft.com/office/drawing/2014/main" xmlns="" id="{BCC3D1C5-E21A-422A-97B9-0657BEAC0678}"/>
                    </a:ext>
                  </a:extLst>
                </p:cNvPr>
                <p:cNvSpPr/>
                <p:nvPr/>
              </p:nvSpPr>
              <p:spPr>
                <a:xfrm>
                  <a:off x="7483989" y="3761547"/>
                  <a:ext cx="2050552" cy="48717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bg1">
                          <a:lumMod val="50000"/>
                        </a:schemeClr>
                      </a:solidFill>
                      <a:latin typeface="Century Gothic" panose="020B0502020202020204" pitchFamily="34" charset="0"/>
                    </a:rPr>
                    <a:t>Far far away, behind the word mountain</a:t>
                  </a:r>
                </a:p>
              </p:txBody>
            </p:sp>
            <p:sp>
              <p:nvSpPr>
                <p:cNvPr id="40" name="矩形 39">
                  <a:extLst>
                    <a:ext uri="{FF2B5EF4-FFF2-40B4-BE49-F238E27FC236}">
                      <a16:creationId xmlns:a16="http://schemas.microsoft.com/office/drawing/2014/main" xmlns="" id="{2F8EC782-5746-421F-88C2-95FDEB88A53A}"/>
                    </a:ext>
                  </a:extLst>
                </p:cNvPr>
                <p:cNvSpPr/>
                <p:nvPr/>
              </p:nvSpPr>
              <p:spPr>
                <a:xfrm>
                  <a:off x="6860278" y="3375179"/>
                  <a:ext cx="3093703"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Stage marketing strategy</a:t>
                  </a:r>
                  <a:endParaRPr lang="zh-CN" altLang="en-US" b="1" dirty="0">
                    <a:solidFill>
                      <a:schemeClr val="tx1">
                        <a:lumMod val="75000"/>
                        <a:lumOff val="25000"/>
                      </a:schemeClr>
                    </a:solidFill>
                    <a:latin typeface="Century Gothic" panose="020B0502020202020204" pitchFamily="34" charset="0"/>
                  </a:endParaRPr>
                </a:p>
              </p:txBody>
            </p:sp>
          </p:grpSp>
          <p:grpSp>
            <p:nvGrpSpPr>
              <p:cNvPr id="52" name="组合 51">
                <a:extLst>
                  <a:ext uri="{FF2B5EF4-FFF2-40B4-BE49-F238E27FC236}">
                    <a16:creationId xmlns:a16="http://schemas.microsoft.com/office/drawing/2014/main" xmlns="" id="{A0D4D972-845C-45C6-95F8-86FC7C5E2BB1}"/>
                  </a:ext>
                </a:extLst>
              </p:cNvPr>
              <p:cNvGrpSpPr/>
              <p:nvPr/>
            </p:nvGrpSpPr>
            <p:grpSpPr>
              <a:xfrm>
                <a:off x="3893049" y="4152900"/>
                <a:ext cx="1775875" cy="1135591"/>
                <a:chOff x="1280299" y="4218230"/>
                <a:chExt cx="1775875" cy="994061"/>
              </a:xfrm>
            </p:grpSpPr>
            <p:cxnSp>
              <p:nvCxnSpPr>
                <p:cNvPr id="53" name="直接连接符 52">
                  <a:extLst>
                    <a:ext uri="{FF2B5EF4-FFF2-40B4-BE49-F238E27FC236}">
                      <a16:creationId xmlns:a16="http://schemas.microsoft.com/office/drawing/2014/main" xmlns="" id="{F18BC484-2801-4012-B1FA-7AEA192021CA}"/>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73F580C-81E5-48DF-AFD8-F3076E221229}"/>
                    </a:ext>
                  </a:extLst>
                </p:cNvPr>
                <p:cNvCxnSpPr>
                  <a:cxnSpLocks/>
                </p:cNvCxnSpPr>
                <p:nvPr/>
              </p:nvCxnSpPr>
              <p:spPr>
                <a:xfrm>
                  <a:off x="1280299" y="5212291"/>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3" name="组合 62">
              <a:extLst>
                <a:ext uri="{FF2B5EF4-FFF2-40B4-BE49-F238E27FC236}">
                  <a16:creationId xmlns:a16="http://schemas.microsoft.com/office/drawing/2014/main" xmlns="" id="{A336BABD-2CF3-45F3-8884-0747C93BEC35}"/>
                </a:ext>
              </a:extLst>
            </p:cNvPr>
            <p:cNvGrpSpPr/>
            <p:nvPr/>
          </p:nvGrpSpPr>
          <p:grpSpPr>
            <a:xfrm>
              <a:off x="6073942" y="4152900"/>
              <a:ext cx="3049467" cy="1135591"/>
              <a:chOff x="6073942" y="4152900"/>
              <a:chExt cx="3049467" cy="1135591"/>
            </a:xfrm>
          </p:grpSpPr>
          <p:grpSp>
            <p:nvGrpSpPr>
              <p:cNvPr id="41" name="组合 40">
                <a:extLst>
                  <a:ext uri="{FF2B5EF4-FFF2-40B4-BE49-F238E27FC236}">
                    <a16:creationId xmlns:a16="http://schemas.microsoft.com/office/drawing/2014/main" xmlns="" id="{A2ECABB4-E17C-4C31-A3FC-D274DD15C952}"/>
                  </a:ext>
                </a:extLst>
              </p:cNvPr>
              <p:cNvGrpSpPr/>
              <p:nvPr/>
            </p:nvGrpSpPr>
            <p:grpSpPr>
              <a:xfrm>
                <a:off x="6073942" y="4296016"/>
                <a:ext cx="3049467" cy="873541"/>
                <a:chOff x="7189470" y="3375178"/>
                <a:chExt cx="3049467" cy="873541"/>
              </a:xfrm>
            </p:grpSpPr>
            <p:sp>
              <p:nvSpPr>
                <p:cNvPr id="42" name="矩形 41">
                  <a:extLst>
                    <a:ext uri="{FF2B5EF4-FFF2-40B4-BE49-F238E27FC236}">
                      <a16:creationId xmlns:a16="http://schemas.microsoft.com/office/drawing/2014/main" xmlns="" id="{C695CB90-B6CE-4940-87DE-C58408F2411A}"/>
                    </a:ext>
                  </a:extLst>
                </p:cNvPr>
                <p:cNvSpPr/>
                <p:nvPr/>
              </p:nvSpPr>
              <p:spPr>
                <a:xfrm>
                  <a:off x="7483989" y="3761547"/>
                  <a:ext cx="2050552" cy="48717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bg1">
                          <a:lumMod val="50000"/>
                        </a:schemeClr>
                      </a:solidFill>
                      <a:latin typeface="Century Gothic" panose="020B0502020202020204" pitchFamily="34" charset="0"/>
                    </a:rPr>
                    <a:t>Far far away, behind the word mountain</a:t>
                  </a:r>
                </a:p>
              </p:txBody>
            </p:sp>
            <p:sp>
              <p:nvSpPr>
                <p:cNvPr id="43" name="矩形 42">
                  <a:extLst>
                    <a:ext uri="{FF2B5EF4-FFF2-40B4-BE49-F238E27FC236}">
                      <a16:creationId xmlns:a16="http://schemas.microsoft.com/office/drawing/2014/main" xmlns="" id="{3634AF0E-71CC-4351-9E28-73D10FFE6EDF}"/>
                    </a:ext>
                  </a:extLst>
                </p:cNvPr>
                <p:cNvSpPr/>
                <p:nvPr/>
              </p:nvSpPr>
              <p:spPr>
                <a:xfrm>
                  <a:off x="7189470" y="3375178"/>
                  <a:ext cx="3049467"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Stage promotion strategy</a:t>
                  </a:r>
                  <a:endParaRPr lang="zh-CN" altLang="en-US" b="1" dirty="0">
                    <a:solidFill>
                      <a:schemeClr val="tx1">
                        <a:lumMod val="75000"/>
                        <a:lumOff val="25000"/>
                      </a:schemeClr>
                    </a:solidFill>
                    <a:latin typeface="Century Gothic" panose="020B0502020202020204" pitchFamily="34" charset="0"/>
                  </a:endParaRPr>
                </a:p>
              </p:txBody>
            </p:sp>
          </p:grpSp>
          <p:grpSp>
            <p:nvGrpSpPr>
              <p:cNvPr id="55" name="组合 54">
                <a:extLst>
                  <a:ext uri="{FF2B5EF4-FFF2-40B4-BE49-F238E27FC236}">
                    <a16:creationId xmlns:a16="http://schemas.microsoft.com/office/drawing/2014/main" xmlns="" id="{56517DED-23DE-4119-A860-DEE88E819E9B}"/>
                  </a:ext>
                </a:extLst>
              </p:cNvPr>
              <p:cNvGrpSpPr/>
              <p:nvPr/>
            </p:nvGrpSpPr>
            <p:grpSpPr>
              <a:xfrm>
                <a:off x="6518499" y="4152900"/>
                <a:ext cx="1775875" cy="1135591"/>
                <a:chOff x="1280299" y="4218230"/>
                <a:chExt cx="1775875" cy="994061"/>
              </a:xfrm>
            </p:grpSpPr>
            <p:cxnSp>
              <p:nvCxnSpPr>
                <p:cNvPr id="56" name="直接连接符 55">
                  <a:extLst>
                    <a:ext uri="{FF2B5EF4-FFF2-40B4-BE49-F238E27FC236}">
                      <a16:creationId xmlns:a16="http://schemas.microsoft.com/office/drawing/2014/main" xmlns="" id="{5E55D5EF-F6AF-43C6-B53F-C0A974236499}"/>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0B5217E1-B9A5-4FC4-A8BC-68F13379330A}"/>
                    </a:ext>
                  </a:extLst>
                </p:cNvPr>
                <p:cNvCxnSpPr>
                  <a:cxnSpLocks/>
                </p:cNvCxnSpPr>
                <p:nvPr/>
              </p:nvCxnSpPr>
              <p:spPr>
                <a:xfrm>
                  <a:off x="1280299" y="5212291"/>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xmlns="" id="{AB40986A-2968-492B-9051-EBAB33D3C0A3}"/>
                </a:ext>
              </a:extLst>
            </p:cNvPr>
            <p:cNvGrpSpPr/>
            <p:nvPr/>
          </p:nvGrpSpPr>
          <p:grpSpPr>
            <a:xfrm>
              <a:off x="8981210" y="4152900"/>
              <a:ext cx="2560389" cy="1135591"/>
              <a:chOff x="8981210" y="4152900"/>
              <a:chExt cx="2560389" cy="1135591"/>
            </a:xfrm>
          </p:grpSpPr>
          <p:grpSp>
            <p:nvGrpSpPr>
              <p:cNvPr id="44" name="组合 43">
                <a:extLst>
                  <a:ext uri="{FF2B5EF4-FFF2-40B4-BE49-F238E27FC236}">
                    <a16:creationId xmlns:a16="http://schemas.microsoft.com/office/drawing/2014/main" xmlns="" id="{4241DE9A-1EA3-4337-A0B2-44250152B6F2}"/>
                  </a:ext>
                </a:extLst>
              </p:cNvPr>
              <p:cNvGrpSpPr/>
              <p:nvPr/>
            </p:nvGrpSpPr>
            <p:grpSpPr>
              <a:xfrm>
                <a:off x="8981210" y="4296017"/>
                <a:ext cx="2560389" cy="873540"/>
                <a:chOff x="7483988" y="3375179"/>
                <a:chExt cx="2560389" cy="873540"/>
              </a:xfrm>
            </p:grpSpPr>
            <p:sp>
              <p:nvSpPr>
                <p:cNvPr id="45" name="矩形 44">
                  <a:extLst>
                    <a:ext uri="{FF2B5EF4-FFF2-40B4-BE49-F238E27FC236}">
                      <a16:creationId xmlns:a16="http://schemas.microsoft.com/office/drawing/2014/main" xmlns="" id="{D4D9BFBD-EF91-4E8A-81B6-0BA9A9EC10B9}"/>
                    </a:ext>
                  </a:extLst>
                </p:cNvPr>
                <p:cNvSpPr/>
                <p:nvPr/>
              </p:nvSpPr>
              <p:spPr>
                <a:xfrm>
                  <a:off x="7483989" y="3761547"/>
                  <a:ext cx="2050552" cy="48717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bg1">
                          <a:lumMod val="50000"/>
                        </a:schemeClr>
                      </a:solidFill>
                      <a:latin typeface="Century Gothic" panose="020B0502020202020204" pitchFamily="34" charset="0"/>
                    </a:rPr>
                    <a:t>Far far away, behind the word mountain</a:t>
                  </a:r>
                </a:p>
              </p:txBody>
            </p:sp>
            <p:sp>
              <p:nvSpPr>
                <p:cNvPr id="46" name="矩形 45">
                  <a:extLst>
                    <a:ext uri="{FF2B5EF4-FFF2-40B4-BE49-F238E27FC236}">
                      <a16:creationId xmlns:a16="http://schemas.microsoft.com/office/drawing/2014/main" xmlns="" id="{C91A6051-9A00-4DDE-882D-E7AB8FD82983}"/>
                    </a:ext>
                  </a:extLst>
                </p:cNvPr>
                <p:cNvSpPr/>
                <p:nvPr/>
              </p:nvSpPr>
              <p:spPr>
                <a:xfrm>
                  <a:off x="7483988" y="3375179"/>
                  <a:ext cx="2560389"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latin typeface="Century Gothic" panose="020B0502020202020204" pitchFamily="34" charset="0"/>
                    </a:rPr>
                    <a:t>Stage execution plan</a:t>
                  </a:r>
                  <a:endParaRPr lang="zh-CN" altLang="en-US" b="1" dirty="0">
                    <a:solidFill>
                      <a:schemeClr val="tx1">
                        <a:lumMod val="75000"/>
                        <a:lumOff val="25000"/>
                      </a:schemeClr>
                    </a:solidFill>
                    <a:latin typeface="Century Gothic" panose="020B0502020202020204" pitchFamily="34" charset="0"/>
                  </a:endParaRPr>
                </a:p>
              </p:txBody>
            </p:sp>
          </p:grpSp>
          <p:grpSp>
            <p:nvGrpSpPr>
              <p:cNvPr id="58" name="组合 57">
                <a:extLst>
                  <a:ext uri="{FF2B5EF4-FFF2-40B4-BE49-F238E27FC236}">
                    <a16:creationId xmlns:a16="http://schemas.microsoft.com/office/drawing/2014/main" xmlns="" id="{41248E12-1627-4210-A65B-42354471FAA2}"/>
                  </a:ext>
                </a:extLst>
              </p:cNvPr>
              <p:cNvGrpSpPr/>
              <p:nvPr/>
            </p:nvGrpSpPr>
            <p:grpSpPr>
              <a:xfrm>
                <a:off x="9131249" y="4152900"/>
                <a:ext cx="1775875" cy="1135591"/>
                <a:chOff x="1280299" y="4218230"/>
                <a:chExt cx="1775875" cy="994061"/>
              </a:xfrm>
            </p:grpSpPr>
            <p:cxnSp>
              <p:nvCxnSpPr>
                <p:cNvPr id="59" name="直接连接符 58">
                  <a:extLst>
                    <a:ext uri="{FF2B5EF4-FFF2-40B4-BE49-F238E27FC236}">
                      <a16:creationId xmlns:a16="http://schemas.microsoft.com/office/drawing/2014/main" xmlns="" id="{EF88035F-2264-4502-BC2A-579502D3A6DD}"/>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51986ACD-FB52-480B-AE02-FD2D31234402}"/>
                    </a:ext>
                  </a:extLst>
                </p:cNvPr>
                <p:cNvCxnSpPr>
                  <a:cxnSpLocks/>
                </p:cNvCxnSpPr>
                <p:nvPr/>
              </p:nvCxnSpPr>
              <p:spPr>
                <a:xfrm>
                  <a:off x="1280299" y="5212291"/>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pic>
        <p:nvPicPr>
          <p:cNvPr id="2" name="Imagen 1"/>
          <p:cNvPicPr>
            <a:picLocks noChangeAspect="1"/>
          </p:cNvPicPr>
          <p:nvPr/>
        </p:nvPicPr>
        <p:blipFill>
          <a:blip r:embed="rId3"/>
          <a:stretch>
            <a:fillRect/>
          </a:stretch>
        </p:blipFill>
        <p:spPr>
          <a:xfrm>
            <a:off x="1558067" y="2262541"/>
            <a:ext cx="754272" cy="906394"/>
          </a:xfrm>
          <a:prstGeom prst="rect">
            <a:avLst/>
          </a:prstGeom>
        </p:spPr>
      </p:pic>
      <p:pic>
        <p:nvPicPr>
          <p:cNvPr id="3" name="Imagen 2"/>
          <p:cNvPicPr>
            <a:picLocks noChangeAspect="1"/>
          </p:cNvPicPr>
          <p:nvPr/>
        </p:nvPicPr>
        <p:blipFill>
          <a:blip r:embed="rId4"/>
          <a:stretch>
            <a:fillRect/>
          </a:stretch>
        </p:blipFill>
        <p:spPr>
          <a:xfrm>
            <a:off x="4176672" y="2311735"/>
            <a:ext cx="1083869" cy="912732"/>
          </a:xfrm>
          <a:prstGeom prst="rect">
            <a:avLst/>
          </a:prstGeom>
        </p:spPr>
      </p:pic>
      <p:pic>
        <p:nvPicPr>
          <p:cNvPr id="5" name="Imagen 4"/>
          <p:cNvPicPr>
            <a:picLocks noChangeAspect="1"/>
          </p:cNvPicPr>
          <p:nvPr/>
        </p:nvPicPr>
        <p:blipFill>
          <a:blip r:embed="rId5"/>
          <a:stretch>
            <a:fillRect/>
          </a:stretch>
        </p:blipFill>
        <p:spPr>
          <a:xfrm>
            <a:off x="6866239" y="2256203"/>
            <a:ext cx="963439" cy="912732"/>
          </a:xfrm>
          <a:prstGeom prst="rect">
            <a:avLst/>
          </a:prstGeom>
        </p:spPr>
      </p:pic>
      <p:pic>
        <p:nvPicPr>
          <p:cNvPr id="6" name="Imagen 5"/>
          <p:cNvPicPr>
            <a:picLocks noChangeAspect="1"/>
          </p:cNvPicPr>
          <p:nvPr/>
        </p:nvPicPr>
        <p:blipFill>
          <a:blip r:embed="rId6"/>
          <a:stretch>
            <a:fillRect/>
          </a:stretch>
        </p:blipFill>
        <p:spPr>
          <a:xfrm>
            <a:off x="9627701" y="2435334"/>
            <a:ext cx="1153592" cy="665534"/>
          </a:xfrm>
          <a:prstGeom prst="rect">
            <a:avLst/>
          </a:prstGeom>
        </p:spPr>
      </p:pic>
    </p:spTree>
    <p:extLst>
      <p:ext uri="{BB962C8B-B14F-4D97-AF65-F5344CB8AC3E}">
        <p14:creationId xmlns:p14="http://schemas.microsoft.com/office/powerpoint/2010/main" val="2282769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heme/theme1.xml><?xml version="1.0" encoding="utf-8"?>
<a:theme xmlns:a="http://schemas.openxmlformats.org/drawingml/2006/main" name="包图主题2">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1531</TotalTime>
  <Words>3609</Words>
  <Application>Microsoft Office PowerPoint</Application>
  <PresentationFormat>Panorámica</PresentationFormat>
  <Paragraphs>409</Paragraphs>
  <Slides>52</Slides>
  <Notes>24</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52</vt:i4>
      </vt:variant>
    </vt:vector>
  </HeadingPairs>
  <TitlesOfParts>
    <vt:vector size="67" baseType="lpstr">
      <vt:lpstr>FZShuTi</vt:lpstr>
      <vt:lpstr>HY견명조</vt:lpstr>
      <vt:lpstr>맑은 고딕</vt:lpstr>
      <vt:lpstr>微软雅黑</vt:lpstr>
      <vt:lpstr>宋体</vt:lpstr>
      <vt:lpstr>Arial</vt:lpstr>
      <vt:lpstr>Calibri</vt:lpstr>
      <vt:lpstr>Century Gothic</vt:lpstr>
      <vt:lpstr>Gill Sans</vt:lpstr>
      <vt:lpstr>Times New Roman</vt:lpstr>
      <vt:lpstr>Wingdings</vt:lpstr>
      <vt:lpstr>印品黑体</vt:lpstr>
      <vt:lpstr>等线</vt:lpstr>
      <vt:lpstr>造字工房力黑（非商用）常规体</vt:lpstr>
      <vt:lpstr>包图主题2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de kinesiologia</dc:title>
  <dc:creator>srgrym</dc:creator>
  <cp:lastModifiedBy>ADMIN</cp:lastModifiedBy>
  <cp:revision>105</cp:revision>
  <dcterms:created xsi:type="dcterms:W3CDTF">2017-08-18T03:02:00Z</dcterms:created>
  <dcterms:modified xsi:type="dcterms:W3CDTF">2022-01-20T00:49:36Z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